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0000"/>
    <a:srgbClr val="00C9FF"/>
    <a:srgbClr val="E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434" autoAdjust="0"/>
  </p:normalViewPr>
  <p:slideViewPr>
    <p:cSldViewPr snapToObjects="1" showGuides="1">
      <p:cViewPr varScale="1">
        <p:scale>
          <a:sx n="52" d="100"/>
          <a:sy n="52" d="100"/>
        </p:scale>
        <p:origin x="138" y="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tx1"/>
                </a:solidFill>
              </a:rPr>
              <a:t>DXC Proprietary and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dxc.com/onboard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548183" y="1072139"/>
            <a:ext cx="2048471" cy="30747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Duration varies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14020800" cy="1417636"/>
          </a:xfrm>
        </p:spPr>
        <p:txBody>
          <a:bodyPr>
            <a:normAutofit/>
          </a:bodyPr>
          <a:lstStyle/>
          <a:p>
            <a:r>
              <a:rPr lang="en-US" sz="3200" dirty="0"/>
              <a:t>Suggested schedule of </a:t>
            </a:r>
            <a:r>
              <a:rPr lang="en-US" sz="3200" u="sng" dirty="0" smtClean="0"/>
              <a:t>Experienced </a:t>
            </a:r>
            <a:r>
              <a:rPr lang="en-US" sz="3200" u="sng" dirty="0"/>
              <a:t>Employee</a:t>
            </a:r>
            <a:r>
              <a:rPr lang="en-US" sz="3200" dirty="0"/>
              <a:t>* onboarding </a:t>
            </a:r>
            <a:r>
              <a:rPr lang="en-US" sz="3200" dirty="0" smtClean="0"/>
              <a:t>activities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8181" y="4419600"/>
            <a:ext cx="20177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You are an </a:t>
            </a:r>
            <a:r>
              <a:rPr lang="en-US" sz="1100" b="1" dirty="0"/>
              <a:t>Experienced Employee </a:t>
            </a:r>
            <a:r>
              <a:rPr lang="en-US" sz="1100" dirty="0"/>
              <a:t>(also called external or lateral hire) if you joined the company with prior work experience and completed your university or college degree more than 12 months ago. This includes </a:t>
            </a:r>
            <a:r>
              <a:rPr lang="en-US" sz="1100" b="1" dirty="0"/>
              <a:t>veteran hires, acquired hires </a:t>
            </a:r>
            <a:r>
              <a:rPr lang="en-US" sz="1100" dirty="0"/>
              <a:t>who joined the company as the result of an acquisition or merger, and </a:t>
            </a:r>
            <a:r>
              <a:rPr lang="en-US" sz="1100" b="1" dirty="0"/>
              <a:t>transitioned employees</a:t>
            </a:r>
            <a:r>
              <a:rPr lang="en-US" sz="1100" dirty="0"/>
              <a:t> who joined </a:t>
            </a:r>
            <a:r>
              <a:rPr lang="en-US" sz="1100" dirty="0" smtClean="0"/>
              <a:t>the company as </a:t>
            </a:r>
            <a:r>
              <a:rPr lang="en-US" sz="1100" dirty="0"/>
              <a:t>a result of an outsourcing contract.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3240" y="7924800"/>
            <a:ext cx="1133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</a:t>
            </a:r>
            <a:r>
              <a:rPr lang="en-US" sz="1200" dirty="0"/>
              <a:t>This schedule contains recommended activities sequenced for illustrative purposes. It can be modified to meet local, group, country or region-specific needs.</a:t>
            </a: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3084233" y="1094262"/>
            <a:ext cx="1170432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Day 1</a:t>
            </a: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4372013" y="1094262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Week 1</a:t>
            </a:r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5503882" y="1094262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Week 2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650990" y="1094262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Week 3</a:t>
            </a: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7798099" y="1094262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Week 4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8945206" y="1094262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Day 30–60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0233582" y="1072139"/>
            <a:ext cx="1024128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Day 60–90</a:t>
            </a:r>
          </a:p>
        </p:txBody>
      </p:sp>
      <p:sp>
        <p:nvSpPr>
          <p:cNvPr id="82" name="Rectangle 81"/>
          <p:cNvSpPr/>
          <p:nvPr/>
        </p:nvSpPr>
        <p:spPr bwMode="gray">
          <a:xfrm>
            <a:off x="548182" y="1503168"/>
            <a:ext cx="2051304" cy="4572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Before Day 1 Onboarding</a:t>
            </a:r>
          </a:p>
        </p:txBody>
      </p:sp>
      <p:sp>
        <p:nvSpPr>
          <p:cNvPr id="83" name="Rectangle 82"/>
          <p:cNvSpPr/>
          <p:nvPr/>
        </p:nvSpPr>
        <p:spPr bwMode="gray">
          <a:xfrm>
            <a:off x="3084234" y="1503168"/>
            <a:ext cx="8173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Day 1 – 90 Onboarding</a:t>
            </a:r>
          </a:p>
        </p:txBody>
      </p:sp>
      <p:sp>
        <p:nvSpPr>
          <p:cNvPr id="84" name="Rectangle 83"/>
          <p:cNvSpPr/>
          <p:nvPr/>
        </p:nvSpPr>
        <p:spPr bwMode="gray">
          <a:xfrm>
            <a:off x="548184" y="2031833"/>
            <a:ext cx="2048470" cy="193371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rIns="73152" rtlCol="0" anchor="ctr" anchorCtr="0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Complete Before Day 1 activities in Workday</a:t>
            </a:r>
          </a:p>
        </p:txBody>
      </p:sp>
      <p:sp>
        <p:nvSpPr>
          <p:cNvPr id="85" name="Rectangle 84"/>
          <p:cNvSpPr/>
          <p:nvPr/>
        </p:nvSpPr>
        <p:spPr bwMode="gray">
          <a:xfrm rot="16200000">
            <a:off x="1849549" y="2855133"/>
            <a:ext cx="2040542" cy="3939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3152" tIns="0" rIns="73152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gray">
          <a:xfrm rot="16200000">
            <a:off x="2115232" y="6364854"/>
            <a:ext cx="1509180" cy="3939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3152" tIns="0" rIns="73152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or </a:t>
            </a:r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gray">
          <a:xfrm rot="16200000">
            <a:off x="2114720" y="4705009"/>
            <a:ext cx="1510204" cy="39395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3152" tIns="0" rIns="73152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Role-specific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1832336" y="1081144"/>
            <a:ext cx="2340864" cy="62971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lIns="0" tIns="73152" rIns="0" bIns="0" anchor="t" anchorCtr="0"/>
          <a:lstStyle/>
          <a:p>
            <a:pPr algn="ctr"/>
            <a:r>
              <a:rPr lang="en-US" sz="1600" b="1" dirty="0">
                <a:solidFill>
                  <a:prstClr val="black"/>
                </a:solidFill>
                <a:ea typeface="MS PGothic"/>
                <a:cs typeface="MS PGothic"/>
              </a:rPr>
              <a:t>Day 90–365+</a:t>
            </a:r>
          </a:p>
        </p:txBody>
      </p:sp>
      <p:sp>
        <p:nvSpPr>
          <p:cNvPr id="90" name="Rectangle 89"/>
          <p:cNvSpPr/>
          <p:nvPr/>
        </p:nvSpPr>
        <p:spPr bwMode="gray">
          <a:xfrm>
            <a:off x="11832336" y="1503168"/>
            <a:ext cx="2340864" cy="4572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Career Development</a:t>
            </a:r>
          </a:p>
        </p:txBody>
      </p:sp>
      <p:sp>
        <p:nvSpPr>
          <p:cNvPr id="92" name="Rectangle 39"/>
          <p:cNvSpPr>
            <a:spLocks noChangeArrowheads="1"/>
          </p:cNvSpPr>
          <p:nvPr/>
        </p:nvSpPr>
        <p:spPr bwMode="auto">
          <a:xfrm rot="10800000" flipV="1">
            <a:off x="11832336" y="2031836"/>
            <a:ext cx="2340864" cy="457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Engage in</a:t>
            </a:r>
            <a:b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</a:b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Career Development Process</a:t>
            </a: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 rot="10800000" flipV="1">
            <a:off x="11832336" y="2553411"/>
            <a:ext cx="2340864" cy="59436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54864" tIns="73152" rIns="54864" bIns="73152" anchor="ctr" anchorCtr="1"/>
          <a:lstStyle/>
          <a:p>
            <a:pPr algn="ctr">
              <a:spcAft>
                <a:spcPts val="960"/>
              </a:spcAft>
            </a:pPr>
            <a:r>
              <a:rPr lang="en-US" sz="1200" dirty="0">
                <a:ea typeface="MS PGothic"/>
                <a:cs typeface="MS PGothic"/>
              </a:rPr>
              <a:t>Develop ongoing by</a:t>
            </a:r>
            <a:br>
              <a:rPr lang="en-US" sz="1200" dirty="0">
                <a:ea typeface="MS PGothic"/>
                <a:cs typeface="MS PGothic"/>
              </a:rPr>
            </a:br>
            <a:r>
              <a:rPr lang="en-US" sz="1200" dirty="0">
                <a:ea typeface="MS PGothic"/>
                <a:cs typeface="MS PGothic"/>
              </a:rPr>
              <a:t>experiences, from relationships, and through education</a:t>
            </a:r>
          </a:p>
        </p:txBody>
      </p:sp>
      <p:sp>
        <p:nvSpPr>
          <p:cNvPr id="95" name="Rectangle 39"/>
          <p:cNvSpPr>
            <a:spLocks noChangeArrowheads="1"/>
          </p:cNvSpPr>
          <p:nvPr/>
        </p:nvSpPr>
        <p:spPr bwMode="auto">
          <a:xfrm rot="10800000" flipV="1">
            <a:off x="3079999" y="4146882"/>
            <a:ext cx="1176187" cy="1510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Welcome from manager and onboarding buddy</a:t>
            </a: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 rot="10800000" flipV="1">
            <a:off x="4394250" y="5199889"/>
            <a:ext cx="6871891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Participate in regular checkpoints with your hiring manager and onboarding buddy to ask questions, discuss onboarding progress, and manage expectations </a:t>
            </a:r>
            <a:r>
              <a:rPr lang="en-US" sz="1200" dirty="0">
                <a:ea typeface="MS PGothic"/>
                <a:cs typeface="MS PGothic"/>
              </a:rPr>
              <a:t>while performing your daily responsibilities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.</a:t>
            </a:r>
          </a:p>
        </p:txBody>
      </p:sp>
      <p:sp>
        <p:nvSpPr>
          <p:cNvPr id="45" name="Text Box 115"/>
          <p:cNvSpPr txBox="1">
            <a:spLocks noChangeArrowheads="1"/>
          </p:cNvSpPr>
          <p:nvPr/>
        </p:nvSpPr>
        <p:spPr bwMode="auto">
          <a:xfrm>
            <a:off x="11893550" y="7620000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r>
              <a:rPr lang="en-US" sz="1100" dirty="0"/>
              <a:t>Rev. </a:t>
            </a:r>
            <a:r>
              <a:rPr lang="en-US" sz="1100" dirty="0" smtClean="0"/>
              <a:t>04 Mar 2019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394250" y="4680858"/>
            <a:ext cx="6876744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Complete the activities in your customized role-specific onboarding plan provided by your hiring manager or your onboarding buddy.</a:t>
            </a:r>
            <a:endParaRPr lang="en-US" sz="1200" dirty="0">
              <a:solidFill>
                <a:srgbClr val="FF0000"/>
              </a:solidFill>
              <a:ea typeface="MS PGothic"/>
              <a:cs typeface="MS PGothic"/>
            </a:endParaRPr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11563242" y="1096926"/>
            <a:ext cx="0" cy="6281355"/>
          </a:xfrm>
          <a:prstGeom prst="line">
            <a:avLst/>
          </a:prstGeom>
          <a:noFill/>
          <a:ln w="19050" cap="flat">
            <a:solidFill>
              <a:srgbClr val="666666"/>
            </a:solidFill>
            <a:prstDash val="sysDot"/>
            <a:round/>
            <a:headEnd type="none"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 rot="10800000" flipV="1">
            <a:off x="7798100" y="4154711"/>
            <a:ext cx="1024127" cy="457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Set initial goals in Workday</a:t>
            </a:r>
          </a:p>
        </p:txBody>
      </p:sp>
      <p:sp>
        <p:nvSpPr>
          <p:cNvPr id="60" name="Rectangle 59"/>
          <p:cNvSpPr/>
          <p:nvPr/>
        </p:nvSpPr>
        <p:spPr bwMode="gray">
          <a:xfrm>
            <a:off x="7798100" y="3629239"/>
            <a:ext cx="6375100" cy="4572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rIns="73152"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Performance Management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 rot="10800000" flipV="1">
            <a:off x="10233580" y="4152929"/>
            <a:ext cx="1024128" cy="457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ea typeface="MS PGothic"/>
                <a:cs typeface="MS PGothic"/>
              </a:rPr>
              <a:t>Update goals in Workday</a:t>
            </a: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 rot="10800000" flipV="1">
            <a:off x="11832335" y="4152929"/>
            <a:ext cx="2340864" cy="457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Update goals in Workday,</a:t>
            </a:r>
            <a:b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</a:b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as needed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 rot="10800000" flipV="1">
            <a:off x="11822772" y="4675413"/>
            <a:ext cx="2340864" cy="457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73152" tIns="73152" rIns="73152" bIns="73152" anchor="ctr" anchorCtr="1"/>
          <a:lstStyle/>
          <a:p>
            <a:pPr algn="ctr"/>
            <a:r>
              <a:rPr lang="en-US" sz="1200" dirty="0">
                <a:ea typeface="MS PGothic"/>
                <a:cs typeface="MS PGothic"/>
              </a:rPr>
              <a:t>Participate in regular performance conversations </a:t>
            </a: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 rot="16200000">
            <a:off x="9997531" y="5534760"/>
            <a:ext cx="3131421" cy="367760"/>
          </a:xfrm>
          <a:prstGeom prst="roundRect">
            <a:avLst/>
          </a:prstGeom>
          <a:solidFill>
            <a:srgbClr val="666666"/>
          </a:solidFill>
          <a:ln w="6350">
            <a:noFill/>
            <a:miter lim="800000"/>
            <a:headEnd/>
            <a:tailEnd/>
          </a:ln>
        </p:spPr>
        <p:txBody>
          <a:bodyPr wrap="none" lIns="146304" tIns="73152" rIns="146304" bIns="73152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Transition to ongoing development in role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84235" y="5807240"/>
            <a:ext cx="575005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146304" tIns="73152" rIns="146304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business- or function-specific new employee activities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519120" y="6859221"/>
            <a:ext cx="3315164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146304" tIns="73152" rIns="146304" bIns="73152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Build relationships and discover how your organization works 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 rot="10800000" flipV="1">
            <a:off x="3079217" y="6338012"/>
            <a:ext cx="2301684" cy="978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43891" tIns="43891" rIns="43891" bIns="43891" anchor="ctr" anchorCtr="1"/>
          <a:lstStyle/>
          <a:p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</a:t>
            </a:r>
            <a:r>
              <a:rPr lang="en-US" sz="1200" dirty="0" smtClean="0">
                <a:solidFill>
                  <a:prstClr val="black"/>
                </a:solidFill>
                <a:ea typeface="MS PGothic"/>
                <a:cs typeface="MS PGothic"/>
              </a:rPr>
              <a:t>Local Site 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Induction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Admin, PC &amp; IT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ea typeface="MS PGothic"/>
                <a:cs typeface="MS PGothic"/>
              </a:rPr>
              <a:t>Site overview 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&amp; tour</a:t>
            </a:r>
          </a:p>
          <a:p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</a:t>
            </a:r>
            <a:r>
              <a:rPr lang="en-US" sz="1200" dirty="0" smtClean="0">
                <a:solidFill>
                  <a:prstClr val="black"/>
                </a:solidFill>
                <a:ea typeface="MS PGothic"/>
                <a:cs typeface="MS PGothic"/>
              </a:rPr>
              <a:t>Site-specific training</a:t>
            </a:r>
            <a:endParaRPr lang="en-US" sz="1200" b="1" baseline="30000" dirty="0">
              <a:solidFill>
                <a:prstClr val="black"/>
              </a:solidFill>
              <a:ea typeface="MS PGothic"/>
              <a:cs typeface="MS PGothic"/>
            </a:endParaRP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3079218" y="2550864"/>
            <a:ext cx="1170432" cy="1547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43891" tIns="43891" rIns="43891" bIns="43891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Receive automated Workday welcome with link to 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  <a:hlinkClick r:id="rId3"/>
              </a:rPr>
              <a:t>global DXC Onboarding web app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 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095545" y="2031833"/>
            <a:ext cx="8137937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your personalized Day 1 – 90 “Experienced Employee hire” onboarding checklist</a:t>
            </a:r>
            <a:b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</a:b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on the 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  <a:hlinkClick r:id="rId3"/>
              </a:rPr>
              <a:t>global DXC Onboarding web app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 (global, region/country, hire type activities)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519120" y="2565443"/>
            <a:ext cx="330310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29261" tIns="43891" rIns="73152" bIns="43891" anchor="ctr" anchorCtr="1"/>
          <a:lstStyle/>
          <a:p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Register for benefits within your first 30 days</a:t>
            </a:r>
          </a:p>
        </p:txBody>
      </p:sp>
      <p:sp>
        <p:nvSpPr>
          <p:cNvPr id="104" name="Isosceles Triangle 103"/>
          <p:cNvSpPr/>
          <p:nvPr/>
        </p:nvSpPr>
        <p:spPr bwMode="ltGray">
          <a:xfrm>
            <a:off x="11096324" y="2584519"/>
            <a:ext cx="137160" cy="137160"/>
          </a:xfrm>
          <a:prstGeom prst="triangl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907440" y="2514600"/>
            <a:ext cx="225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New Employee Onboarding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br>
              <a:rPr lang="en-US" sz="1200" dirty="0">
                <a:sym typeface="Wingdings" panose="05000000000000000000" pitchFamily="2" charset="2"/>
              </a:rPr>
            </a:br>
            <a:r>
              <a:rPr lang="en-US" sz="1200" i="1" dirty="0"/>
              <a:t>Satisfaction Survey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5519120" y="3090109"/>
            <a:ext cx="330310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29261" tIns="43891" rIns="73152" bIns="43891" anchor="ctr" anchorCtr="1"/>
          <a:lstStyle/>
          <a:p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self-paced core and recommended training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88342" y="2550864"/>
            <a:ext cx="992559" cy="99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miter lim="800000"/>
            <a:headEnd/>
            <a:tailEnd/>
          </a:ln>
        </p:spPr>
        <p:txBody>
          <a:bodyPr lIns="29261" tIns="43891" rIns="73152" bIns="43891" anchor="ctr" anchorCtr="1"/>
          <a:lstStyle/>
          <a:p>
            <a:pPr algn="ctr"/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Complete </a:t>
            </a:r>
            <a:r>
              <a:rPr lang="en-US" sz="1200" i="1" dirty="0">
                <a:solidFill>
                  <a:prstClr val="black"/>
                </a:solidFill>
                <a:ea typeface="MS PGothic"/>
                <a:cs typeface="MS PGothic"/>
              </a:rPr>
              <a:t>New Employee Orientation </a:t>
            </a:r>
            <a:r>
              <a:rPr lang="en-US" sz="1200" dirty="0">
                <a:solidFill>
                  <a:prstClr val="black"/>
                </a:solidFill>
                <a:ea typeface="MS PGothic"/>
                <a:cs typeface="MS PGothic"/>
              </a:rPr>
              <a:t>course </a:t>
            </a:r>
          </a:p>
        </p:txBody>
      </p:sp>
    </p:spTree>
    <p:extLst>
      <p:ext uri="{BB962C8B-B14F-4D97-AF65-F5344CB8AC3E}">
        <p14:creationId xmlns:p14="http://schemas.microsoft.com/office/powerpoint/2010/main" val="28671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16x9_template.potx [Read-Only]" id="{7DE07D08-3CA5-4B89-99AD-DC82C75BE7AE}" vid="{90753EAB-B386-4933-8BD7-399441F3C5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BLANK_dxc_powerpoint_16x9_template</Template>
  <TotalTime>769</TotalTime>
  <Words>302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PGothic</vt:lpstr>
      <vt:lpstr>Arial</vt:lpstr>
      <vt:lpstr>Wingdings</vt:lpstr>
      <vt:lpstr>DXC</vt:lpstr>
      <vt:lpstr>Suggested schedule of Experienced Employee* onboarding activities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Suggested schedule of experienced employee onboarding actions</dc:title>
  <dc:subject/>
  <dc:creator>Schouten, Wes (ES Talent &amp; Learning)</dc:creator>
  <cp:keywords/>
  <dc:description/>
  <cp:lastModifiedBy>Schouten, Wes (DXC University)</cp:lastModifiedBy>
  <cp:revision>71</cp:revision>
  <dcterms:created xsi:type="dcterms:W3CDTF">2017-03-21T22:50:55Z</dcterms:created>
  <dcterms:modified xsi:type="dcterms:W3CDTF">2019-03-05T01:38:45Z</dcterms:modified>
  <cp:category/>
</cp:coreProperties>
</file>