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55d3034b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6b55d3034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55d3034b_1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6b55d3034b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55d3034b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b55d3034b_1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  <a:defRPr sz="4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»"/>
              <a:defRPr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2005724" y="6059496"/>
            <a:ext cx="7085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Рекурсия. Търсене с връщане. Мемоизация.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n.wikipedia.org/wiki/Dynamic_programming" TargetMode="External"/><Relationship Id="rId4" Type="http://schemas.openxmlformats.org/officeDocument/2006/relationships/hyperlink" Target="http://en.wikipedia.org/wiki/Recursion" TargetMode="External"/><Relationship Id="rId5" Type="http://schemas.openxmlformats.org/officeDocument/2006/relationships/hyperlink" Target="http://amitksaha.files.wordpress.com/2009/05/recursion-primer.pdf" TargetMode="External"/><Relationship Id="rId6" Type="http://schemas.openxmlformats.org/officeDocument/2006/relationships/hyperlink" Target="http://en.wikipedia.org/wiki/Depth-first_search" TargetMode="External"/><Relationship Id="rId7" Type="http://schemas.openxmlformats.org/officeDocument/2006/relationships/hyperlink" Target="https://rosettacode.org/wiki/Combinations_and_permutat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dbolt.org/z/APYKDc" TargetMode="External"/><Relationship Id="rId4" Type="http://schemas.openxmlformats.org/officeDocument/2006/relationships/hyperlink" Target="https://godbolt.org/z/m4r59y" TargetMode="External"/><Relationship Id="rId5" Type="http://schemas.openxmlformats.org/officeDocument/2006/relationships/hyperlink" Target="https://godbolt.org/z/4z8Km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dbolt.org/z/hmCWF8" TargetMode="External"/><Relationship Id="rId4" Type="http://schemas.openxmlformats.org/officeDocument/2006/relationships/hyperlink" Target="https://godbolt.org/z/zTGeAn" TargetMode="External"/><Relationship Id="rId5" Type="http://schemas.openxmlformats.org/officeDocument/2006/relationships/hyperlink" Target="https://godbolt.org/z/6g8WV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dbolt.org/z/X6tuw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158060" y="2237897"/>
            <a:ext cx="4831212" cy="221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bg-BG" sz="3959"/>
              <a:t>3. Рекурсия. Търсене с връщане. Мемоизация. </a:t>
            </a:r>
            <a:endParaRPr sz="395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Динамично оптимиране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Рекурентни формули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Удобно решаване със запълване на таблица.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Примери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Сума в триъгълник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Задача за раницата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Полезни връзки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3"/>
              </a:rPr>
              <a:t>http://en.wikipedia.org/wiki/Dynamic_programming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4"/>
              </a:rPr>
              <a:t>http://en.wikipedia.org/wiki/Recursion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5"/>
              </a:rPr>
              <a:t>http://amitksaha.files.wordpress.com/2009/05/recursion-primer.pdf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6"/>
              </a:rPr>
              <a:t>http://en.wikipedia.org/wiki/Depth-first_search</a:t>
            </a:r>
            <a:endParaRPr sz="296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Char char="•"/>
            </a:pPr>
            <a:r>
              <a:rPr lang="bg-BG" sz="2960" u="sng">
                <a:solidFill>
                  <a:schemeClr val="hlink"/>
                </a:solidFill>
                <a:hlinkClick r:id="rId7"/>
              </a:rPr>
              <a:t>https://rosettacode.org/wiki/Combinations_and_permutations</a:t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rgbClr val="595959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435131" y="2044263"/>
            <a:ext cx="2187902" cy="156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0"/>
              <a:buNone/>
            </a:pPr>
            <a:r>
              <a:rPr lang="bg-BG" sz="8000">
                <a:solidFill>
                  <a:srgbClr val="595959"/>
                </a:solidFill>
              </a:rPr>
              <a:t>Q&amp;A</a:t>
            </a:r>
            <a:endParaRPr sz="8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Как работят функциите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return5: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https://godbolt.org/z/APYKDc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identity: </a:t>
            </a:r>
            <a:r>
              <a:rPr lang="bg-BG" u="sng">
                <a:solidFill>
                  <a:schemeClr val="hlink"/>
                </a:solidFill>
                <a:hlinkClick r:id="rId4"/>
              </a:rPr>
              <a:t>https://godbolt.org/z/m4r59y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arguments: </a:t>
            </a:r>
            <a:r>
              <a:rPr lang="bg-BG" u="sng">
                <a:solidFill>
                  <a:schemeClr val="hlink"/>
                </a:solidFill>
                <a:hlinkClick r:id="rId5"/>
              </a:rPr>
              <a:t>https://godbolt.org/z/4z8Km6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Основи на рекурсията?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Какво е това?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Основни елементи / Спрямо индукция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Дъно / База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Извикване / Предположение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Действие / Стъпка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Типове рекурсия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Линейна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Бързо степенуване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Разклонена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Сума на Фибоначи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Опашкова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i="1" lang="bg-BG"/>
              <a:t>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Предимства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По-близка до човешкото мислене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По-кратка и проста за множество задачи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Недостатъци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По-висок разход на памет.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Как да се справим с този проблем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По-сложно проследяване на логиката и проблеми с откриване и отстраняване на грешки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Как работят функциите (2)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1"/>
            <a:ext cx="8229600" cy="4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bg-BG"/>
              <a:t>sum: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https://godbolt.org/z/hmCWF8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bg-BG"/>
              <a:t>fact: </a:t>
            </a:r>
            <a:r>
              <a:rPr lang="bg-BG" u="sng">
                <a:solidFill>
                  <a:schemeClr val="hlink"/>
                </a:solidFill>
                <a:hlinkClick r:id="rId4"/>
              </a:rPr>
              <a:t>https://godbolt.org/z/zTGeAn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bg-BG"/>
              <a:t>tailcall: </a:t>
            </a:r>
            <a:r>
              <a:rPr lang="bg-BG" u="sng">
                <a:solidFill>
                  <a:schemeClr val="hlink"/>
                </a:solidFill>
                <a:hlinkClick r:id="rId5"/>
              </a:rPr>
              <a:t>https://godbolt.org/z/6g8WVT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libri"/>
              <a:buNone/>
            </a:pPr>
            <a:r>
              <a:rPr b="1" lang="bg-BG"/>
              <a:t>Търсене с връщане. Що е то?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DFS – дефиниране и свойства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Път в лабиринт. Сложност в различните случаи. 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959"/>
              <a:buFont typeface="Calibri"/>
              <a:buNone/>
            </a:pPr>
            <a:r>
              <a:rPr b="1" lang="bg-BG" sz="3959"/>
              <a:t>Проблеми с многоктатно преизчисляване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1"/>
            <a:ext cx="8229600" cy="432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Фибоначи –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https://godbolt.org/z/X6tuwh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bg-BG"/>
              <a:t>Мемоизация.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Какво е това?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Как се ползва?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–"/>
            </a:pPr>
            <a:r>
              <a:rPr lang="bg-BG"/>
              <a:t>Кога да я използваме и кога не е добра идея?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