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492" r:id="rId4"/>
    <p:sldId id="497" r:id="rId5"/>
    <p:sldId id="498" r:id="rId6"/>
    <p:sldId id="532" r:id="rId7"/>
    <p:sldId id="530" r:id="rId8"/>
    <p:sldId id="500" r:id="rId9"/>
    <p:sldId id="503" r:id="rId10"/>
    <p:sldId id="501" r:id="rId11"/>
    <p:sldId id="502" r:id="rId12"/>
    <p:sldId id="504" r:id="rId13"/>
    <p:sldId id="505" r:id="rId14"/>
    <p:sldId id="506" r:id="rId15"/>
    <p:sldId id="507" r:id="rId16"/>
    <p:sldId id="533" r:id="rId17"/>
    <p:sldId id="508" r:id="rId18"/>
    <p:sldId id="528" r:id="rId19"/>
    <p:sldId id="509" r:id="rId20"/>
    <p:sldId id="510" r:id="rId21"/>
    <p:sldId id="534" r:id="rId22"/>
    <p:sldId id="535" r:id="rId23"/>
    <p:sldId id="536" r:id="rId24"/>
    <p:sldId id="537" r:id="rId25"/>
    <p:sldId id="353" r:id="rId26"/>
    <p:sldId id="406" r:id="rId27"/>
    <p:sldId id="527" r:id="rId28"/>
    <p:sldId id="407" r:id="rId29"/>
    <p:sldId id="494" r:id="rId30"/>
    <p:sldId id="495" r:id="rId31"/>
    <p:sldId id="496" r:id="rId32"/>
    <p:sldId id="538" r:id="rId33"/>
    <p:sldId id="521" r:id="rId34"/>
    <p:sldId id="349" r:id="rId35"/>
    <p:sldId id="522" r:id="rId36"/>
    <p:sldId id="570" r:id="rId37"/>
    <p:sldId id="579" r:id="rId38"/>
    <p:sldId id="525" r:id="rId39"/>
    <p:sldId id="5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520FB56F-116B-48ED-81C2-3E730FBBE6CE}">
          <p14:sldIdLst>
            <p14:sldId id="497"/>
            <p14:sldId id="498"/>
            <p14:sldId id="532"/>
            <p14:sldId id="530"/>
            <p14:sldId id="500"/>
            <p14:sldId id="503"/>
            <p14:sldId id="501"/>
            <p14:sldId id="502"/>
            <p14:sldId id="504"/>
            <p14:sldId id="505"/>
          </p14:sldIdLst>
        </p14:section>
        <p14:section name="JSON" id="{A3C2FB57-3318-4882-9A08-8DF5C6BE4D94}">
          <p14:sldIdLst>
            <p14:sldId id="506"/>
            <p14:sldId id="507"/>
            <p14:sldId id="533"/>
            <p14:sldId id="508"/>
            <p14:sldId id="528"/>
            <p14:sldId id="509"/>
            <p14:sldId id="510"/>
            <p14:sldId id="534"/>
            <p14:sldId id="535"/>
            <p14:sldId id="536"/>
            <p14:sldId id="537"/>
          </p14:sldIdLst>
        </p14:section>
        <p14:section name="Classes" id="{B79AD7AB-E907-4703-BFCB-3C69C84F73D7}">
          <p14:sldIdLst>
            <p14:sldId id="353"/>
            <p14:sldId id="406"/>
            <p14:sldId id="527"/>
            <p14:sldId id="407"/>
            <p14:sldId id="494"/>
            <p14:sldId id="495"/>
            <p14:sldId id="496"/>
            <p14:sldId id="538"/>
            <p14:sldId id="521"/>
          </p14:sldIdLst>
        </p14:section>
        <p14:section name="Conclusion" id="{10E03AB1-9AA8-4E86-9A64-D741901E50A2}">
          <p14:sldIdLst>
            <p14:sldId id="349"/>
            <p14:sldId id="522"/>
            <p14:sldId id="570"/>
            <p14:sldId id="579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434" autoAdjust="0"/>
  </p:normalViewPr>
  <p:slideViewPr>
    <p:cSldViewPr snapToGrid="0" showGuides="1">
      <p:cViewPr varScale="1">
        <p:scale>
          <a:sx n="108" d="100"/>
          <a:sy n="108" d="100"/>
        </p:scale>
        <p:origin x="64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5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6110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49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5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2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7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4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8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59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71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925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7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2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32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10" y="2334172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Print the entries of a given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0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first name, last name and age</a:t>
            </a:r>
          </a:p>
          <a:p>
            <a:r>
              <a:rPr lang="en-US" sz="3200" dirty="0"/>
              <a:t>Loop through the object properties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for-in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48219" y="3966438"/>
            <a:ext cx="993396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 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person[key]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2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will holds </a:t>
            </a:r>
            <a:r>
              <a:rPr lang="en-US" sz="3200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country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code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01378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173793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3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648219" y="3932312"/>
            <a:ext cx="993396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 and set the properties</a:t>
            </a:r>
          </a:p>
          <a:p>
            <a:r>
              <a:rPr lang="en-US" sz="3200" dirty="0"/>
              <a:t>Get the object entries</a:t>
            </a:r>
          </a:p>
          <a:p>
            <a:r>
              <a:rPr lang="en-US" sz="3200" dirty="0"/>
              <a:t>Loop through the object entries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9726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JavaScript Object Notation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75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48775"/>
            <a:ext cx="8182463" cy="5472699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iteration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2281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</a:t>
            </a:r>
            <a:r>
              <a:rPr lang="en-US" sz="3200" dirty="0">
                <a:latin typeface="+mj-lt"/>
              </a:rPr>
              <a:t>first name, last name,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hair color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4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48219" y="6317807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2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Object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0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2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1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36344" y="632136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https://judge.softuni.bg/Contests/1323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US" b="1" dirty="0">
                <a:solidFill>
                  <a:schemeClr val="bg1"/>
                </a:solidFill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obj.key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35141-1658-4554-8664-B1FC33AAE879}"/>
              </a:ext>
            </a:extLst>
          </p:cNvPr>
          <p:cNvSpPr>
            <a:spLocks noGrp="1"/>
          </p:cNvSpPr>
          <p:nvPr/>
        </p:nvSpPr>
        <p:spPr>
          <a:xfrm>
            <a:off x="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Definition, Properties and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0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85000" lnSpcReduction="20000"/>
          </a:bodyPr>
          <a:lstStyle/>
          <a:p>
            <a:r>
              <a:rPr lang="bg-BG" sz="2800" dirty="0"/>
              <a:t> </a:t>
            </a:r>
            <a:r>
              <a:rPr lang="en-US" sz="3800" dirty="0"/>
              <a:t>We can create an object with an </a:t>
            </a:r>
            <a:r>
              <a:rPr lang="en-US" sz="3800" b="1" dirty="0">
                <a:solidFill>
                  <a:schemeClr val="bg1"/>
                </a:solidFill>
              </a:rPr>
              <a:t>object literal</a:t>
            </a:r>
            <a:r>
              <a:rPr lang="en-US" sz="3800" dirty="0"/>
              <a:t>, using the following</a:t>
            </a:r>
            <a:br>
              <a:rPr lang="en-US" sz="3800" dirty="0"/>
            </a:br>
            <a:r>
              <a:rPr lang="en-US" sz="3800" dirty="0"/>
              <a:t> syntax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person.age = 20;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281889" y="3988427"/>
            <a:ext cx="3277773" cy="1390361"/>
          </a:xfrm>
          <a:prstGeom prst="wedgeRoundRectCallout">
            <a:avLst>
              <a:gd name="adj1" fmla="val -71847"/>
              <a:gd name="adj2" fmla="val -18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2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39604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/>
              <a:t> </a:t>
            </a:r>
            <a:r>
              <a:rPr lang="en-US" altLang="bg-BG" sz="38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334750" y="6347644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24208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69645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8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</TotalTime>
  <Words>1596</Words>
  <Application>Microsoft Office PowerPoint</Application>
  <PresentationFormat>Widescreen</PresentationFormat>
  <Paragraphs>359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1_SoftUni3_1</vt:lpstr>
      <vt:lpstr>Objects and Classes</vt:lpstr>
      <vt:lpstr>Table of Contents</vt:lpstr>
      <vt:lpstr>Have a Question?</vt:lpstr>
      <vt:lpstr>PowerPoint Presentation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PowerPoint Presentation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PowerPoint Presentation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creator>Alen Paunov</dc:creator>
  <cp:keywords>Technologies Fundamentals, Software University, SoftUni, programming, coding, software development, education, training, course</cp:keywords>
  <cp:lastModifiedBy>Knightwalker</cp:lastModifiedBy>
  <cp:revision>251</cp:revision>
  <dcterms:created xsi:type="dcterms:W3CDTF">2018-05-23T13:08:44Z</dcterms:created>
  <dcterms:modified xsi:type="dcterms:W3CDTF">2019-10-21T21:08:05Z</dcterms:modified>
  <cp:category>programming;computer programming;software development;web development</cp:category>
</cp:coreProperties>
</file>