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559" r:id="rId5"/>
    <p:sldId id="558" r:id="rId6"/>
    <p:sldId id="561" r:id="rId7"/>
    <p:sldId id="569" r:id="rId8"/>
    <p:sldId id="495" r:id="rId9"/>
    <p:sldId id="587" r:id="rId10"/>
    <p:sldId id="588" r:id="rId11"/>
    <p:sldId id="589" r:id="rId12"/>
    <p:sldId id="591" r:id="rId13"/>
    <p:sldId id="590" r:id="rId14"/>
    <p:sldId id="592" r:id="rId15"/>
    <p:sldId id="593" r:id="rId16"/>
    <p:sldId id="594" r:id="rId17"/>
    <p:sldId id="595" r:id="rId18"/>
    <p:sldId id="577" r:id="rId19"/>
    <p:sldId id="578" r:id="rId20"/>
    <p:sldId id="579" r:id="rId21"/>
    <p:sldId id="580" r:id="rId22"/>
    <p:sldId id="581" r:id="rId23"/>
    <p:sldId id="586" r:id="rId24"/>
    <p:sldId id="596" r:id="rId25"/>
    <p:sldId id="597" r:id="rId26"/>
    <p:sldId id="598" r:id="rId27"/>
    <p:sldId id="542" r:id="rId28"/>
    <p:sldId id="600" r:id="rId29"/>
    <p:sldId id="570" r:id="rId30"/>
    <p:sldId id="601" r:id="rId31"/>
    <p:sldId id="573" r:id="rId32"/>
    <p:sldId id="5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Node Modules" id="{D181B068-8CE7-44B5-89D8-8EAC35176F4A}">
          <p14:sldIdLst>
            <p14:sldId id="559"/>
            <p14:sldId id="558"/>
            <p14:sldId id="561"/>
            <p14:sldId id="569"/>
            <p14:sldId id="495"/>
          </p14:sldIdLst>
        </p14:section>
        <p14:section name="Express.js Framework" id="{3AED3BF5-96A1-470F-B11C-AED29EA6A6EB}">
          <p14:sldIdLst>
            <p14:sldId id="587"/>
            <p14:sldId id="588"/>
            <p14:sldId id="589"/>
            <p14:sldId id="591"/>
            <p14:sldId id="590"/>
            <p14:sldId id="592"/>
            <p14:sldId id="593"/>
            <p14:sldId id="594"/>
            <p14:sldId id="595"/>
          </p14:sldIdLst>
        </p14:section>
        <p14:section name="Model-View-Controller (MVC)" id="{6A1941ED-A5F8-4DBC-8CC2-4FE289186B57}">
          <p14:sldIdLst>
            <p14:sldId id="577"/>
            <p14:sldId id="578"/>
            <p14:sldId id="579"/>
            <p14:sldId id="580"/>
            <p14:sldId id="581"/>
            <p14:sldId id="586"/>
          </p14:sldIdLst>
        </p14:section>
        <p14:section name="MVC with Express.js" id="{AAB9E28E-091D-43CE-AFA6-E8290FC8F80D}">
          <p14:sldIdLst>
            <p14:sldId id="596"/>
            <p14:sldId id="597"/>
            <p14:sldId id="598"/>
          </p14:sldIdLst>
        </p14:section>
        <p14:section name="Conclusion" id="{10E03AB1-9AA8-4E86-9A64-D741901E50A2}">
          <p14:sldIdLst>
            <p14:sldId id="542"/>
            <p14:sldId id="600"/>
            <p14:sldId id="570"/>
            <p14:sldId id="601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28" y="4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2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3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5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65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6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</p:spTree>
    <p:extLst>
      <p:ext uri="{BB962C8B-B14F-4D97-AF65-F5344CB8AC3E}">
        <p14:creationId xmlns:p14="http://schemas.microsoft.com/office/powerpoint/2010/main" val="13140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24029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r>
              <a:rPr lang="en-US" sz="3200" dirty="0"/>
              <a:t>Express.js Framework</a:t>
            </a:r>
          </a:p>
          <a:p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r>
              <a:rPr lang="en-US" sz="3200" dirty="0"/>
              <a:t>MVC with Node, Express.js,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7007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MVC with Express.js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Node.js, Express.js, Handlebars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31793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7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99864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B7AF-E44E-4FCF-AADB-83198F6EDAF6}"/>
              </a:ext>
            </a:extLst>
          </p:cNvPr>
          <p:cNvSpPr>
            <a:spLocks noGrp="1"/>
          </p:cNvSpPr>
          <p:nvPr/>
        </p:nvSpPr>
        <p:spPr>
          <a:xfrm>
            <a:off x="-184626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Node Modules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Create a Basic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1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1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Express.js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Working with a Framework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1175</Words>
  <Application>Microsoft Office PowerPoint</Application>
  <PresentationFormat>Widescreen</PresentationFormat>
  <Paragraphs>246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Node Modules</vt:lpstr>
      <vt:lpstr>The HTTP Module</vt:lpstr>
      <vt:lpstr>HTTP Methods</vt:lpstr>
      <vt:lpstr>Creating a Simple Web Server</vt:lpstr>
      <vt:lpstr>PowerPoint Presentation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PowerPoint Presentation</vt:lpstr>
      <vt:lpstr>The MVC Pattern</vt:lpstr>
      <vt:lpstr>Model (Data)</vt:lpstr>
      <vt:lpstr>View (UI)</vt:lpstr>
      <vt:lpstr>Controller (Logic)</vt:lpstr>
      <vt:lpstr>The MVC Pattern (in Web Apps)</vt:lpstr>
      <vt:lpstr>PowerPoint Presentation</vt:lpstr>
      <vt:lpstr>Handlebars Templates</vt:lpstr>
      <vt:lpstr>View – Handlebars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227</cp:revision>
  <dcterms:created xsi:type="dcterms:W3CDTF">2018-05-23T13:08:44Z</dcterms:created>
  <dcterms:modified xsi:type="dcterms:W3CDTF">2019-09-18T14:17:03Z</dcterms:modified>
  <cp:category>programming;computer programming;software development;web development</cp:category>
</cp:coreProperties>
</file>