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74D26E-CEEF-4F45-A27C-1D69B0F884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0354A3-AF46-4BD4-BCA6-912840D99AE6}">
      <dgm:prSet/>
      <dgm:spPr/>
      <dgm:t>
        <a:bodyPr/>
        <a:lstStyle/>
        <a:p>
          <a:pPr>
            <a:defRPr cap="all"/>
          </a:pPr>
          <a:r>
            <a:rPr lang="en-IE"/>
            <a:t>Implement Motion Capture Animations</a:t>
          </a:r>
          <a:endParaRPr lang="en-US"/>
        </a:p>
      </dgm:t>
    </dgm:pt>
    <dgm:pt modelId="{7E99C1B1-49E4-46F8-B466-CF8A5A6099B3}" type="parTrans" cxnId="{806B475D-B999-45ED-97C5-485191397B3D}">
      <dgm:prSet/>
      <dgm:spPr/>
      <dgm:t>
        <a:bodyPr/>
        <a:lstStyle/>
        <a:p>
          <a:endParaRPr lang="en-US"/>
        </a:p>
      </dgm:t>
    </dgm:pt>
    <dgm:pt modelId="{16E4B1ED-32F4-4453-8874-3C1370007E72}" type="sibTrans" cxnId="{806B475D-B999-45ED-97C5-485191397B3D}">
      <dgm:prSet/>
      <dgm:spPr/>
      <dgm:t>
        <a:bodyPr/>
        <a:lstStyle/>
        <a:p>
          <a:endParaRPr lang="en-US"/>
        </a:p>
      </dgm:t>
    </dgm:pt>
    <dgm:pt modelId="{F2D89FCF-F552-4E3F-A7C1-36FBB6678460}">
      <dgm:prSet/>
      <dgm:spPr/>
      <dgm:t>
        <a:bodyPr/>
        <a:lstStyle/>
        <a:p>
          <a:pPr>
            <a:defRPr cap="all"/>
          </a:pPr>
          <a:r>
            <a:rPr lang="en-IE"/>
            <a:t>Fix 3D Interactivity</a:t>
          </a:r>
          <a:endParaRPr lang="en-US"/>
        </a:p>
      </dgm:t>
    </dgm:pt>
    <dgm:pt modelId="{56F3656C-1866-4A0A-B22C-B716BA008247}" type="parTrans" cxnId="{23714BB4-FA83-45DD-A735-3E4BA1EAA470}">
      <dgm:prSet/>
      <dgm:spPr/>
      <dgm:t>
        <a:bodyPr/>
        <a:lstStyle/>
        <a:p>
          <a:endParaRPr lang="en-US"/>
        </a:p>
      </dgm:t>
    </dgm:pt>
    <dgm:pt modelId="{A1541C47-18B2-4B57-9576-3BB75F16D3F3}" type="sibTrans" cxnId="{23714BB4-FA83-45DD-A735-3E4BA1EAA470}">
      <dgm:prSet/>
      <dgm:spPr/>
      <dgm:t>
        <a:bodyPr/>
        <a:lstStyle/>
        <a:p>
          <a:endParaRPr lang="en-US"/>
        </a:p>
      </dgm:t>
    </dgm:pt>
    <dgm:pt modelId="{63477EBB-B69D-45BE-8BEE-C06CBEE9FAD2}">
      <dgm:prSet/>
      <dgm:spPr/>
      <dgm:t>
        <a:bodyPr/>
        <a:lstStyle/>
        <a:p>
          <a:pPr>
            <a:defRPr cap="all"/>
          </a:pPr>
          <a:r>
            <a:rPr lang="en-IE"/>
            <a:t>Implement VR Logic</a:t>
          </a:r>
          <a:endParaRPr lang="en-US"/>
        </a:p>
      </dgm:t>
    </dgm:pt>
    <dgm:pt modelId="{18DE20C2-70D9-4613-86C2-BF04F5454D59}" type="parTrans" cxnId="{E8A56020-0123-427A-9C2B-8EB9AF76539C}">
      <dgm:prSet/>
      <dgm:spPr/>
      <dgm:t>
        <a:bodyPr/>
        <a:lstStyle/>
        <a:p>
          <a:endParaRPr lang="en-US"/>
        </a:p>
      </dgm:t>
    </dgm:pt>
    <dgm:pt modelId="{CD2C0ED3-7332-4302-8D6E-0072C0302707}" type="sibTrans" cxnId="{E8A56020-0123-427A-9C2B-8EB9AF76539C}">
      <dgm:prSet/>
      <dgm:spPr/>
      <dgm:t>
        <a:bodyPr/>
        <a:lstStyle/>
        <a:p>
          <a:endParaRPr lang="en-US"/>
        </a:p>
      </dgm:t>
    </dgm:pt>
    <dgm:pt modelId="{B0785063-0030-41EA-AC8E-EF7039F85A0F}" type="pres">
      <dgm:prSet presAssocID="{0F74D26E-CEEF-4F45-A27C-1D69B0F8840E}" presName="root" presStyleCnt="0">
        <dgm:presLayoutVars>
          <dgm:dir/>
          <dgm:resizeHandles val="exact"/>
        </dgm:presLayoutVars>
      </dgm:prSet>
      <dgm:spPr/>
    </dgm:pt>
    <dgm:pt modelId="{15919CE8-6807-48E1-BD33-53BDA1A0A759}" type="pres">
      <dgm:prSet presAssocID="{800354A3-AF46-4BD4-BCA6-912840D99AE6}" presName="compNode" presStyleCnt="0"/>
      <dgm:spPr/>
    </dgm:pt>
    <dgm:pt modelId="{2D6CD45F-18E2-4F54-94D3-C44BAAA44653}" type="pres">
      <dgm:prSet presAssocID="{800354A3-AF46-4BD4-BCA6-912840D99AE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C8F9461-86A2-42A5-ADCE-01CCCC6F8526}" type="pres">
      <dgm:prSet presAssocID="{800354A3-AF46-4BD4-BCA6-912840D99A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D81CE0BA-75A1-43B9-82D9-EB311697D3A6}" type="pres">
      <dgm:prSet presAssocID="{800354A3-AF46-4BD4-BCA6-912840D99AE6}" presName="spaceRect" presStyleCnt="0"/>
      <dgm:spPr/>
    </dgm:pt>
    <dgm:pt modelId="{F83B6034-2F66-4FF1-8FBD-60A5AA2BBB6B}" type="pres">
      <dgm:prSet presAssocID="{800354A3-AF46-4BD4-BCA6-912840D99AE6}" presName="textRect" presStyleLbl="revTx" presStyleIdx="0" presStyleCnt="3">
        <dgm:presLayoutVars>
          <dgm:chMax val="1"/>
          <dgm:chPref val="1"/>
        </dgm:presLayoutVars>
      </dgm:prSet>
      <dgm:spPr/>
    </dgm:pt>
    <dgm:pt modelId="{6173AB82-F331-42E8-85AD-5277A9308843}" type="pres">
      <dgm:prSet presAssocID="{16E4B1ED-32F4-4453-8874-3C1370007E72}" presName="sibTrans" presStyleCnt="0"/>
      <dgm:spPr/>
    </dgm:pt>
    <dgm:pt modelId="{0B592D61-E0D7-448D-99DB-6CDACD38B09A}" type="pres">
      <dgm:prSet presAssocID="{F2D89FCF-F552-4E3F-A7C1-36FBB6678460}" presName="compNode" presStyleCnt="0"/>
      <dgm:spPr/>
    </dgm:pt>
    <dgm:pt modelId="{2E339CF0-E6BA-4B2B-9EEA-B0D7157DCC1F}" type="pres">
      <dgm:prSet presAssocID="{F2D89FCF-F552-4E3F-A7C1-36FBB667846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3B58E5E-5E7E-4F0F-BB4F-868ADDA4C471}" type="pres">
      <dgm:prSet presAssocID="{F2D89FCF-F552-4E3F-A7C1-36FBB66784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90B25E96-8D8A-4F6D-81EA-DD28349AE038}" type="pres">
      <dgm:prSet presAssocID="{F2D89FCF-F552-4E3F-A7C1-36FBB6678460}" presName="spaceRect" presStyleCnt="0"/>
      <dgm:spPr/>
    </dgm:pt>
    <dgm:pt modelId="{722C1E7B-3D9C-4B3C-9710-BD8125B4888C}" type="pres">
      <dgm:prSet presAssocID="{F2D89FCF-F552-4E3F-A7C1-36FBB6678460}" presName="textRect" presStyleLbl="revTx" presStyleIdx="1" presStyleCnt="3">
        <dgm:presLayoutVars>
          <dgm:chMax val="1"/>
          <dgm:chPref val="1"/>
        </dgm:presLayoutVars>
      </dgm:prSet>
      <dgm:spPr/>
    </dgm:pt>
    <dgm:pt modelId="{A82F24A1-C75F-435D-96C4-796F9E592077}" type="pres">
      <dgm:prSet presAssocID="{A1541C47-18B2-4B57-9576-3BB75F16D3F3}" presName="sibTrans" presStyleCnt="0"/>
      <dgm:spPr/>
    </dgm:pt>
    <dgm:pt modelId="{4D34D660-0AC7-4229-8A49-B3FC051950CF}" type="pres">
      <dgm:prSet presAssocID="{63477EBB-B69D-45BE-8BEE-C06CBEE9FAD2}" presName="compNode" presStyleCnt="0"/>
      <dgm:spPr/>
    </dgm:pt>
    <dgm:pt modelId="{79772174-9688-4C92-BC91-254D66A631C6}" type="pres">
      <dgm:prSet presAssocID="{63477EBB-B69D-45BE-8BEE-C06CBEE9FAD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D52571D-4AE9-4E86-A541-3ABA45DFACCA}" type="pres">
      <dgm:prSet presAssocID="{63477EBB-B69D-45BE-8BEE-C06CBEE9FA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55673C8-3C3D-4583-8AF4-14D72DED4BC1}" type="pres">
      <dgm:prSet presAssocID="{63477EBB-B69D-45BE-8BEE-C06CBEE9FAD2}" presName="spaceRect" presStyleCnt="0"/>
      <dgm:spPr/>
    </dgm:pt>
    <dgm:pt modelId="{28DBD6A9-FAEE-49C8-B18E-B9B964D6CFAC}" type="pres">
      <dgm:prSet presAssocID="{63477EBB-B69D-45BE-8BEE-C06CBEE9FA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A56020-0123-427A-9C2B-8EB9AF76539C}" srcId="{0F74D26E-CEEF-4F45-A27C-1D69B0F8840E}" destId="{63477EBB-B69D-45BE-8BEE-C06CBEE9FAD2}" srcOrd="2" destOrd="0" parTransId="{18DE20C2-70D9-4613-86C2-BF04F5454D59}" sibTransId="{CD2C0ED3-7332-4302-8D6E-0072C0302707}"/>
    <dgm:cxn modelId="{394C3138-CB01-48C1-A653-54F3293D74F1}" type="presOf" srcId="{63477EBB-B69D-45BE-8BEE-C06CBEE9FAD2}" destId="{28DBD6A9-FAEE-49C8-B18E-B9B964D6CFAC}" srcOrd="0" destOrd="0" presId="urn:microsoft.com/office/officeart/2018/5/layout/IconLeafLabelList"/>
    <dgm:cxn modelId="{806B475D-B999-45ED-97C5-485191397B3D}" srcId="{0F74D26E-CEEF-4F45-A27C-1D69B0F8840E}" destId="{800354A3-AF46-4BD4-BCA6-912840D99AE6}" srcOrd="0" destOrd="0" parTransId="{7E99C1B1-49E4-46F8-B466-CF8A5A6099B3}" sibTransId="{16E4B1ED-32F4-4453-8874-3C1370007E72}"/>
    <dgm:cxn modelId="{BEF00E48-D6DF-46B2-80CD-AE06FE00D7CD}" type="presOf" srcId="{0F74D26E-CEEF-4F45-A27C-1D69B0F8840E}" destId="{B0785063-0030-41EA-AC8E-EF7039F85A0F}" srcOrd="0" destOrd="0" presId="urn:microsoft.com/office/officeart/2018/5/layout/IconLeafLabelList"/>
    <dgm:cxn modelId="{33E0687F-2E0B-4C3B-AA1A-3888C9B6524F}" type="presOf" srcId="{F2D89FCF-F552-4E3F-A7C1-36FBB6678460}" destId="{722C1E7B-3D9C-4B3C-9710-BD8125B4888C}" srcOrd="0" destOrd="0" presId="urn:microsoft.com/office/officeart/2018/5/layout/IconLeafLabelList"/>
    <dgm:cxn modelId="{337BE4A8-0F5C-43DD-89BF-EE55714BFD4C}" type="presOf" srcId="{800354A3-AF46-4BD4-BCA6-912840D99AE6}" destId="{F83B6034-2F66-4FF1-8FBD-60A5AA2BBB6B}" srcOrd="0" destOrd="0" presId="urn:microsoft.com/office/officeart/2018/5/layout/IconLeafLabelList"/>
    <dgm:cxn modelId="{23714BB4-FA83-45DD-A735-3E4BA1EAA470}" srcId="{0F74D26E-CEEF-4F45-A27C-1D69B0F8840E}" destId="{F2D89FCF-F552-4E3F-A7C1-36FBB6678460}" srcOrd="1" destOrd="0" parTransId="{56F3656C-1866-4A0A-B22C-B716BA008247}" sibTransId="{A1541C47-18B2-4B57-9576-3BB75F16D3F3}"/>
    <dgm:cxn modelId="{AD3E0AB4-BA07-4C96-9094-7D177BEA333D}" type="presParOf" srcId="{B0785063-0030-41EA-AC8E-EF7039F85A0F}" destId="{15919CE8-6807-48E1-BD33-53BDA1A0A759}" srcOrd="0" destOrd="0" presId="urn:microsoft.com/office/officeart/2018/5/layout/IconLeafLabelList"/>
    <dgm:cxn modelId="{04E66AB4-5B5F-4218-B7E8-94421D34C587}" type="presParOf" srcId="{15919CE8-6807-48E1-BD33-53BDA1A0A759}" destId="{2D6CD45F-18E2-4F54-94D3-C44BAAA44653}" srcOrd="0" destOrd="0" presId="urn:microsoft.com/office/officeart/2018/5/layout/IconLeafLabelList"/>
    <dgm:cxn modelId="{254E3071-4E17-4E90-AB6B-FF5A062CE057}" type="presParOf" srcId="{15919CE8-6807-48E1-BD33-53BDA1A0A759}" destId="{EC8F9461-86A2-42A5-ADCE-01CCCC6F8526}" srcOrd="1" destOrd="0" presId="urn:microsoft.com/office/officeart/2018/5/layout/IconLeafLabelList"/>
    <dgm:cxn modelId="{11379E95-BD6D-40BC-95FB-2FA5A34E43A1}" type="presParOf" srcId="{15919CE8-6807-48E1-BD33-53BDA1A0A759}" destId="{D81CE0BA-75A1-43B9-82D9-EB311697D3A6}" srcOrd="2" destOrd="0" presId="urn:microsoft.com/office/officeart/2018/5/layout/IconLeafLabelList"/>
    <dgm:cxn modelId="{225E68D6-33DB-41D0-AA12-9F2C4581708A}" type="presParOf" srcId="{15919CE8-6807-48E1-BD33-53BDA1A0A759}" destId="{F83B6034-2F66-4FF1-8FBD-60A5AA2BBB6B}" srcOrd="3" destOrd="0" presId="urn:microsoft.com/office/officeart/2018/5/layout/IconLeafLabelList"/>
    <dgm:cxn modelId="{8CC6BCE0-3290-495B-933B-075BF1F96F2A}" type="presParOf" srcId="{B0785063-0030-41EA-AC8E-EF7039F85A0F}" destId="{6173AB82-F331-42E8-85AD-5277A9308843}" srcOrd="1" destOrd="0" presId="urn:microsoft.com/office/officeart/2018/5/layout/IconLeafLabelList"/>
    <dgm:cxn modelId="{C6E6D277-31C6-407E-B272-192D17564095}" type="presParOf" srcId="{B0785063-0030-41EA-AC8E-EF7039F85A0F}" destId="{0B592D61-E0D7-448D-99DB-6CDACD38B09A}" srcOrd="2" destOrd="0" presId="urn:microsoft.com/office/officeart/2018/5/layout/IconLeafLabelList"/>
    <dgm:cxn modelId="{FAD7926A-FF72-46AA-AACF-52B1FB7CE126}" type="presParOf" srcId="{0B592D61-E0D7-448D-99DB-6CDACD38B09A}" destId="{2E339CF0-E6BA-4B2B-9EEA-B0D7157DCC1F}" srcOrd="0" destOrd="0" presId="urn:microsoft.com/office/officeart/2018/5/layout/IconLeafLabelList"/>
    <dgm:cxn modelId="{6227AF10-29BC-4C1D-9109-A9E0AE934BCB}" type="presParOf" srcId="{0B592D61-E0D7-448D-99DB-6CDACD38B09A}" destId="{43B58E5E-5E7E-4F0F-BB4F-868ADDA4C471}" srcOrd="1" destOrd="0" presId="urn:microsoft.com/office/officeart/2018/5/layout/IconLeafLabelList"/>
    <dgm:cxn modelId="{50392FEF-D8CA-4696-A03A-A1BAA1105787}" type="presParOf" srcId="{0B592D61-E0D7-448D-99DB-6CDACD38B09A}" destId="{90B25E96-8D8A-4F6D-81EA-DD28349AE038}" srcOrd="2" destOrd="0" presId="urn:microsoft.com/office/officeart/2018/5/layout/IconLeafLabelList"/>
    <dgm:cxn modelId="{E73E2BE2-D17E-4AF6-8FFA-3470C1CE83CE}" type="presParOf" srcId="{0B592D61-E0D7-448D-99DB-6CDACD38B09A}" destId="{722C1E7B-3D9C-4B3C-9710-BD8125B4888C}" srcOrd="3" destOrd="0" presId="urn:microsoft.com/office/officeart/2018/5/layout/IconLeafLabelList"/>
    <dgm:cxn modelId="{0EB7E3E1-425B-4BCF-804D-4E7003E62EAC}" type="presParOf" srcId="{B0785063-0030-41EA-AC8E-EF7039F85A0F}" destId="{A82F24A1-C75F-435D-96C4-796F9E592077}" srcOrd="3" destOrd="0" presId="urn:microsoft.com/office/officeart/2018/5/layout/IconLeafLabelList"/>
    <dgm:cxn modelId="{F4CDEE32-03A7-47B3-B075-C1450F64DA5A}" type="presParOf" srcId="{B0785063-0030-41EA-AC8E-EF7039F85A0F}" destId="{4D34D660-0AC7-4229-8A49-B3FC051950CF}" srcOrd="4" destOrd="0" presId="urn:microsoft.com/office/officeart/2018/5/layout/IconLeafLabelList"/>
    <dgm:cxn modelId="{1BE27C4B-0B35-417A-BD32-EA47FF02EDE1}" type="presParOf" srcId="{4D34D660-0AC7-4229-8A49-B3FC051950CF}" destId="{79772174-9688-4C92-BC91-254D66A631C6}" srcOrd="0" destOrd="0" presId="urn:microsoft.com/office/officeart/2018/5/layout/IconLeafLabelList"/>
    <dgm:cxn modelId="{4E458F5C-8132-4BDE-ACCD-AA653A00AAD6}" type="presParOf" srcId="{4D34D660-0AC7-4229-8A49-B3FC051950CF}" destId="{6D52571D-4AE9-4E86-A541-3ABA45DFACCA}" srcOrd="1" destOrd="0" presId="urn:microsoft.com/office/officeart/2018/5/layout/IconLeafLabelList"/>
    <dgm:cxn modelId="{2F7E917B-6298-4A48-AE5A-98720163FF39}" type="presParOf" srcId="{4D34D660-0AC7-4229-8A49-B3FC051950CF}" destId="{A55673C8-3C3D-4583-8AF4-14D72DED4BC1}" srcOrd="2" destOrd="0" presId="urn:microsoft.com/office/officeart/2018/5/layout/IconLeafLabelList"/>
    <dgm:cxn modelId="{0AA81F1E-C30A-4A34-B827-F69DEF7A6714}" type="presParOf" srcId="{4D34D660-0AC7-4229-8A49-B3FC051950CF}" destId="{28DBD6A9-FAEE-49C8-B18E-B9B964D6CFA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CD45F-18E2-4F54-94D3-C44BAAA44653}">
      <dsp:nvSpPr>
        <dsp:cNvPr id="0" name=""/>
        <dsp:cNvSpPr/>
      </dsp:nvSpPr>
      <dsp:spPr>
        <a:xfrm>
          <a:off x="726337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9461-86A2-42A5-ADCE-01CCCC6F8526}">
      <dsp:nvSpPr>
        <dsp:cNvPr id="0" name=""/>
        <dsp:cNvSpPr/>
      </dsp:nvSpPr>
      <dsp:spPr>
        <a:xfrm>
          <a:off x="1150462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B6034-2F66-4FF1-8FBD-60A5AA2BBB6B}">
      <dsp:nvSpPr>
        <dsp:cNvPr id="0" name=""/>
        <dsp:cNvSpPr/>
      </dsp:nvSpPr>
      <dsp:spPr>
        <a:xfrm>
          <a:off x="90149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Implement Motion Capture Animations</a:t>
          </a:r>
          <a:endParaRPr lang="en-US" sz="2300" kern="1200"/>
        </a:p>
      </dsp:txBody>
      <dsp:txXfrm>
        <a:off x="90149" y="2681059"/>
        <a:ext cx="3262500" cy="720000"/>
      </dsp:txXfrm>
    </dsp:sp>
    <dsp:sp modelId="{2E339CF0-E6BA-4B2B-9EEA-B0D7157DCC1F}">
      <dsp:nvSpPr>
        <dsp:cNvPr id="0" name=""/>
        <dsp:cNvSpPr/>
      </dsp:nvSpPr>
      <dsp:spPr>
        <a:xfrm>
          <a:off x="4559774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58E5E-5E7E-4F0F-BB4F-868ADDA4C471}">
      <dsp:nvSpPr>
        <dsp:cNvPr id="0" name=""/>
        <dsp:cNvSpPr/>
      </dsp:nvSpPr>
      <dsp:spPr>
        <a:xfrm>
          <a:off x="4983899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1E7B-3D9C-4B3C-9710-BD8125B4888C}">
      <dsp:nvSpPr>
        <dsp:cNvPr id="0" name=""/>
        <dsp:cNvSpPr/>
      </dsp:nvSpPr>
      <dsp:spPr>
        <a:xfrm>
          <a:off x="3923587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Fix 3D Interactivity</a:t>
          </a:r>
          <a:endParaRPr lang="en-US" sz="2300" kern="1200"/>
        </a:p>
      </dsp:txBody>
      <dsp:txXfrm>
        <a:off x="3923587" y="2681059"/>
        <a:ext cx="3262500" cy="720000"/>
      </dsp:txXfrm>
    </dsp:sp>
    <dsp:sp modelId="{79772174-9688-4C92-BC91-254D66A631C6}">
      <dsp:nvSpPr>
        <dsp:cNvPr id="0" name=""/>
        <dsp:cNvSpPr/>
      </dsp:nvSpPr>
      <dsp:spPr>
        <a:xfrm>
          <a:off x="8393212" y="71058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2571D-4AE9-4E86-A541-3ABA45DFACCA}">
      <dsp:nvSpPr>
        <dsp:cNvPr id="0" name=""/>
        <dsp:cNvSpPr/>
      </dsp:nvSpPr>
      <dsp:spPr>
        <a:xfrm>
          <a:off x="8817337" y="495183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BD6A9-FAEE-49C8-B18E-B9B964D6CFAC}">
      <dsp:nvSpPr>
        <dsp:cNvPr id="0" name=""/>
        <dsp:cNvSpPr/>
      </dsp:nvSpPr>
      <dsp:spPr>
        <a:xfrm>
          <a:off x="7757024" y="2681059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E" sz="2300" kern="1200"/>
            <a:t>Implement VR Logic</a:t>
          </a:r>
          <a:endParaRPr lang="en-US" sz="2300" kern="1200"/>
        </a:p>
      </dsp:txBody>
      <dsp:txXfrm>
        <a:off x="7757024" y="2681059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274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8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5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7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35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46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3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65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8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11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69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67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3F13AAF-525E-4953-A67E-7B34FDB4D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9811B-BC46-73E8-B3FE-2B63D0CFD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575967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IE"/>
              <a:t>Rhythm Render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A19E9-9F76-F9B3-59D4-FB77DC00A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575967"/>
            <a:ext cx="4451347" cy="172085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E"/>
              <a:t>FYP Interim Presentation</a:t>
            </a:r>
          </a:p>
          <a:p>
            <a:pPr>
              <a:spcAft>
                <a:spcPts val="600"/>
              </a:spcAft>
            </a:pPr>
            <a:r>
              <a:rPr lang="en-IE"/>
              <a:t>John Hinch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AA089F7-FDC1-FC0B-4301-B91EBD4F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710" b="24957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363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19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1C0E7-9B86-206D-7A84-F83820E8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IE"/>
              <a:t>Description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0A3E-D69D-20C9-EDF8-C752DE99A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IE" dirty="0"/>
              <a:t>Creation of musical sequences based on MIDI music pads</a:t>
            </a:r>
          </a:p>
          <a:p>
            <a:r>
              <a:rPr lang="en-IE" dirty="0"/>
              <a:t>Create a 3D animation performing the user’s music</a:t>
            </a:r>
          </a:p>
          <a:p>
            <a:r>
              <a:rPr lang="en-IE" dirty="0"/>
              <a:t>Designed in Virtual Reality for an immersive experience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E63283-0491-95C8-A81D-B314BE0E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45" r="24511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F565-FFC6-34C0-FFB1-E75ADC5A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E" dirty="0"/>
              <a:t>Alternatives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8EB5-8EBC-C7F4-A3DF-D099A06A9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IE" dirty="0"/>
              <a:t>Virtuoso – High Fidelity VR application. Created by Reality Interactive AB</a:t>
            </a:r>
          </a:p>
          <a:p>
            <a:r>
              <a:rPr lang="en-IE" dirty="0"/>
              <a:t>Synth VR – Highly Technical VR Application created by 42tones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9CF63D-A2A3-4ECF-BC53-4B0D56918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33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Screenshot">
            <a:extLst>
              <a:ext uri="{FF2B5EF4-FFF2-40B4-BE49-F238E27FC236}">
                <a16:creationId xmlns:a16="http://schemas.microsoft.com/office/drawing/2014/main" id="{F746B2F4-3A3B-6752-21CD-B269743F7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907" y="540000"/>
            <a:ext cx="4895997" cy="2754000"/>
          </a:xfrm>
          <a:prstGeom prst="rect">
            <a:avLst/>
          </a:prstGeom>
          <a:noFill/>
        </p:spPr>
      </p:pic>
      <p:pic>
        <p:nvPicPr>
          <p:cNvPr id="6" name="Picture 5" descr="A computer generated image of a machine&#10;&#10;Description automatically generated">
            <a:extLst>
              <a:ext uri="{FF2B5EF4-FFF2-40B4-BE49-F238E27FC236}">
                <a16:creationId xmlns:a16="http://schemas.microsoft.com/office/drawing/2014/main" id="{415CE1CB-CCE7-7F73-7E32-CD6F9DC26E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4907" y="3564000"/>
            <a:ext cx="4895997" cy="275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14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A7124-E025-6101-3917-2C14B9C0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423382"/>
            <a:ext cx="4078800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IE" dirty="0"/>
              <a:t>Technologies Being Used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BBC8-3B1F-57AF-1107-4474A6BD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361601"/>
            <a:ext cx="4078800" cy="3416900"/>
          </a:xfrm>
        </p:spPr>
        <p:txBody>
          <a:bodyPr>
            <a:normAutofit/>
          </a:bodyPr>
          <a:lstStyle/>
          <a:p>
            <a:r>
              <a:rPr lang="en-IE" dirty="0"/>
              <a:t>Meta Quest 3 – Virtual Reality Headset developed by Meta.</a:t>
            </a:r>
          </a:p>
          <a:p>
            <a:r>
              <a:rPr lang="en-IE" dirty="0"/>
              <a:t>Godot 4 – Open-source Games Engine </a:t>
            </a:r>
          </a:p>
          <a:p>
            <a:r>
              <a:rPr lang="en-IE" dirty="0"/>
              <a:t>FreeMoCap – Open-source Motion Capture Software</a:t>
            </a:r>
          </a:p>
        </p:txBody>
      </p:sp>
      <p:pic>
        <p:nvPicPr>
          <p:cNvPr id="7" name="Picture 6" descr="A blue and white cartoon face&#10;&#10;Description automatically generated">
            <a:extLst>
              <a:ext uri="{FF2B5EF4-FFF2-40B4-BE49-F238E27FC236}">
                <a16:creationId xmlns:a16="http://schemas.microsoft.com/office/drawing/2014/main" id="{C40A8E8F-16FD-75D7-6AE2-7A582ABF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" r="1972"/>
          <a:stretch/>
        </p:blipFill>
        <p:spPr>
          <a:xfrm>
            <a:off x="6096000" y="540033"/>
            <a:ext cx="2645400" cy="2754000"/>
          </a:xfrm>
          <a:prstGeom prst="rect">
            <a:avLst/>
          </a:prstGeom>
        </p:spPr>
      </p:pic>
      <p:pic>
        <p:nvPicPr>
          <p:cNvPr id="9" name="Picture 8" descr="A blue skull with red stars and a black background&#10;&#10;Description automatically generated">
            <a:extLst>
              <a:ext uri="{FF2B5EF4-FFF2-40B4-BE49-F238E27FC236}">
                <a16:creationId xmlns:a16="http://schemas.microsoft.com/office/drawing/2014/main" id="{870788CE-21E2-5069-DE74-B5D53C288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05"/>
          <a:stretch/>
        </p:blipFill>
        <p:spPr>
          <a:xfrm>
            <a:off x="9015000" y="540033"/>
            <a:ext cx="2638200" cy="2754000"/>
          </a:xfrm>
          <a:prstGeom prst="rect">
            <a:avLst/>
          </a:prstGeom>
        </p:spPr>
      </p:pic>
      <p:pic>
        <p:nvPicPr>
          <p:cNvPr id="4" name="Picture 3" descr="Meta Quest 3 review: a killer VR headset without killer mixed reality apps  : NPR">
            <a:extLst>
              <a:ext uri="{FF2B5EF4-FFF2-40B4-BE49-F238E27FC236}">
                <a16:creationId xmlns:a16="http://schemas.microsoft.com/office/drawing/2014/main" id="{1E54851E-F698-BEB2-B3FB-94A6E19268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1" b="6767"/>
          <a:stretch/>
        </p:blipFill>
        <p:spPr bwMode="auto">
          <a:xfrm>
            <a:off x="6096000" y="3564000"/>
            <a:ext cx="5557200" cy="2754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7044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AADF4-9DD3-8715-902A-7922C43A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IE"/>
              <a:t>Developement</a:t>
            </a:r>
          </a:p>
        </p:txBody>
      </p:sp>
      <p:pic>
        <p:nvPicPr>
          <p:cNvPr id="14" name="Picture 13" descr="Illustration of people on a blockchain">
            <a:extLst>
              <a:ext uri="{FF2B5EF4-FFF2-40B4-BE49-F238E27FC236}">
                <a16:creationId xmlns:a16="http://schemas.microsoft.com/office/drawing/2014/main" id="{CBFDB856-CC40-06A4-4F29-C91FB886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156" r="34067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8E6870-B954-D8B5-D7C9-A6942062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>
            <a:normAutofit/>
          </a:bodyPr>
          <a:lstStyle/>
          <a:p>
            <a:r>
              <a:rPr lang="en-IE"/>
              <a:t>Developed using </a:t>
            </a:r>
            <a:r>
              <a:rPr lang="en-IE" err="1"/>
              <a:t>GDScript</a:t>
            </a:r>
            <a:r>
              <a:rPr lang="en-IE"/>
              <a:t> in Godot</a:t>
            </a:r>
          </a:p>
          <a:p>
            <a:r>
              <a:rPr lang="en-IE"/>
              <a:t>Application consists of two main scenes – Sequence Scene and Performance scene</a:t>
            </a:r>
          </a:p>
          <a:p>
            <a:r>
              <a:rPr lang="en-IE"/>
              <a:t>Sequence Scene – User Creates their Sequence</a:t>
            </a:r>
          </a:p>
          <a:p>
            <a:r>
              <a:rPr lang="en-IE"/>
              <a:t>Performance Scene – Animation for Sequence plays</a:t>
            </a:r>
          </a:p>
          <a:p>
            <a:pPr lvl="1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66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D0A5B0-65E0-99EE-9417-E880F6B8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IE" dirty="0"/>
              <a:t>Future Work</a:t>
            </a:r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4ED80-1FF0-27B8-E09D-A1582A0A64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16313"/>
              </p:ext>
            </p:extLst>
          </p:nvPr>
        </p:nvGraphicFramePr>
        <p:xfrm>
          <a:off x="541338" y="2843212"/>
          <a:ext cx="11109674" cy="3472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911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2C53508-B3F0-4B95-A7BB-3FB94033C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6C792A-0506-FCFC-EF0D-9B72B4789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3600" y="1311279"/>
            <a:ext cx="4060800" cy="2049502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070332A6-CB86-EEC0-3862-A39CB0D5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989" y="930894"/>
            <a:ext cx="4996212" cy="499621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EBA113-6605-4291-A31D-0BEA2EFFB5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C925D4-A222-4AF4-B410-4AFDEE455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8100000" flipH="1">
            <a:off x="6674373" y="402322"/>
            <a:ext cx="641183" cy="1069728"/>
            <a:chOff x="6484112" y="2967038"/>
            <a:chExt cx="641183" cy="106972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DBBB94E-15E5-42D1-A617-70B91FC06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7" name="Freeform 68">
                <a:extLst>
                  <a:ext uri="{FF2B5EF4-FFF2-40B4-BE49-F238E27FC236}">
                    <a16:creationId xmlns:a16="http://schemas.microsoft.com/office/drawing/2014/main" id="{2C81B35A-4CE9-4440-B050-12A299FA65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69">
                <a:extLst>
                  <a:ext uri="{FF2B5EF4-FFF2-40B4-BE49-F238E27FC236}">
                    <a16:creationId xmlns:a16="http://schemas.microsoft.com/office/drawing/2014/main" id="{A0D17983-4044-441A-ADBD-E035D9AE7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70">
                <a:extLst>
                  <a:ext uri="{FF2B5EF4-FFF2-40B4-BE49-F238E27FC236}">
                    <a16:creationId xmlns:a16="http://schemas.microsoft.com/office/drawing/2014/main" id="{19F1FD06-FDAD-4A4F-BFA2-40C00615E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FDE4C0-4728-4BFA-AB30-F128558D0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24" name="Freeform 68">
                <a:extLst>
                  <a:ext uri="{FF2B5EF4-FFF2-40B4-BE49-F238E27FC236}">
                    <a16:creationId xmlns:a16="http://schemas.microsoft.com/office/drawing/2014/main" id="{1D506130-A061-4892-B4AB-FC514FF04A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69">
                <a:extLst>
                  <a:ext uri="{FF2B5EF4-FFF2-40B4-BE49-F238E27FC236}">
                    <a16:creationId xmlns:a16="http://schemas.microsoft.com/office/drawing/2014/main" id="{49AD3E33-5B3A-488D-9055-A66F48964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Line 70">
                <a:extLst>
                  <a:ext uri="{FF2B5EF4-FFF2-40B4-BE49-F238E27FC236}">
                    <a16:creationId xmlns:a16="http://schemas.microsoft.com/office/drawing/2014/main" id="{A5CE7C61-384B-4565-8779-29E91BEF4C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E5DB50-1341-4A9E-A206-967EBBDE4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H="1">
            <a:off x="11020476" y="5368081"/>
            <a:ext cx="641183" cy="1069728"/>
            <a:chOff x="6484112" y="2967038"/>
            <a:chExt cx="641183" cy="1069728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84626-F20C-4555-AFAF-1A2B70D3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7" name="Freeform 68">
                <a:extLst>
                  <a:ext uri="{FF2B5EF4-FFF2-40B4-BE49-F238E27FC236}">
                    <a16:creationId xmlns:a16="http://schemas.microsoft.com/office/drawing/2014/main" id="{561A2DEB-32E0-497B-AFF5-12455326D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9">
                <a:extLst>
                  <a:ext uri="{FF2B5EF4-FFF2-40B4-BE49-F238E27FC236}">
                    <a16:creationId xmlns:a16="http://schemas.microsoft.com/office/drawing/2014/main" id="{F74C0FA4-7280-478C-9F0A-5C44367405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Line 70">
                <a:extLst>
                  <a:ext uri="{FF2B5EF4-FFF2-40B4-BE49-F238E27FC236}">
                    <a16:creationId xmlns:a16="http://schemas.microsoft.com/office/drawing/2014/main" id="{6055EE13-719B-42CB-B390-656E3D7E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AFE4A8F-11DC-406B-81CA-1EFF5D00C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6484112" y="3104366"/>
              <a:ext cx="317159" cy="932400"/>
              <a:chOff x="6808136" y="2967038"/>
              <a:chExt cx="317159" cy="932400"/>
            </a:xfrm>
          </p:grpSpPr>
          <p:sp>
            <p:nvSpPr>
              <p:cNvPr id="34" name="Freeform 68">
                <a:extLst>
                  <a:ext uri="{FF2B5EF4-FFF2-40B4-BE49-F238E27FC236}">
                    <a16:creationId xmlns:a16="http://schemas.microsoft.com/office/drawing/2014/main" id="{1220809B-3187-4A4E-B1B4-931C71836C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69">
                <a:extLst>
                  <a:ext uri="{FF2B5EF4-FFF2-40B4-BE49-F238E27FC236}">
                    <a16:creationId xmlns:a16="http://schemas.microsoft.com/office/drawing/2014/main" id="{FA8BADC2-4522-4CCB-B068-9C3AC1F1EF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Line 70">
                <a:extLst>
                  <a:ext uri="{FF2B5EF4-FFF2-40B4-BE49-F238E27FC236}">
                    <a16:creationId xmlns:a16="http://schemas.microsoft.com/office/drawing/2014/main" id="{8507DFE2-C18B-40C2-A945-EFDD0D8EC9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440673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129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Goudy Old Style</vt:lpstr>
      <vt:lpstr>Wingdings</vt:lpstr>
      <vt:lpstr>FrostyVTI</vt:lpstr>
      <vt:lpstr>Rhythm Render</vt:lpstr>
      <vt:lpstr>Description</vt:lpstr>
      <vt:lpstr>Alternatives</vt:lpstr>
      <vt:lpstr>Technologies Being Used</vt:lpstr>
      <vt:lpstr>Developement</vt:lpstr>
      <vt:lpstr>Future Work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C21718369 John Hinch</dc:creator>
  <cp:lastModifiedBy>C21718369 John Hinch</cp:lastModifiedBy>
  <cp:revision>1</cp:revision>
  <dcterms:created xsi:type="dcterms:W3CDTF">2024-11-30T15:05:04Z</dcterms:created>
  <dcterms:modified xsi:type="dcterms:W3CDTF">2024-11-30T15:44:54Z</dcterms:modified>
</cp:coreProperties>
</file>