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晌午头子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拉轰地，吾地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一类的，语气词。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妖道把势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妖道把势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指女人泼辣</a:t>
            </a:r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在“瞧你那色！”里读 shaǐ 作德行讲</a:t>
            </a: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吭吃瘪肚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吭吃瘪肚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笨的话都说不利索</a:t>
            </a:r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涨冒或涨包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涨冒或涨包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很张狂的意思。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无极六兽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无极六兽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百无聊赖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整不机敏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各应人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各应人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烦人，讨人厌</a:t>
            </a:r>
          </a:p>
        </p:txBody>
      </p:sp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欠儿登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欠儿登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哪儿有事哪儿到哪的人</a:t>
            </a:r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傻，例 你朝不朝！</a:t>
            </a:r>
          </a:p>
        </p:txBody>
      </p:sp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朝的反义词，形容人很精明。但注意，如果说你2精子，那又是一个意思了，指精神病患者。</a:t>
            </a:r>
          </a:p>
        </p:txBody>
      </p: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朝种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朝种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骂人话，形容人很蠢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整不机敏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弄不把握。</a:t>
            </a:r>
          </a:p>
        </p:txBody>
      </p:sp>
    </p:spTree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先生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先生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赤峰人说先生可不是尊敬的意思说你是个大先生,意思就是说你是个冤种~</a:t>
            </a:r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显能耐的意思，例如 你挺有尿阿~~~。加注 尿还有一个意思 就是搭理的意思 如我以后再也不尿你这号人啦</a:t>
            </a:r>
          </a:p>
        </p:txBody>
      </p:sp>
    </p:spTree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遂了吧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遂了吧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意思胆怯了</a:t>
            </a:r>
          </a:p>
        </p:txBody>
      </p:sp>
    </p:spTree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屁屎狼烟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屁屎狼烟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十分狼狈的样子</a:t>
            </a:r>
          </a:p>
        </p:txBody>
      </p:sp>
    </p:spTree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各应人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各应人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烦人的意思 魔症 神经病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脖儿搂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猫起个土喀拉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猫起个土喀拉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拿起个大块的土块</a:t>
            </a:r>
          </a:p>
        </p:txBody>
      </p:sp>
    </p:spTree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半吊子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半吊子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吊子是水壶，半吊子就是半壶水，意同一瓶子不满半瓶子晃荡，多用于长辈教训小辈时。</a:t>
            </a:r>
          </a:p>
        </p:txBody>
      </p:sp>
    </p:spTree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隔色（gé shaí）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隔色（gé shaí）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不合群，特立独行但不招人喜欢，有时使人反感。</a:t>
            </a:r>
          </a:p>
        </p:txBody>
      </p:sp>
    </p:spTree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1作形容词，不行了，完蛋了的意思，如“熊了”2作名词，一种体液</a:t>
            </a:r>
          </a:p>
        </p:txBody>
      </p:sp>
    </p:spTree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有“活到”的意思，不过更甚，像一把掌拍不出一个屁来的人，我们用肉来形容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脖儿搂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耳光</a:t>
            </a:r>
          </a:p>
        </p:txBody>
      </p:sp>
    </p:spTree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赤峰方言读gèn，赤峰方言里这字较难解释，类似词语是“土气”有不入流，看着别扭的意思，此字用来形容仪表，给我感觉是这样 脚穿黄胶鞋，绿军裤，高领衫，外穿一袖口商标未去掉的西服，完后在在光光的脖子上打一领带，就这感觉，叫哏。哏的同意词有老哏，山老哏，山炮，山，但形容方面不一样。</a:t>
            </a:r>
          </a:p>
        </p:txBody>
      </p:sp>
    </p:spTree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名词类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老炎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老炎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太阳</a:t>
            </a:r>
          </a:p>
        </p:txBody>
      </p:sp>
    </p:spTree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爷了盖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爷了盖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脑门</a:t>
            </a:r>
          </a:p>
        </p:txBody>
      </p:sp>
    </p:spTree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拨了盖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拨了盖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膝盖</a:t>
            </a:r>
          </a:p>
        </p:txBody>
      </p:sp>
    </p:spTree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旮旯岔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磨叽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旮旯岔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羊关节骨，一种小女孩爱玩的丢口袋小游戏的必要道具，70年代生人的肯定都知道。</a:t>
            </a:r>
          </a:p>
        </p:txBody>
      </p:sp>
    </p:spTree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哈喇子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哈喇子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口水。</a:t>
            </a:r>
          </a:p>
        </p:txBody>
      </p:sp>
    </p:spTree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二乂子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二乂子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指看起来不男不女的人</a:t>
            </a:r>
          </a:p>
        </p:txBody>
      </p:sp>
    </p:spTree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食品类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棒子秸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棒子秸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指玉米杆</a:t>
            </a:r>
          </a:p>
        </p:txBody>
      </p:sp>
    </p:spTree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甜棒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甜棒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甘蔗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磨叽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啰嗦</a:t>
            </a:r>
          </a:p>
        </p:txBody>
      </p:sp>
    </p:spTree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嘎达白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嘎达白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圆白菜</a:t>
            </a:r>
          </a:p>
        </p:txBody>
      </p:sp>
    </p:spTree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辣菜嘎达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辣菜嘎达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芥菜</a:t>
            </a:r>
          </a:p>
        </p:txBody>
      </p:sp>
    </p:spTree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山药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山药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土豆</a:t>
            </a:r>
          </a:p>
        </p:txBody>
      </p:sp>
    </p:spTree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动物类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帕（pa 三声）蛋子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帕（pa 三声）蛋子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公羊</a:t>
            </a:r>
          </a:p>
        </p:txBody>
      </p:sp>
    </p:spTree>
  </p:cSld>
  <p:clrMapOvr>
    <a:masterClrMapping/>
  </p:clrMapOvr>
  <p:transition>
    <p:fade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跑篮子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咯几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跑篮子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公猪，种猪</a:t>
            </a:r>
          </a:p>
        </p:txBody>
      </p:sp>
    </p:spTree>
  </p:cSld>
  <p:clrMapOvr>
    <a:masterClrMapping/>
  </p:clrMapOvr>
  <p:transition>
    <p:fade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儿马子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儿马子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公马，种马</a:t>
            </a:r>
          </a:p>
        </p:txBody>
      </p:sp>
    </p:spTree>
  </p:cSld>
  <p:clrMapOvr>
    <a:masterClrMapping/>
  </p:clrMapOvr>
  <p:transition>
    <p:fade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客马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客马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母马</a:t>
            </a:r>
          </a:p>
        </p:txBody>
      </p:sp>
    </p:spTree>
  </p:cSld>
  <p:clrMapOvr>
    <a:masterClrMapping/>
  </p:clrMapOvr>
  <p:transition>
    <p:fade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打圈子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打圈子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母猪发春受孕过程</a:t>
            </a:r>
          </a:p>
        </p:txBody>
      </p:sp>
    </p:spTree>
  </p:cSld>
  <p:clrMapOvr>
    <a:masterClrMapping/>
  </p:clrMapOvr>
  <p:transition>
    <p:fade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长虫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长虫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蛇</a:t>
            </a:r>
          </a:p>
        </p:txBody>
      </p:sp>
    </p:spTree>
  </p:cSld>
  <p:clrMapOvr>
    <a:masterClrMapping/>
  </p:clrMapOvr>
  <p:transition>
    <p:fade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老家子或家巧儿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咯几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心里别扭</a:t>
            </a:r>
          </a:p>
        </p:txBody>
      </p:sp>
    </p:spTree>
  </p:cSld>
  <p:clrMapOvr>
    <a:masterClrMapping/>
  </p:clrMapOvr>
  <p:transition>
    <p:fade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老家子或家巧儿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麻雀</a:t>
            </a:r>
          </a:p>
        </p:txBody>
      </p:sp>
    </p:spTree>
  </p:cSld>
  <p:clrMapOvr>
    <a:masterClrMapping/>
  </p:clrMapOvr>
  <p:transition>
    <p:fade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来逮（laí daì）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来逮（laí daì）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名词意思是狼，形容词一般这样说“你咋那么来逮！”一般形容人比较狠，绝，狼心狗肺。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打不了腰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晌午头子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中午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打不了腰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没什么出息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打个腰站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打个腰站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停留一会的意思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白果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白果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鸡蛋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饥荒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饥荒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外债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这疙瘩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这疙瘩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这块地方，这地方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老疙瘩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乌了巴突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老疙瘩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在家里兄弟姐妹中最小的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行，可以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夜来个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夜来个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昨天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夜来个后晌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夜来个后晌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昨天晚上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嘎登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嘎登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赌点东西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哨人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乌了巴突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水不太开乔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哨人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捉弄人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开瓢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开瓢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指板砖或石头之类的砸在脑袋上出来的效果。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粘歪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粘歪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起腻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哝（nēng）叽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哝（nēng）叽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嘟囔，小声磨叽 癞叽 不精神，发蔫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小掂（diàn）儿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小掂（diàn）儿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小气，同意词 抠门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呐咂（nā zà）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扎古扎古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呐咂（nā zà）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窝囊，憋屈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坐蜡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坐蜡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事情很棘手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掉链子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掉链子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关键时候不行了，指物指人指事都可。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撒嘛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撒嘛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东张西望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瘪独子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瘪独子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混蛋，没人样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磕碜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扎古扎古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我给你治一治。治病！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磕碜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形容人长的很丑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噜噜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噜噜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唠唠叨叨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噶哈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噶哈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干什么，语气词。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干儿手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干儿手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乞丐，要饭的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蹿蹬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蹿蹬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鼓动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敲黑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就是挺的意思。咱们说的俏黑悄黑的就是挺黑的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白忽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白忽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吹牛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胡呲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胡呲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胡说的意思</a:t>
            </a: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车车或浪系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车车或浪系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指搭理 例 大家都别车车那个人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五迷三道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五迷三道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晕头转向~ （应该是五迷三道，好像不算）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唠嗑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敲黑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形容比较黑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唠嗑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聊天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咋地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咋地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怎么地</a:t>
            </a: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冒了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冒了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就是多了（例 喝冒了，就是喝多了，同意词还有喝高了）</a:t>
            </a: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意思为比，你匹他高一些，你比他高一点，但比一比不说成匹一匹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尿叽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尿叽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说话挺逗的意思。</a:t>
            </a: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悄尿儿的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拉轰地，吾地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悄尿儿的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就是偷偷的意思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吆喝（ho）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吆喝（ho）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大声喊</a:t>
            </a: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前后脚儿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前后脚儿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指一先一后</a:t>
            </a:r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损人、骂人话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浪张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浪张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大概和嚣张的意思相近，不过是贬义词。多指女人风骚，钩三搭四</a:t>
            </a:r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嘚瑟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嘚瑟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指臭显摆，自己哪里好生怕别人不知道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537</Words>
  <Application>Microsoft Office PowerPoint</Application>
  <PresentationFormat>全屏显示(4:3)</PresentationFormat>
  <Paragraphs>271</Paragraphs>
  <Slides>182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182</vt:i4>
      </vt:variant>
    </vt:vector>
  </HeadingPairs>
  <TitlesOfParts>
    <vt:vector size="185" baseType="lpstr">
      <vt:lpstr>Arial</vt:lpstr>
      <vt:lpstr>Calibri</vt:lpstr>
      <vt:lpstr>Office Theme</vt:lpstr>
      <vt:lpstr>晌午头子</vt:lpstr>
      <vt:lpstr>晌午头子</vt:lpstr>
      <vt:lpstr>乌了巴突</vt:lpstr>
      <vt:lpstr>乌了巴突</vt:lpstr>
      <vt:lpstr>扎古扎古</vt:lpstr>
      <vt:lpstr>扎古扎古</vt:lpstr>
      <vt:lpstr>敲黑</vt:lpstr>
      <vt:lpstr>敲黑</vt:lpstr>
      <vt:lpstr>拉轰地，吾地</vt:lpstr>
      <vt:lpstr>拉轰地，吾地</vt:lpstr>
      <vt:lpstr>整不机敏</vt:lpstr>
      <vt:lpstr>整不机敏</vt:lpstr>
      <vt:lpstr>脖儿搂</vt:lpstr>
      <vt:lpstr>脖儿搂</vt:lpstr>
      <vt:lpstr>磨叽</vt:lpstr>
      <vt:lpstr>磨叽</vt:lpstr>
      <vt:lpstr>咯几</vt:lpstr>
      <vt:lpstr>咯几</vt:lpstr>
      <vt:lpstr>打不了腰</vt:lpstr>
      <vt:lpstr>打不了腰</vt:lpstr>
      <vt:lpstr>打个腰站</vt:lpstr>
      <vt:lpstr>打个腰站</vt:lpstr>
      <vt:lpstr>白果</vt:lpstr>
      <vt:lpstr>白果</vt:lpstr>
      <vt:lpstr>饥荒</vt:lpstr>
      <vt:lpstr>饥荒</vt:lpstr>
      <vt:lpstr>这疙瘩</vt:lpstr>
      <vt:lpstr>这疙瘩</vt:lpstr>
      <vt:lpstr>老疙瘩</vt:lpstr>
      <vt:lpstr>老疙瘩</vt:lpstr>
      <vt:lpstr>中</vt:lpstr>
      <vt:lpstr>中</vt:lpstr>
      <vt:lpstr>夜来个</vt:lpstr>
      <vt:lpstr>夜来个</vt:lpstr>
      <vt:lpstr>夜来个后晌</vt:lpstr>
      <vt:lpstr>夜来个后晌</vt:lpstr>
      <vt:lpstr>嘎登</vt:lpstr>
      <vt:lpstr>嘎登</vt:lpstr>
      <vt:lpstr>哨人</vt:lpstr>
      <vt:lpstr>哨人</vt:lpstr>
      <vt:lpstr>开瓢</vt:lpstr>
      <vt:lpstr>开瓢</vt:lpstr>
      <vt:lpstr>粘歪</vt:lpstr>
      <vt:lpstr>粘歪</vt:lpstr>
      <vt:lpstr>哝（nēng）叽</vt:lpstr>
      <vt:lpstr>哝（nēng）叽</vt:lpstr>
      <vt:lpstr>小掂（diàn）儿</vt:lpstr>
      <vt:lpstr>小掂（diàn）儿</vt:lpstr>
      <vt:lpstr>呐咂（nā zà）</vt:lpstr>
      <vt:lpstr>呐咂（nā zà）</vt:lpstr>
      <vt:lpstr>坐蜡</vt:lpstr>
      <vt:lpstr>坐蜡</vt:lpstr>
      <vt:lpstr>掉链子</vt:lpstr>
      <vt:lpstr>掉链子</vt:lpstr>
      <vt:lpstr>撒嘛</vt:lpstr>
      <vt:lpstr>撒嘛</vt:lpstr>
      <vt:lpstr>瘪独子</vt:lpstr>
      <vt:lpstr>瘪独子</vt:lpstr>
      <vt:lpstr>磕碜</vt:lpstr>
      <vt:lpstr>磕碜</vt:lpstr>
      <vt:lpstr>噜噜</vt:lpstr>
      <vt:lpstr>噜噜</vt:lpstr>
      <vt:lpstr>噶哈</vt:lpstr>
      <vt:lpstr>噶哈</vt:lpstr>
      <vt:lpstr>干儿手</vt:lpstr>
      <vt:lpstr>干儿手</vt:lpstr>
      <vt:lpstr>蹿蹬</vt:lpstr>
      <vt:lpstr>蹿蹬</vt:lpstr>
      <vt:lpstr>悄</vt:lpstr>
      <vt:lpstr>悄</vt:lpstr>
      <vt:lpstr>白忽</vt:lpstr>
      <vt:lpstr>白忽</vt:lpstr>
      <vt:lpstr>胡呲</vt:lpstr>
      <vt:lpstr>胡呲</vt:lpstr>
      <vt:lpstr>车车或浪系</vt:lpstr>
      <vt:lpstr>车车或浪系</vt:lpstr>
      <vt:lpstr>五迷三道</vt:lpstr>
      <vt:lpstr>五迷三道</vt:lpstr>
      <vt:lpstr>唠嗑</vt:lpstr>
      <vt:lpstr>唠嗑</vt:lpstr>
      <vt:lpstr>咋地 </vt:lpstr>
      <vt:lpstr>咋地 </vt:lpstr>
      <vt:lpstr>冒了</vt:lpstr>
      <vt:lpstr>冒了</vt:lpstr>
      <vt:lpstr>匹</vt:lpstr>
      <vt:lpstr>匹</vt:lpstr>
      <vt:lpstr>尿叽</vt:lpstr>
      <vt:lpstr>尿叽</vt:lpstr>
      <vt:lpstr>悄尿儿的</vt:lpstr>
      <vt:lpstr>悄尿儿的</vt:lpstr>
      <vt:lpstr>吆喝（ho）</vt:lpstr>
      <vt:lpstr>吆喝（ho）</vt:lpstr>
      <vt:lpstr>前后脚儿</vt:lpstr>
      <vt:lpstr>前后脚儿</vt:lpstr>
      <vt:lpstr>损人、骂人话</vt:lpstr>
      <vt:lpstr>浪张</vt:lpstr>
      <vt:lpstr>浪张</vt:lpstr>
      <vt:lpstr>嘚瑟</vt:lpstr>
      <vt:lpstr>嘚瑟</vt:lpstr>
      <vt:lpstr>妖道把势</vt:lpstr>
      <vt:lpstr>妖道把势</vt:lpstr>
      <vt:lpstr>色</vt:lpstr>
      <vt:lpstr>色</vt:lpstr>
      <vt:lpstr>吭吃瘪肚</vt:lpstr>
      <vt:lpstr>吭吃瘪肚</vt:lpstr>
      <vt:lpstr>涨冒或涨包</vt:lpstr>
      <vt:lpstr>涨冒或涨包</vt:lpstr>
      <vt:lpstr>无极六兽</vt:lpstr>
      <vt:lpstr>无极六兽</vt:lpstr>
      <vt:lpstr>各应人</vt:lpstr>
      <vt:lpstr>各应人</vt:lpstr>
      <vt:lpstr>欠儿登</vt:lpstr>
      <vt:lpstr>欠儿登</vt:lpstr>
      <vt:lpstr>朝</vt:lpstr>
      <vt:lpstr>朝</vt:lpstr>
      <vt:lpstr>精</vt:lpstr>
      <vt:lpstr>精</vt:lpstr>
      <vt:lpstr>朝种</vt:lpstr>
      <vt:lpstr>朝种</vt:lpstr>
      <vt:lpstr>先生</vt:lpstr>
      <vt:lpstr>先生</vt:lpstr>
      <vt:lpstr>尿</vt:lpstr>
      <vt:lpstr>尿</vt:lpstr>
      <vt:lpstr>遂了吧</vt:lpstr>
      <vt:lpstr>遂了吧</vt:lpstr>
      <vt:lpstr>屁屎狼烟</vt:lpstr>
      <vt:lpstr>屁屎狼烟</vt:lpstr>
      <vt:lpstr>各应人</vt:lpstr>
      <vt:lpstr>各应人</vt:lpstr>
      <vt:lpstr>猫起个土喀拉</vt:lpstr>
      <vt:lpstr>猫起个土喀拉</vt:lpstr>
      <vt:lpstr>半吊子</vt:lpstr>
      <vt:lpstr>半吊子</vt:lpstr>
      <vt:lpstr>隔色（gé shaí）</vt:lpstr>
      <vt:lpstr>隔色（gé shaí）</vt:lpstr>
      <vt:lpstr>熊</vt:lpstr>
      <vt:lpstr>熊</vt:lpstr>
      <vt:lpstr>肉</vt:lpstr>
      <vt:lpstr>肉</vt:lpstr>
      <vt:lpstr>哏</vt:lpstr>
      <vt:lpstr>哏</vt:lpstr>
      <vt:lpstr>名词类</vt:lpstr>
      <vt:lpstr>老炎</vt:lpstr>
      <vt:lpstr>老炎</vt:lpstr>
      <vt:lpstr>爷了盖</vt:lpstr>
      <vt:lpstr>爷了盖</vt:lpstr>
      <vt:lpstr>拨了盖</vt:lpstr>
      <vt:lpstr>拨了盖</vt:lpstr>
      <vt:lpstr>旮旯岔</vt:lpstr>
      <vt:lpstr>旮旯岔</vt:lpstr>
      <vt:lpstr>哈喇子</vt:lpstr>
      <vt:lpstr>哈喇子</vt:lpstr>
      <vt:lpstr>二乂子</vt:lpstr>
      <vt:lpstr>二乂子</vt:lpstr>
      <vt:lpstr>食品类</vt:lpstr>
      <vt:lpstr>棒子秸</vt:lpstr>
      <vt:lpstr>棒子秸</vt:lpstr>
      <vt:lpstr>甜棒</vt:lpstr>
      <vt:lpstr>甜棒</vt:lpstr>
      <vt:lpstr>嘎达白</vt:lpstr>
      <vt:lpstr>嘎达白</vt:lpstr>
      <vt:lpstr>辣菜嘎达</vt:lpstr>
      <vt:lpstr>辣菜嘎达</vt:lpstr>
      <vt:lpstr>山药</vt:lpstr>
      <vt:lpstr>山药</vt:lpstr>
      <vt:lpstr>动物类</vt:lpstr>
      <vt:lpstr>帕（pa 三声）蛋子</vt:lpstr>
      <vt:lpstr>帕（pa 三声）蛋子</vt:lpstr>
      <vt:lpstr>跑篮子</vt:lpstr>
      <vt:lpstr>跑篮子</vt:lpstr>
      <vt:lpstr>儿马子</vt:lpstr>
      <vt:lpstr>儿马子</vt:lpstr>
      <vt:lpstr>客马</vt:lpstr>
      <vt:lpstr>客马</vt:lpstr>
      <vt:lpstr>打圈子</vt:lpstr>
      <vt:lpstr>打圈子</vt:lpstr>
      <vt:lpstr>长虫</vt:lpstr>
      <vt:lpstr>长虫</vt:lpstr>
      <vt:lpstr>老家子或家巧儿</vt:lpstr>
      <vt:lpstr>老家子或家巧儿</vt:lpstr>
      <vt:lpstr>来逮（laí daì）</vt:lpstr>
      <vt:lpstr>来逮（laí daì）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晌午头子</dc:title>
  <dc:subject/>
  <dc:creator/>
  <cp:keywords/>
  <dc:description>generated using python-pptx</dc:description>
  <cp:lastModifiedBy>白</cp:lastModifiedBy>
  <cp:revision>2</cp:revision>
  <dcterms:created xsi:type="dcterms:W3CDTF">2013-01-27T09:14:16Z</dcterms:created>
  <dcterms:modified xsi:type="dcterms:W3CDTF">2020-12-27T14:43:09Z</dcterms:modified>
  <cp:category/>
</cp:coreProperties>
</file>