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2"/>
    <p:restoredTop sz="94648"/>
  </p:normalViewPr>
  <p:slideViewPr>
    <p:cSldViewPr snapToGrid="0" snapToObjects="1">
      <p:cViewPr varScale="1">
        <p:scale>
          <a:sx n="64" d="100"/>
          <a:sy n="64" d="100"/>
        </p:scale>
        <p:origin x="16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1B27-7111-144C-A757-0E67524F4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178B-88FF-194F-B75A-B76C18BE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BF58-29A0-A44E-9820-BF3D2AB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48A3-3499-DC42-A14F-5D8943DE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3B6A-C405-EA4A-AE28-147CCE71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A002-F983-104C-93F2-BA2F43C8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98F4C-F44D-4940-B80D-F6CFCFF3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F323-DE77-0645-95A5-E0F95D2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A6E5-E541-BF43-BD1B-4F7BAE78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BC66-0FB3-9B4D-94A0-2F36F73E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979E6-C76E-7046-918C-B1D74C959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FC1EB-2E9B-FC41-AC40-FF5B41D3F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7616-A793-6543-8E1E-F62F9C30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6CBB-4694-914D-AAF2-842E7C93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F861-4A66-B746-B05A-5E8BFA2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3F6-129F-4946-B1F1-6597755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0E37-380B-C443-9950-1CB52035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44CE-ED60-1448-B6D6-75D969FF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CDAC-F684-624E-ADA7-EBB5F6E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F6D8-AD16-7A4D-B87B-FCE7353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969-F7DB-2645-8BAE-6FDBF898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5DDA-52B5-4F45-BABA-B7A0D76B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4860-ADFA-8148-BD36-5E0E2ABF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7669-B3E4-7C4C-B5B4-726876C9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DFE5-B544-3A4F-B86D-79C5B686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9A6E-CBB6-DD47-9D44-8CA7D437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A096-FD6B-004D-8190-D4EDE78E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33E6-E410-1544-BD11-A33AF8E3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D939-065B-5140-A402-F004D1A4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4589-EA05-8145-81E7-E97DAFB6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388C-EC77-1749-AD6A-AFE2392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2BB0-2D8B-9D48-BEAF-5DCE8C5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4CFE-B58A-B546-8B07-ECC0B6A0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2D3E-4007-9F43-B0AA-4F87A29D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D42B9-E861-1742-94D3-2E365AFD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6A690-7A14-5F40-BB58-FE2218BAA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CF56C-3266-7C40-BFF4-668600E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B0F8-B86D-9242-8093-C3C0D9E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33507-D14E-B547-AC94-6F8659AF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ACBE-66D0-0046-9277-EEB794F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6AF0-BF39-9447-8922-F1D270E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E945F-38D2-4041-BDBF-1C78DCD3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D6C32-DCA9-5645-83DC-FD0C778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C1680-051F-8840-8034-12A8216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CC3FD-3D5E-1242-BD23-B89C6F5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2106-1924-504A-B02F-C32774A1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F5D6-F6B1-C443-81A7-27AB57CF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DCDD-CBD8-0D4D-A2EA-4E850AF9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65F47-FB44-FA4B-AC0C-CC72ED94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8B8FF-7A31-E845-991B-1BBA8599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C9DB-40A4-4845-9328-F6C73233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EB95-B390-054E-9249-A65AC463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1FEF-475B-4445-A8EA-94551795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A7677-8E8B-894E-87D5-A6977B91F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743F7-BAA8-4B4D-A2D9-6948CF96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3DA6-FBAA-F544-824D-3695D3E3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373B4-7CBB-F048-8D92-738D4667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9414-598F-B943-82E9-3D91D33E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FE248-1581-6A46-B163-BEDFBCF4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F8C7-0CFE-6343-A895-D9A280A0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7869-2827-144A-AA94-9ADC67EC9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7CE8-3A89-4441-95EA-5E305CCB3CB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5B29-5A61-6E46-99A3-FFAD0284C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C487-0359-9F4B-AD0E-A472E625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1FAA-963E-EF41-BFFF-40B43AA06C0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811E7-BCFF-D24E-9DE3-736EB469EE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04011" y="5643302"/>
            <a:ext cx="1887989" cy="14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CBE7-BD4B-5141-A79B-4BD9665E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254"/>
            <a:ext cx="9144000" cy="2387600"/>
          </a:xfrm>
        </p:spPr>
        <p:txBody>
          <a:bodyPr/>
          <a:lstStyle/>
          <a:p>
            <a:r>
              <a:rPr lang="en-US" dirty="0"/>
              <a:t>Tutorial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E77B0-E8C0-284A-9855-2DCDD86C2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15/11/2019</a:t>
            </a:r>
          </a:p>
        </p:txBody>
      </p:sp>
    </p:spTree>
    <p:extLst>
      <p:ext uri="{BB962C8B-B14F-4D97-AF65-F5344CB8AC3E}">
        <p14:creationId xmlns:p14="http://schemas.microsoft.com/office/powerpoint/2010/main" val="93865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F79BF4-4E94-0E48-82CC-50B0616741D8}"/>
              </a:ext>
            </a:extLst>
          </p:cNvPr>
          <p:cNvSpPr txBox="1">
            <a:spLocks/>
          </p:cNvSpPr>
          <p:nvPr/>
        </p:nvSpPr>
        <p:spPr>
          <a:xfrm>
            <a:off x="1206516" y="248411"/>
            <a:ext cx="3792996" cy="2269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DBD872-A8B3-3945-8AF8-FB8E2C4A216B}"/>
              </a:ext>
            </a:extLst>
          </p:cNvPr>
          <p:cNvSpPr txBox="1">
            <a:spLocks/>
          </p:cNvSpPr>
          <p:nvPr/>
        </p:nvSpPr>
        <p:spPr>
          <a:xfrm>
            <a:off x="5705855" y="384048"/>
            <a:ext cx="6230111" cy="322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F1D183-F8BF-8B43-BF7C-901BD855E9D4}"/>
              </a:ext>
            </a:extLst>
          </p:cNvPr>
          <p:cNvSpPr txBox="1">
            <a:spLocks/>
          </p:cNvSpPr>
          <p:nvPr/>
        </p:nvSpPr>
        <p:spPr>
          <a:xfrm>
            <a:off x="825096" y="384048"/>
            <a:ext cx="6230111" cy="322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B98C41EE-B675-4340-AEF1-0E445BB6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2" y="472991"/>
            <a:ext cx="6997700" cy="265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BD92F-8F8A-3049-9B8A-BCF63C45781E}"/>
              </a:ext>
            </a:extLst>
          </p:cNvPr>
          <p:cNvSpPr txBox="1"/>
          <p:nvPr/>
        </p:nvSpPr>
        <p:spPr>
          <a:xfrm>
            <a:off x="1191327" y="4113854"/>
            <a:ext cx="5497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class </a:t>
            </a:r>
            <a:r>
              <a:rPr lang="en-US" sz="3200" dirty="0" err="1"/>
              <a:t>SLLSet</a:t>
            </a:r>
            <a:r>
              <a:rPr lang="en-US" sz="3200" dirty="0"/>
              <a:t> {</a:t>
            </a:r>
          </a:p>
          <a:p>
            <a:r>
              <a:rPr lang="en-US" sz="3200" dirty="0"/>
              <a:t>    int size;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SLLNode</a:t>
            </a:r>
            <a:r>
              <a:rPr lang="en-US" sz="3200" dirty="0"/>
              <a:t> head;</a:t>
            </a:r>
          </a:p>
        </p:txBody>
      </p:sp>
    </p:spTree>
    <p:extLst>
      <p:ext uri="{BB962C8B-B14F-4D97-AF65-F5344CB8AC3E}">
        <p14:creationId xmlns:p14="http://schemas.microsoft.com/office/powerpoint/2010/main" val="36043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DBD872-A8B3-3945-8AF8-FB8E2C4A216B}"/>
              </a:ext>
            </a:extLst>
          </p:cNvPr>
          <p:cNvSpPr txBox="1">
            <a:spLocks/>
          </p:cNvSpPr>
          <p:nvPr/>
        </p:nvSpPr>
        <p:spPr>
          <a:xfrm>
            <a:off x="402335" y="566928"/>
            <a:ext cx="6230111" cy="322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F1D183-F8BF-8B43-BF7C-901BD855E9D4}"/>
              </a:ext>
            </a:extLst>
          </p:cNvPr>
          <p:cNvSpPr txBox="1">
            <a:spLocks/>
          </p:cNvSpPr>
          <p:nvPr/>
        </p:nvSpPr>
        <p:spPr>
          <a:xfrm>
            <a:off x="512921" y="432551"/>
            <a:ext cx="6230111" cy="322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Constructor 1.</a:t>
            </a:r>
          </a:p>
          <a:p>
            <a:pPr marL="0" indent="0">
              <a:buNone/>
            </a:pPr>
            <a:r>
              <a:rPr lang="en-US" sz="2400" dirty="0"/>
              <a:t>public </a:t>
            </a:r>
            <a:r>
              <a:rPr lang="en-US" sz="2400" dirty="0" err="1"/>
              <a:t>SLLSet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        size =0;</a:t>
            </a:r>
          </a:p>
          <a:p>
            <a:pPr marL="0" indent="0">
              <a:buNone/>
            </a:pPr>
            <a:r>
              <a:rPr lang="en-US" sz="2400" dirty="0"/>
              <a:t>        head=null;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915FFB-DB89-2D41-A9A9-79CC91C0F0A3}"/>
              </a:ext>
            </a:extLst>
          </p:cNvPr>
          <p:cNvSpPr txBox="1">
            <a:spLocks/>
          </p:cNvSpPr>
          <p:nvPr/>
        </p:nvSpPr>
        <p:spPr>
          <a:xfrm>
            <a:off x="4680284" y="432551"/>
            <a:ext cx="7291137" cy="3495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Constructor 2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 public </a:t>
            </a:r>
            <a:r>
              <a:rPr lang="en-US" dirty="0" err="1"/>
              <a:t>SLLSet</a:t>
            </a:r>
            <a:r>
              <a:rPr lang="en-US" dirty="0"/>
              <a:t>( int[] </a:t>
            </a:r>
            <a:r>
              <a:rPr lang="en-US" dirty="0" err="1"/>
              <a:t>sortedArr</a:t>
            </a:r>
            <a:r>
              <a:rPr lang="en-US" dirty="0"/>
              <a:t>){</a:t>
            </a:r>
          </a:p>
          <a:p>
            <a:pPr marL="457200" lvl="1" indent="0">
              <a:buNone/>
            </a:pPr>
            <a:r>
              <a:rPr lang="en-US" dirty="0"/>
              <a:t>        // check if </a:t>
            </a:r>
            <a:r>
              <a:rPr lang="en-US" dirty="0" err="1"/>
              <a:t>NUll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else           </a:t>
            </a:r>
          </a:p>
          <a:p>
            <a:pPr marL="457200" lvl="1" indent="0">
              <a:buNone/>
            </a:pPr>
            <a:r>
              <a:rPr lang="en-US" dirty="0"/>
              <a:t>            get the size</a:t>
            </a:r>
          </a:p>
          <a:p>
            <a:pPr marL="457200" lvl="1" indent="0">
              <a:buNone/>
            </a:pPr>
            <a:r>
              <a:rPr lang="en-US" dirty="0"/>
              <a:t>	     Create the head</a:t>
            </a:r>
          </a:p>
          <a:p>
            <a:pPr marL="457200" lvl="1" indent="0">
              <a:buNone/>
            </a:pPr>
            <a:r>
              <a:rPr lang="en-US" dirty="0"/>
              <a:t>	     assign current node.</a:t>
            </a:r>
          </a:p>
          <a:p>
            <a:pPr marL="457200" lvl="1" indent="0">
              <a:buNone/>
            </a:pPr>
            <a:r>
              <a:rPr lang="en-US" dirty="0"/>
              <a:t>            if length condition satisfy</a:t>
            </a:r>
          </a:p>
          <a:p>
            <a:pPr marL="457200" lvl="1" indent="0">
              <a:buNone/>
            </a:pPr>
            <a:r>
              <a:rPr lang="en-US" dirty="0"/>
              <a:t>		Create next	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431DF-B9B8-1341-9A17-361C8BEBA00F}"/>
              </a:ext>
            </a:extLst>
          </p:cNvPr>
          <p:cNvSpPr txBox="1"/>
          <p:nvPr/>
        </p:nvSpPr>
        <p:spPr>
          <a:xfrm>
            <a:off x="649705" y="1720516"/>
            <a:ext cx="45470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public </a:t>
            </a:r>
            <a:r>
              <a:rPr lang="en-US" dirty="0" err="1"/>
              <a:t>SLLSet</a:t>
            </a:r>
            <a:r>
              <a:rPr lang="en-US" dirty="0"/>
              <a:t> copy(){</a:t>
            </a:r>
          </a:p>
          <a:p>
            <a:r>
              <a:rPr lang="en-US" dirty="0"/>
              <a:t>        Create a new </a:t>
            </a:r>
          </a:p>
          <a:p>
            <a:r>
              <a:rPr lang="en-US" dirty="0"/>
              <a:t>            //copy the head</a:t>
            </a:r>
          </a:p>
          <a:p>
            <a:r>
              <a:rPr lang="en-US" dirty="0"/>
              <a:t>                        </a:t>
            </a:r>
          </a:p>
          <a:p>
            <a:r>
              <a:rPr lang="en-US" dirty="0"/>
              <a:t>            //copy the middle elements and the tail</a:t>
            </a:r>
          </a:p>
          <a:p>
            <a:r>
              <a:rPr lang="en-US" dirty="0"/>
              <a:t>            while(</a:t>
            </a:r>
            <a:r>
              <a:rPr lang="en-US" dirty="0" err="1"/>
              <a:t>iter.next</a:t>
            </a:r>
            <a:r>
              <a:rPr lang="en-US" dirty="0"/>
              <a:t>!=null){</a:t>
            </a:r>
          </a:p>
          <a:p>
            <a:r>
              <a:rPr lang="en-US" dirty="0"/>
              <a:t>                //create a copy of the current node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//move to the next node</a:t>
            </a:r>
          </a:p>
          <a:p>
            <a:r>
              <a:rPr lang="en-US" dirty="0"/>
              <a:t>            }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68F66-3459-CD4B-AD46-771C294E539E}"/>
              </a:ext>
            </a:extLst>
          </p:cNvPr>
          <p:cNvSpPr txBox="1"/>
          <p:nvPr/>
        </p:nvSpPr>
        <p:spPr>
          <a:xfrm>
            <a:off x="5787190" y="336886"/>
            <a:ext cx="6659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isIn</a:t>
            </a:r>
            <a:r>
              <a:rPr lang="en-US" dirty="0"/>
              <a:t>(int v){</a:t>
            </a:r>
          </a:p>
          <a:p>
            <a:r>
              <a:rPr lang="en-US" dirty="0"/>
              <a:t>        // linear search to find the value</a:t>
            </a:r>
          </a:p>
          <a:p>
            <a:r>
              <a:rPr lang="en-US" dirty="0"/>
              <a:t>        // could implement a more efficient search algorithm</a:t>
            </a:r>
          </a:p>
          <a:p>
            <a:r>
              <a:rPr lang="en-US" dirty="0"/>
              <a:t>        </a:t>
            </a:r>
            <a:r>
              <a:rPr lang="en-US" dirty="0" err="1"/>
              <a:t>SLLNode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head;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//loop through the list.</a:t>
            </a:r>
          </a:p>
          <a:p>
            <a:r>
              <a:rPr lang="en-US" dirty="0"/>
              <a:t>        // If we find the matching value, it is in the list</a:t>
            </a:r>
          </a:p>
          <a:p>
            <a:r>
              <a:rPr lang="en-US" dirty="0"/>
              <a:t>        // If we come across a value that's larger that the one we are looking for, it is not in the list</a:t>
            </a:r>
          </a:p>
          <a:p>
            <a:r>
              <a:rPr lang="en-US" dirty="0"/>
              <a:t>        // We might still reach the end of the list without finding a matching value, or a value that's bigger than the one we are looking for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29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E3A2E-DB2F-6548-B830-D5BDEA7E1385}"/>
              </a:ext>
            </a:extLst>
          </p:cNvPr>
          <p:cNvSpPr txBox="1"/>
          <p:nvPr/>
        </p:nvSpPr>
        <p:spPr>
          <a:xfrm>
            <a:off x="236621" y="243512"/>
            <a:ext cx="58593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public void add(int v){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SLLNode</a:t>
            </a:r>
            <a:r>
              <a:rPr lang="en-US" sz="2400" dirty="0"/>
              <a:t> </a:t>
            </a:r>
            <a:r>
              <a:rPr lang="en-US" sz="2400" dirty="0" err="1"/>
              <a:t>iter</a:t>
            </a:r>
            <a:r>
              <a:rPr lang="en-US" sz="2400" dirty="0"/>
              <a:t> = head;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//Case where new node should be added at the start</a:t>
            </a:r>
          </a:p>
          <a:p>
            <a:r>
              <a:rPr lang="en-US" sz="2400" dirty="0"/>
              <a:t>//case where new node is already in the list</a:t>
            </a:r>
          </a:p>
          <a:p>
            <a:r>
              <a:rPr lang="en-US" sz="2400" dirty="0"/>
              <a:t>//case where new node should be added </a:t>
            </a:r>
          </a:p>
          <a:p>
            <a:r>
              <a:rPr lang="en-US" sz="2400" dirty="0"/>
              <a:t>    somewhere in the middle</a:t>
            </a:r>
          </a:p>
          <a:p>
            <a:r>
              <a:rPr lang="en-US" sz="2400" dirty="0"/>
              <a:t> //if </a:t>
            </a:r>
            <a:r>
              <a:rPr lang="en-US" sz="2400" dirty="0" err="1"/>
              <a:t>iter's</a:t>
            </a:r>
            <a:r>
              <a:rPr lang="en-US" sz="2400" dirty="0"/>
              <a:t> value is less than v, but </a:t>
            </a:r>
            <a:r>
              <a:rPr lang="en-US" sz="2400" dirty="0" err="1"/>
              <a:t>iter's</a:t>
            </a:r>
            <a:r>
              <a:rPr lang="en-US" sz="2400" dirty="0"/>
              <a:t> next </a:t>
            </a:r>
          </a:p>
          <a:p>
            <a:r>
              <a:rPr lang="en-US" sz="2400" dirty="0"/>
              <a:t>     value is greater than v, we found the spot </a:t>
            </a:r>
          </a:p>
          <a:p>
            <a:r>
              <a:rPr lang="en-US" sz="2400" dirty="0"/>
              <a:t> // have to make sure next node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//create a new node, and link it to </a:t>
            </a:r>
            <a:r>
              <a:rPr lang="en-US" sz="2400" dirty="0" err="1"/>
              <a:t>iter.next</a:t>
            </a:r>
            <a:endParaRPr lang="en-US" sz="2400" dirty="0"/>
          </a:p>
          <a:p>
            <a:r>
              <a:rPr lang="en-US" sz="2400" dirty="0"/>
              <a:t>//update the current node's next node</a:t>
            </a:r>
          </a:p>
          <a:p>
            <a:r>
              <a:rPr lang="en-US" sz="2400" dirty="0"/>
              <a:t>                     //update size                       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A86DB-A78E-CD4B-9235-58C81E815433}"/>
              </a:ext>
            </a:extLst>
          </p:cNvPr>
          <p:cNvSpPr/>
          <p:nvPr/>
        </p:nvSpPr>
        <p:spPr>
          <a:xfrm>
            <a:off x="6605335" y="243512"/>
            <a:ext cx="506044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remove(int v){</a:t>
            </a:r>
          </a:p>
          <a:p>
            <a:r>
              <a:rPr lang="en-US" sz="2400" dirty="0"/>
              <a:t>        //check null list</a:t>
            </a:r>
          </a:p>
          <a:p>
            <a:r>
              <a:rPr lang="en-US" sz="2400" dirty="0"/>
              <a:t>       // check </a:t>
            </a:r>
            <a:r>
              <a:rPr lang="en-US" sz="2400" dirty="0" err="1"/>
              <a:t>isin</a:t>
            </a:r>
            <a:endParaRPr lang="en-US" sz="2400" dirty="0"/>
          </a:p>
          <a:p>
            <a:r>
              <a:rPr lang="en-US" sz="2400" dirty="0"/>
              <a:t>        else{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SLLNode</a:t>
            </a:r>
            <a:r>
              <a:rPr lang="en-US" sz="2400" dirty="0"/>
              <a:t> </a:t>
            </a:r>
            <a:r>
              <a:rPr lang="en-US" sz="2400" dirty="0" err="1"/>
              <a:t>iter</a:t>
            </a:r>
            <a:r>
              <a:rPr lang="en-US" sz="2400" dirty="0"/>
              <a:t> = head;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     //Case where the node we want to delete is the head</a:t>
            </a:r>
          </a:p>
          <a:p>
            <a:r>
              <a:rPr lang="en-US" sz="2400" dirty="0"/>
              <a:t>else{</a:t>
            </a:r>
          </a:p>
          <a:p>
            <a:r>
              <a:rPr lang="en-US" sz="2400" dirty="0"/>
              <a:t>                //case where the node to delete is in the middle or tail</a:t>
            </a:r>
          </a:p>
          <a:p>
            <a:r>
              <a:rPr lang="en-US" sz="2400" dirty="0"/>
              <a:t>                    // find the node to delete. Make the previous node skip over it</a:t>
            </a:r>
          </a:p>
          <a:p>
            <a:r>
              <a:rPr lang="en-US" sz="2400" dirty="0"/>
              <a:t>                    if(</a:t>
            </a:r>
            <a:r>
              <a:rPr lang="en-US" sz="2400" dirty="0" err="1"/>
              <a:t>iter.next.value</a:t>
            </a:r>
            <a:r>
              <a:rPr lang="en-US" sz="2400" dirty="0"/>
              <a:t>==v){</a:t>
            </a:r>
          </a:p>
          <a:p>
            <a:r>
              <a:rPr lang="en-US" sz="2400" dirty="0"/>
              <a:t>                     //skip over the node</a:t>
            </a:r>
          </a:p>
          <a:p>
            <a:r>
              <a:rPr lang="en-US" sz="2400" dirty="0"/>
              <a:t>                    //update size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21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F79BF4-4E94-0E48-82CC-50B0616741D8}"/>
              </a:ext>
            </a:extLst>
          </p:cNvPr>
          <p:cNvSpPr txBox="1">
            <a:spLocks/>
          </p:cNvSpPr>
          <p:nvPr/>
        </p:nvSpPr>
        <p:spPr>
          <a:xfrm>
            <a:off x="404061" y="503318"/>
            <a:ext cx="5341547" cy="597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public </a:t>
            </a:r>
            <a:r>
              <a:rPr lang="en-IN" sz="2400" dirty="0" err="1"/>
              <a:t>SLLSet</a:t>
            </a:r>
            <a:r>
              <a:rPr lang="en-IN" sz="2400" dirty="0"/>
              <a:t> union(</a:t>
            </a:r>
            <a:r>
              <a:rPr lang="en-IN" sz="2400" dirty="0" err="1"/>
              <a:t>SLLSet</a:t>
            </a:r>
            <a:r>
              <a:rPr lang="en-IN" sz="2400" dirty="0"/>
              <a:t> s){</a:t>
            </a:r>
          </a:p>
          <a:p>
            <a:pPr marL="0" indent="0">
              <a:buNone/>
            </a:pPr>
            <a:r>
              <a:rPr lang="en-IN" sz="2400" dirty="0"/>
              <a:t>           </a:t>
            </a:r>
            <a:r>
              <a:rPr lang="en-IN" sz="2400" dirty="0" err="1"/>
              <a:t>SLLNode</a:t>
            </a:r>
            <a:r>
              <a:rPr lang="en-IN" sz="2400" dirty="0"/>
              <a:t> </a:t>
            </a:r>
            <a:r>
              <a:rPr lang="en-IN" sz="2400" dirty="0" err="1"/>
              <a:t>iter</a:t>
            </a:r>
            <a:r>
              <a:rPr lang="en-IN" sz="2400" dirty="0"/>
              <a:t> = </a:t>
            </a:r>
            <a:r>
              <a:rPr lang="en-IN" sz="2400" dirty="0" err="1"/>
              <a:t>this.head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        //copy all the values from this list</a:t>
            </a:r>
          </a:p>
          <a:p>
            <a:pPr marL="0" indent="0">
              <a:buNone/>
            </a:pPr>
            <a:r>
              <a:rPr lang="en-IN" sz="2400" dirty="0"/>
              <a:t>            // O(size) aka O(n)            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iter</a:t>
            </a:r>
            <a:r>
              <a:rPr lang="en-IN" sz="2400" dirty="0"/>
              <a:t> = </a:t>
            </a:r>
            <a:r>
              <a:rPr lang="en-IN" sz="2400" dirty="0" err="1"/>
              <a:t>s.head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        //copy all the values from list s</a:t>
            </a:r>
          </a:p>
          <a:p>
            <a:pPr marL="0" indent="0">
              <a:buNone/>
            </a:pPr>
            <a:r>
              <a:rPr lang="en-IN" sz="2400" dirty="0"/>
              <a:t>            // O(</a:t>
            </a:r>
            <a:r>
              <a:rPr lang="en-IN" sz="2400" dirty="0" err="1"/>
              <a:t>s.size</a:t>
            </a:r>
            <a:r>
              <a:rPr lang="en-IN" sz="2400" dirty="0"/>
              <a:t>) aka O(m)</a:t>
            </a:r>
          </a:p>
          <a:p>
            <a:pPr marL="0" indent="0">
              <a:buNone/>
            </a:pPr>
            <a:r>
              <a:rPr lang="en-IN" sz="2400" dirty="0"/>
              <a:t>        }</a:t>
            </a:r>
          </a:p>
          <a:p>
            <a:pPr lvl="1"/>
            <a:endParaRPr lang="en-IN" dirty="0"/>
          </a:p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DBD872-A8B3-3945-8AF8-FB8E2C4A216B}"/>
              </a:ext>
            </a:extLst>
          </p:cNvPr>
          <p:cNvSpPr txBox="1">
            <a:spLocks/>
          </p:cNvSpPr>
          <p:nvPr/>
        </p:nvSpPr>
        <p:spPr>
          <a:xfrm>
            <a:off x="5557828" y="202692"/>
            <a:ext cx="6230111" cy="3226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public </a:t>
            </a:r>
            <a:r>
              <a:rPr lang="en-US" sz="2400" dirty="0" err="1"/>
              <a:t>SLLSet</a:t>
            </a:r>
            <a:r>
              <a:rPr lang="en-US" sz="2400" dirty="0"/>
              <a:t> intersection(</a:t>
            </a:r>
            <a:r>
              <a:rPr lang="en-US" sz="2400" dirty="0" err="1"/>
              <a:t>SLLSet</a:t>
            </a:r>
            <a:r>
              <a:rPr lang="en-US" sz="2400" dirty="0"/>
              <a:t> s){        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SLLNode</a:t>
            </a:r>
            <a:r>
              <a:rPr lang="en-US" sz="2400" dirty="0"/>
              <a:t> </a:t>
            </a:r>
            <a:r>
              <a:rPr lang="en-US" sz="2400" dirty="0" err="1"/>
              <a:t>iter</a:t>
            </a:r>
            <a:r>
              <a:rPr lang="en-US" sz="2400" dirty="0"/>
              <a:t> = </a:t>
            </a:r>
            <a:r>
              <a:rPr lang="en-US" sz="2400" dirty="0" err="1"/>
              <a:t>this.head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//go through this list and check if the      value also appears in the other list</a:t>
            </a:r>
          </a:p>
          <a:p>
            <a:pPr marL="0" indent="0">
              <a:buNone/>
            </a:pPr>
            <a:r>
              <a:rPr lang="en-US" sz="2400" dirty="0"/>
              <a:t>            // if so, add it to the intersection list</a:t>
            </a:r>
          </a:p>
          <a:p>
            <a:pPr marL="0" indent="0">
              <a:buNone/>
            </a:pPr>
            <a:r>
              <a:rPr lang="en-US" sz="2400" dirty="0"/>
              <a:t>            // O(n^2)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CA837-6E39-B142-B2C6-B68F47CBB71F}"/>
              </a:ext>
            </a:extLst>
          </p:cNvPr>
          <p:cNvSpPr/>
          <p:nvPr/>
        </p:nvSpPr>
        <p:spPr>
          <a:xfrm>
            <a:off x="5745608" y="296786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SLLSet</a:t>
            </a:r>
            <a:r>
              <a:rPr lang="en-US" sz="2400" dirty="0"/>
              <a:t> difference(</a:t>
            </a:r>
            <a:r>
              <a:rPr lang="en-US" sz="2400" dirty="0" err="1"/>
              <a:t>SLLSet</a:t>
            </a:r>
            <a:r>
              <a:rPr lang="en-US" sz="2400" dirty="0"/>
              <a:t> s){</a:t>
            </a:r>
          </a:p>
          <a:p>
            <a:r>
              <a:rPr lang="en-US" sz="2400" dirty="0"/>
              <a:t>//go through this list and check to make sure the value does not appear in the other list</a:t>
            </a:r>
          </a:p>
          <a:p>
            <a:r>
              <a:rPr lang="en-US" sz="2400" dirty="0"/>
              <a:t>            // if the value is not in the other list, add to difference list               </a:t>
            </a:r>
          </a:p>
          <a:p>
            <a:r>
              <a:rPr lang="en-US" sz="2400" dirty="0"/>
              <a:t>               //go through list s and check to make sure the value does not appear in "this" list</a:t>
            </a:r>
          </a:p>
          <a:p>
            <a:r>
              <a:rPr lang="en-US" sz="2400" dirty="0"/>
              <a:t>            // if the value is not in "this" list, add to difference list</a:t>
            </a:r>
          </a:p>
          <a:p>
            <a:r>
              <a:rPr lang="en-US" sz="2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8983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640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Tutorial 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A. Chatterjee</dc:creator>
  <cp:lastModifiedBy>A. Chatterjee</cp:lastModifiedBy>
  <cp:revision>49</cp:revision>
  <dcterms:created xsi:type="dcterms:W3CDTF">2019-09-26T00:23:36Z</dcterms:created>
  <dcterms:modified xsi:type="dcterms:W3CDTF">2019-11-15T07:50:38Z</dcterms:modified>
</cp:coreProperties>
</file>