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189F-9095-4F48-B04C-E46E4B9D45C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9BA7-5D80-4A06-996E-AB899F9C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ectangle 721"/>
          <p:cNvSpPr/>
          <p:nvPr/>
        </p:nvSpPr>
        <p:spPr>
          <a:xfrm rot="19351898" flipH="1">
            <a:off x="1732573" y="4645371"/>
            <a:ext cx="2266476" cy="92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58900" y="-12700"/>
            <a:ext cx="10833100" cy="2501900"/>
          </a:xfrm>
          <a:custGeom>
            <a:avLst/>
            <a:gdLst>
              <a:gd name="connsiteX0" fmla="*/ 342900 w 10833100"/>
              <a:gd name="connsiteY0" fmla="*/ 76200 h 2501900"/>
              <a:gd name="connsiteX1" fmla="*/ 342900 w 10833100"/>
              <a:gd name="connsiteY1" fmla="*/ 76200 h 2501900"/>
              <a:gd name="connsiteX2" fmla="*/ 266700 w 10833100"/>
              <a:gd name="connsiteY2" fmla="*/ 177800 h 2501900"/>
              <a:gd name="connsiteX3" fmla="*/ 241300 w 10833100"/>
              <a:gd name="connsiteY3" fmla="*/ 254000 h 2501900"/>
              <a:gd name="connsiteX4" fmla="*/ 254000 w 10833100"/>
              <a:gd name="connsiteY4" fmla="*/ 419100 h 2501900"/>
              <a:gd name="connsiteX5" fmla="*/ 292100 w 10833100"/>
              <a:gd name="connsiteY5" fmla="*/ 457200 h 2501900"/>
              <a:gd name="connsiteX6" fmla="*/ 266700 w 10833100"/>
              <a:gd name="connsiteY6" fmla="*/ 495300 h 2501900"/>
              <a:gd name="connsiteX7" fmla="*/ 101600 w 10833100"/>
              <a:gd name="connsiteY7" fmla="*/ 596900 h 2501900"/>
              <a:gd name="connsiteX8" fmla="*/ 50800 w 10833100"/>
              <a:gd name="connsiteY8" fmla="*/ 673100 h 2501900"/>
              <a:gd name="connsiteX9" fmla="*/ 25400 w 10833100"/>
              <a:gd name="connsiteY9" fmla="*/ 749300 h 2501900"/>
              <a:gd name="connsiteX10" fmla="*/ 76200 w 10833100"/>
              <a:gd name="connsiteY10" fmla="*/ 1016000 h 2501900"/>
              <a:gd name="connsiteX11" fmla="*/ 114300 w 10833100"/>
              <a:gd name="connsiteY11" fmla="*/ 1041400 h 2501900"/>
              <a:gd name="connsiteX12" fmla="*/ 101600 w 10833100"/>
              <a:gd name="connsiteY12" fmla="*/ 1104900 h 2501900"/>
              <a:gd name="connsiteX13" fmla="*/ 38100 w 10833100"/>
              <a:gd name="connsiteY13" fmla="*/ 1193800 h 2501900"/>
              <a:gd name="connsiteX14" fmla="*/ 63500 w 10833100"/>
              <a:gd name="connsiteY14" fmla="*/ 1346200 h 2501900"/>
              <a:gd name="connsiteX15" fmla="*/ 88900 w 10833100"/>
              <a:gd name="connsiteY15" fmla="*/ 1384300 h 2501900"/>
              <a:gd name="connsiteX16" fmla="*/ 101600 w 10833100"/>
              <a:gd name="connsiteY16" fmla="*/ 1422400 h 2501900"/>
              <a:gd name="connsiteX17" fmla="*/ 139700 w 10833100"/>
              <a:gd name="connsiteY17" fmla="*/ 1498600 h 2501900"/>
              <a:gd name="connsiteX18" fmla="*/ 88900 w 10833100"/>
              <a:gd name="connsiteY18" fmla="*/ 1574800 h 2501900"/>
              <a:gd name="connsiteX19" fmla="*/ 25400 w 10833100"/>
              <a:gd name="connsiteY19" fmla="*/ 1676400 h 2501900"/>
              <a:gd name="connsiteX20" fmla="*/ 0 w 10833100"/>
              <a:gd name="connsiteY20" fmla="*/ 1727200 h 2501900"/>
              <a:gd name="connsiteX21" fmla="*/ 12700 w 10833100"/>
              <a:gd name="connsiteY21" fmla="*/ 1841500 h 2501900"/>
              <a:gd name="connsiteX22" fmla="*/ 50800 w 10833100"/>
              <a:gd name="connsiteY22" fmla="*/ 1866900 h 2501900"/>
              <a:gd name="connsiteX23" fmla="*/ 76200 w 10833100"/>
              <a:gd name="connsiteY23" fmla="*/ 1905000 h 2501900"/>
              <a:gd name="connsiteX24" fmla="*/ 63500 w 10833100"/>
              <a:gd name="connsiteY24" fmla="*/ 2222500 h 2501900"/>
              <a:gd name="connsiteX25" fmla="*/ 76200 w 10833100"/>
              <a:gd name="connsiteY25" fmla="*/ 2260600 h 2501900"/>
              <a:gd name="connsiteX26" fmla="*/ 203200 w 10833100"/>
              <a:gd name="connsiteY26" fmla="*/ 2273300 h 2501900"/>
              <a:gd name="connsiteX27" fmla="*/ 266700 w 10833100"/>
              <a:gd name="connsiteY27" fmla="*/ 2349500 h 2501900"/>
              <a:gd name="connsiteX28" fmla="*/ 342900 w 10833100"/>
              <a:gd name="connsiteY28" fmla="*/ 2413000 h 2501900"/>
              <a:gd name="connsiteX29" fmla="*/ 393700 w 10833100"/>
              <a:gd name="connsiteY29" fmla="*/ 2387600 h 2501900"/>
              <a:gd name="connsiteX30" fmla="*/ 419100 w 10833100"/>
              <a:gd name="connsiteY30" fmla="*/ 2349500 h 2501900"/>
              <a:gd name="connsiteX31" fmla="*/ 482600 w 10833100"/>
              <a:gd name="connsiteY31" fmla="*/ 2286000 h 2501900"/>
              <a:gd name="connsiteX32" fmla="*/ 533400 w 10833100"/>
              <a:gd name="connsiteY32" fmla="*/ 2197100 h 2501900"/>
              <a:gd name="connsiteX33" fmla="*/ 571500 w 10833100"/>
              <a:gd name="connsiteY33" fmla="*/ 2171700 h 2501900"/>
              <a:gd name="connsiteX34" fmla="*/ 609600 w 10833100"/>
              <a:gd name="connsiteY34" fmla="*/ 2222500 h 2501900"/>
              <a:gd name="connsiteX35" fmla="*/ 635000 w 10833100"/>
              <a:gd name="connsiteY35" fmla="*/ 2260600 h 2501900"/>
              <a:gd name="connsiteX36" fmla="*/ 800100 w 10833100"/>
              <a:gd name="connsiteY36" fmla="*/ 2362200 h 2501900"/>
              <a:gd name="connsiteX37" fmla="*/ 863600 w 10833100"/>
              <a:gd name="connsiteY37" fmla="*/ 2387600 h 2501900"/>
              <a:gd name="connsiteX38" fmla="*/ 1155700 w 10833100"/>
              <a:gd name="connsiteY38" fmla="*/ 2324100 h 2501900"/>
              <a:gd name="connsiteX39" fmla="*/ 1193800 w 10833100"/>
              <a:gd name="connsiteY39" fmla="*/ 2286000 h 2501900"/>
              <a:gd name="connsiteX40" fmla="*/ 1257300 w 10833100"/>
              <a:gd name="connsiteY40" fmla="*/ 2311400 h 2501900"/>
              <a:gd name="connsiteX41" fmla="*/ 1295400 w 10833100"/>
              <a:gd name="connsiteY41" fmla="*/ 2336800 h 2501900"/>
              <a:gd name="connsiteX42" fmla="*/ 1358900 w 10833100"/>
              <a:gd name="connsiteY42" fmla="*/ 2362200 h 2501900"/>
              <a:gd name="connsiteX43" fmla="*/ 1524000 w 10833100"/>
              <a:gd name="connsiteY43" fmla="*/ 2324100 h 2501900"/>
              <a:gd name="connsiteX44" fmla="*/ 1562100 w 10833100"/>
              <a:gd name="connsiteY44" fmla="*/ 2286000 h 2501900"/>
              <a:gd name="connsiteX45" fmla="*/ 1612900 w 10833100"/>
              <a:gd name="connsiteY45" fmla="*/ 2298700 h 2501900"/>
              <a:gd name="connsiteX46" fmla="*/ 1689100 w 10833100"/>
              <a:gd name="connsiteY46" fmla="*/ 2222500 h 2501900"/>
              <a:gd name="connsiteX47" fmla="*/ 1701800 w 10833100"/>
              <a:gd name="connsiteY47" fmla="*/ 2171700 h 2501900"/>
              <a:gd name="connsiteX48" fmla="*/ 1790700 w 10833100"/>
              <a:gd name="connsiteY48" fmla="*/ 2184400 h 2501900"/>
              <a:gd name="connsiteX49" fmla="*/ 1828800 w 10833100"/>
              <a:gd name="connsiteY49" fmla="*/ 2197100 h 2501900"/>
              <a:gd name="connsiteX50" fmla="*/ 1854200 w 10833100"/>
              <a:gd name="connsiteY50" fmla="*/ 2146300 h 2501900"/>
              <a:gd name="connsiteX51" fmla="*/ 1905000 w 10833100"/>
              <a:gd name="connsiteY51" fmla="*/ 2108200 h 2501900"/>
              <a:gd name="connsiteX52" fmla="*/ 1930400 w 10833100"/>
              <a:gd name="connsiteY52" fmla="*/ 2070100 h 2501900"/>
              <a:gd name="connsiteX53" fmla="*/ 1968500 w 10833100"/>
              <a:gd name="connsiteY53" fmla="*/ 2159000 h 2501900"/>
              <a:gd name="connsiteX54" fmla="*/ 1993900 w 10833100"/>
              <a:gd name="connsiteY54" fmla="*/ 2209800 h 2501900"/>
              <a:gd name="connsiteX55" fmla="*/ 2070100 w 10833100"/>
              <a:gd name="connsiteY55" fmla="*/ 2247900 h 2501900"/>
              <a:gd name="connsiteX56" fmla="*/ 2108200 w 10833100"/>
              <a:gd name="connsiteY56" fmla="*/ 2235200 h 2501900"/>
              <a:gd name="connsiteX57" fmla="*/ 2120900 w 10833100"/>
              <a:gd name="connsiteY57" fmla="*/ 2286000 h 2501900"/>
              <a:gd name="connsiteX58" fmla="*/ 2133600 w 10833100"/>
              <a:gd name="connsiteY58" fmla="*/ 2362200 h 2501900"/>
              <a:gd name="connsiteX59" fmla="*/ 2197100 w 10833100"/>
              <a:gd name="connsiteY59" fmla="*/ 2374900 h 2501900"/>
              <a:gd name="connsiteX60" fmla="*/ 2425700 w 10833100"/>
              <a:gd name="connsiteY60" fmla="*/ 2362200 h 2501900"/>
              <a:gd name="connsiteX61" fmla="*/ 2514600 w 10833100"/>
              <a:gd name="connsiteY61" fmla="*/ 2349500 h 2501900"/>
              <a:gd name="connsiteX62" fmla="*/ 2616200 w 10833100"/>
              <a:gd name="connsiteY62" fmla="*/ 2336800 h 2501900"/>
              <a:gd name="connsiteX63" fmla="*/ 2730500 w 10833100"/>
              <a:gd name="connsiteY63" fmla="*/ 2247900 h 2501900"/>
              <a:gd name="connsiteX64" fmla="*/ 2768600 w 10833100"/>
              <a:gd name="connsiteY64" fmla="*/ 2222500 h 2501900"/>
              <a:gd name="connsiteX65" fmla="*/ 2857500 w 10833100"/>
              <a:gd name="connsiteY65" fmla="*/ 2324100 h 2501900"/>
              <a:gd name="connsiteX66" fmla="*/ 2895600 w 10833100"/>
              <a:gd name="connsiteY66" fmla="*/ 2349500 h 2501900"/>
              <a:gd name="connsiteX67" fmla="*/ 3035300 w 10833100"/>
              <a:gd name="connsiteY67" fmla="*/ 2425700 h 2501900"/>
              <a:gd name="connsiteX68" fmla="*/ 3175000 w 10833100"/>
              <a:gd name="connsiteY68" fmla="*/ 2413000 h 2501900"/>
              <a:gd name="connsiteX69" fmla="*/ 3302000 w 10833100"/>
              <a:gd name="connsiteY69" fmla="*/ 2311400 h 2501900"/>
              <a:gd name="connsiteX70" fmla="*/ 3340100 w 10833100"/>
              <a:gd name="connsiteY70" fmla="*/ 2298700 h 2501900"/>
              <a:gd name="connsiteX71" fmla="*/ 3568700 w 10833100"/>
              <a:gd name="connsiteY71" fmla="*/ 2349500 h 2501900"/>
              <a:gd name="connsiteX72" fmla="*/ 3721100 w 10833100"/>
              <a:gd name="connsiteY72" fmla="*/ 2374900 h 2501900"/>
              <a:gd name="connsiteX73" fmla="*/ 3771900 w 10833100"/>
              <a:gd name="connsiteY73" fmla="*/ 2286000 h 2501900"/>
              <a:gd name="connsiteX74" fmla="*/ 3784600 w 10833100"/>
              <a:gd name="connsiteY74" fmla="*/ 2247900 h 2501900"/>
              <a:gd name="connsiteX75" fmla="*/ 3835400 w 10833100"/>
              <a:gd name="connsiteY75" fmla="*/ 2159000 h 2501900"/>
              <a:gd name="connsiteX76" fmla="*/ 3949700 w 10833100"/>
              <a:gd name="connsiteY76" fmla="*/ 2197100 h 2501900"/>
              <a:gd name="connsiteX77" fmla="*/ 3987800 w 10833100"/>
              <a:gd name="connsiteY77" fmla="*/ 2222500 h 2501900"/>
              <a:gd name="connsiteX78" fmla="*/ 4051300 w 10833100"/>
              <a:gd name="connsiteY78" fmla="*/ 2197100 h 2501900"/>
              <a:gd name="connsiteX79" fmla="*/ 4140200 w 10833100"/>
              <a:gd name="connsiteY79" fmla="*/ 2070100 h 2501900"/>
              <a:gd name="connsiteX80" fmla="*/ 4165600 w 10833100"/>
              <a:gd name="connsiteY80" fmla="*/ 2019300 h 2501900"/>
              <a:gd name="connsiteX81" fmla="*/ 4178300 w 10833100"/>
              <a:gd name="connsiteY81" fmla="*/ 1981200 h 2501900"/>
              <a:gd name="connsiteX82" fmla="*/ 4216400 w 10833100"/>
              <a:gd name="connsiteY82" fmla="*/ 1955800 h 2501900"/>
              <a:gd name="connsiteX83" fmla="*/ 4279900 w 10833100"/>
              <a:gd name="connsiteY83" fmla="*/ 2019300 h 2501900"/>
              <a:gd name="connsiteX84" fmla="*/ 4356100 w 10833100"/>
              <a:gd name="connsiteY84" fmla="*/ 2070100 h 2501900"/>
              <a:gd name="connsiteX85" fmla="*/ 4470400 w 10833100"/>
              <a:gd name="connsiteY85" fmla="*/ 2057400 h 2501900"/>
              <a:gd name="connsiteX86" fmla="*/ 4559300 w 10833100"/>
              <a:gd name="connsiteY86" fmla="*/ 1981200 h 2501900"/>
              <a:gd name="connsiteX87" fmla="*/ 4597400 w 10833100"/>
              <a:gd name="connsiteY87" fmla="*/ 1968500 h 2501900"/>
              <a:gd name="connsiteX88" fmla="*/ 4635500 w 10833100"/>
              <a:gd name="connsiteY88" fmla="*/ 1981200 h 2501900"/>
              <a:gd name="connsiteX89" fmla="*/ 4699000 w 10833100"/>
              <a:gd name="connsiteY89" fmla="*/ 2006600 h 2501900"/>
              <a:gd name="connsiteX90" fmla="*/ 4826000 w 10833100"/>
              <a:gd name="connsiteY90" fmla="*/ 1993900 h 2501900"/>
              <a:gd name="connsiteX91" fmla="*/ 4864100 w 10833100"/>
              <a:gd name="connsiteY91" fmla="*/ 1917700 h 2501900"/>
              <a:gd name="connsiteX92" fmla="*/ 4876800 w 10833100"/>
              <a:gd name="connsiteY92" fmla="*/ 1866900 h 2501900"/>
              <a:gd name="connsiteX93" fmla="*/ 4940300 w 10833100"/>
              <a:gd name="connsiteY93" fmla="*/ 1727200 h 2501900"/>
              <a:gd name="connsiteX94" fmla="*/ 5003800 w 10833100"/>
              <a:gd name="connsiteY94" fmla="*/ 1778000 h 2501900"/>
              <a:gd name="connsiteX95" fmla="*/ 5054600 w 10833100"/>
              <a:gd name="connsiteY95" fmla="*/ 1892300 h 2501900"/>
              <a:gd name="connsiteX96" fmla="*/ 5118100 w 10833100"/>
              <a:gd name="connsiteY96" fmla="*/ 1968500 h 2501900"/>
              <a:gd name="connsiteX97" fmla="*/ 5194300 w 10833100"/>
              <a:gd name="connsiteY97" fmla="*/ 2019300 h 2501900"/>
              <a:gd name="connsiteX98" fmla="*/ 5257800 w 10833100"/>
              <a:gd name="connsiteY98" fmla="*/ 2070100 h 2501900"/>
              <a:gd name="connsiteX99" fmla="*/ 5295900 w 10833100"/>
              <a:gd name="connsiteY99" fmla="*/ 2095500 h 2501900"/>
              <a:gd name="connsiteX100" fmla="*/ 5346700 w 10833100"/>
              <a:gd name="connsiteY100" fmla="*/ 2133600 h 2501900"/>
              <a:gd name="connsiteX101" fmla="*/ 5448300 w 10833100"/>
              <a:gd name="connsiteY101" fmla="*/ 2082800 h 2501900"/>
              <a:gd name="connsiteX102" fmla="*/ 5473700 w 10833100"/>
              <a:gd name="connsiteY102" fmla="*/ 2032000 h 2501900"/>
              <a:gd name="connsiteX103" fmla="*/ 5562600 w 10833100"/>
              <a:gd name="connsiteY103" fmla="*/ 1968500 h 2501900"/>
              <a:gd name="connsiteX104" fmla="*/ 5689600 w 10833100"/>
              <a:gd name="connsiteY104" fmla="*/ 2044700 h 2501900"/>
              <a:gd name="connsiteX105" fmla="*/ 5803900 w 10833100"/>
              <a:gd name="connsiteY105" fmla="*/ 2095500 h 2501900"/>
              <a:gd name="connsiteX106" fmla="*/ 5867400 w 10833100"/>
              <a:gd name="connsiteY106" fmla="*/ 2120900 h 2501900"/>
              <a:gd name="connsiteX107" fmla="*/ 5981700 w 10833100"/>
              <a:gd name="connsiteY107" fmla="*/ 2159000 h 2501900"/>
              <a:gd name="connsiteX108" fmla="*/ 6045200 w 10833100"/>
              <a:gd name="connsiteY108" fmla="*/ 2146300 h 2501900"/>
              <a:gd name="connsiteX109" fmla="*/ 6146800 w 10833100"/>
              <a:gd name="connsiteY109" fmla="*/ 2209800 h 2501900"/>
              <a:gd name="connsiteX110" fmla="*/ 6223000 w 10833100"/>
              <a:gd name="connsiteY110" fmla="*/ 2260600 h 2501900"/>
              <a:gd name="connsiteX111" fmla="*/ 6311900 w 10833100"/>
              <a:gd name="connsiteY111" fmla="*/ 2286000 h 2501900"/>
              <a:gd name="connsiteX112" fmla="*/ 6388100 w 10833100"/>
              <a:gd name="connsiteY112" fmla="*/ 2273300 h 2501900"/>
              <a:gd name="connsiteX113" fmla="*/ 6464300 w 10833100"/>
              <a:gd name="connsiteY113" fmla="*/ 2260600 h 2501900"/>
              <a:gd name="connsiteX114" fmla="*/ 6515100 w 10833100"/>
              <a:gd name="connsiteY114" fmla="*/ 2324100 h 2501900"/>
              <a:gd name="connsiteX115" fmla="*/ 6553200 w 10833100"/>
              <a:gd name="connsiteY115" fmla="*/ 2336800 h 2501900"/>
              <a:gd name="connsiteX116" fmla="*/ 6604000 w 10833100"/>
              <a:gd name="connsiteY116" fmla="*/ 2362200 h 2501900"/>
              <a:gd name="connsiteX117" fmla="*/ 6705600 w 10833100"/>
              <a:gd name="connsiteY117" fmla="*/ 2349500 h 2501900"/>
              <a:gd name="connsiteX118" fmla="*/ 6807200 w 10833100"/>
              <a:gd name="connsiteY118" fmla="*/ 2273300 h 2501900"/>
              <a:gd name="connsiteX119" fmla="*/ 6845300 w 10833100"/>
              <a:gd name="connsiteY119" fmla="*/ 2260600 h 2501900"/>
              <a:gd name="connsiteX120" fmla="*/ 6883400 w 10833100"/>
              <a:gd name="connsiteY120" fmla="*/ 2222500 h 2501900"/>
              <a:gd name="connsiteX121" fmla="*/ 6934200 w 10833100"/>
              <a:gd name="connsiteY121" fmla="*/ 2209800 h 2501900"/>
              <a:gd name="connsiteX122" fmla="*/ 6972300 w 10833100"/>
              <a:gd name="connsiteY122" fmla="*/ 2184400 h 2501900"/>
              <a:gd name="connsiteX123" fmla="*/ 6985000 w 10833100"/>
              <a:gd name="connsiteY123" fmla="*/ 2146300 h 2501900"/>
              <a:gd name="connsiteX124" fmla="*/ 7035800 w 10833100"/>
              <a:gd name="connsiteY124" fmla="*/ 2057400 h 2501900"/>
              <a:gd name="connsiteX125" fmla="*/ 7048500 w 10833100"/>
              <a:gd name="connsiteY125" fmla="*/ 2006600 h 2501900"/>
              <a:gd name="connsiteX126" fmla="*/ 7099300 w 10833100"/>
              <a:gd name="connsiteY126" fmla="*/ 2171700 h 2501900"/>
              <a:gd name="connsiteX127" fmla="*/ 7124700 w 10833100"/>
              <a:gd name="connsiteY127" fmla="*/ 2209800 h 2501900"/>
              <a:gd name="connsiteX128" fmla="*/ 7162800 w 10833100"/>
              <a:gd name="connsiteY128" fmla="*/ 2286000 h 2501900"/>
              <a:gd name="connsiteX129" fmla="*/ 7251700 w 10833100"/>
              <a:gd name="connsiteY129" fmla="*/ 2273300 h 2501900"/>
              <a:gd name="connsiteX130" fmla="*/ 7327900 w 10833100"/>
              <a:gd name="connsiteY130" fmla="*/ 2222500 h 2501900"/>
              <a:gd name="connsiteX131" fmla="*/ 7683500 w 10833100"/>
              <a:gd name="connsiteY131" fmla="*/ 2209800 h 2501900"/>
              <a:gd name="connsiteX132" fmla="*/ 7734300 w 10833100"/>
              <a:gd name="connsiteY132" fmla="*/ 2184400 h 2501900"/>
              <a:gd name="connsiteX133" fmla="*/ 7810500 w 10833100"/>
              <a:gd name="connsiteY133" fmla="*/ 2120900 h 2501900"/>
              <a:gd name="connsiteX134" fmla="*/ 7861300 w 10833100"/>
              <a:gd name="connsiteY134" fmla="*/ 2082800 h 2501900"/>
              <a:gd name="connsiteX135" fmla="*/ 7899400 w 10833100"/>
              <a:gd name="connsiteY135" fmla="*/ 2108200 h 2501900"/>
              <a:gd name="connsiteX136" fmla="*/ 7912100 w 10833100"/>
              <a:gd name="connsiteY136" fmla="*/ 2209800 h 2501900"/>
              <a:gd name="connsiteX137" fmla="*/ 7924800 w 10833100"/>
              <a:gd name="connsiteY137" fmla="*/ 2247900 h 2501900"/>
              <a:gd name="connsiteX138" fmla="*/ 7924800 w 10833100"/>
              <a:gd name="connsiteY138" fmla="*/ 2235200 h 2501900"/>
              <a:gd name="connsiteX139" fmla="*/ 7975600 w 10833100"/>
              <a:gd name="connsiteY139" fmla="*/ 2197100 h 2501900"/>
              <a:gd name="connsiteX140" fmla="*/ 8001000 w 10833100"/>
              <a:gd name="connsiteY140" fmla="*/ 2159000 h 2501900"/>
              <a:gd name="connsiteX141" fmla="*/ 8013700 w 10833100"/>
              <a:gd name="connsiteY141" fmla="*/ 2120900 h 2501900"/>
              <a:gd name="connsiteX142" fmla="*/ 7988300 w 10833100"/>
              <a:gd name="connsiteY142" fmla="*/ 2209800 h 2501900"/>
              <a:gd name="connsiteX143" fmla="*/ 7975600 w 10833100"/>
              <a:gd name="connsiteY143" fmla="*/ 2286000 h 2501900"/>
              <a:gd name="connsiteX144" fmla="*/ 8001000 w 10833100"/>
              <a:gd name="connsiteY144" fmla="*/ 2413000 h 2501900"/>
              <a:gd name="connsiteX145" fmla="*/ 8039100 w 10833100"/>
              <a:gd name="connsiteY145" fmla="*/ 2451100 h 2501900"/>
              <a:gd name="connsiteX146" fmla="*/ 8140700 w 10833100"/>
              <a:gd name="connsiteY146" fmla="*/ 2501900 h 2501900"/>
              <a:gd name="connsiteX147" fmla="*/ 8318500 w 10833100"/>
              <a:gd name="connsiteY147" fmla="*/ 2489200 h 2501900"/>
              <a:gd name="connsiteX148" fmla="*/ 8369300 w 10833100"/>
              <a:gd name="connsiteY148" fmla="*/ 2438400 h 2501900"/>
              <a:gd name="connsiteX149" fmla="*/ 8483600 w 10833100"/>
              <a:gd name="connsiteY149" fmla="*/ 2374900 h 2501900"/>
              <a:gd name="connsiteX150" fmla="*/ 8509000 w 10833100"/>
              <a:gd name="connsiteY150" fmla="*/ 2324100 h 2501900"/>
              <a:gd name="connsiteX151" fmla="*/ 8559800 w 10833100"/>
              <a:gd name="connsiteY151" fmla="*/ 2273300 h 2501900"/>
              <a:gd name="connsiteX152" fmla="*/ 8585200 w 10833100"/>
              <a:gd name="connsiteY152" fmla="*/ 2235200 h 2501900"/>
              <a:gd name="connsiteX153" fmla="*/ 8674100 w 10833100"/>
              <a:gd name="connsiteY153" fmla="*/ 2286000 h 2501900"/>
              <a:gd name="connsiteX154" fmla="*/ 8826500 w 10833100"/>
              <a:gd name="connsiteY154" fmla="*/ 2273300 h 2501900"/>
              <a:gd name="connsiteX155" fmla="*/ 9156700 w 10833100"/>
              <a:gd name="connsiteY155" fmla="*/ 2146300 h 2501900"/>
              <a:gd name="connsiteX156" fmla="*/ 9258300 w 10833100"/>
              <a:gd name="connsiteY156" fmla="*/ 2082800 h 2501900"/>
              <a:gd name="connsiteX157" fmla="*/ 9385300 w 10833100"/>
              <a:gd name="connsiteY157" fmla="*/ 2032000 h 2501900"/>
              <a:gd name="connsiteX158" fmla="*/ 9461500 w 10833100"/>
              <a:gd name="connsiteY158" fmla="*/ 1993900 h 2501900"/>
              <a:gd name="connsiteX159" fmla="*/ 9601200 w 10833100"/>
              <a:gd name="connsiteY159" fmla="*/ 1955800 h 2501900"/>
              <a:gd name="connsiteX160" fmla="*/ 9639300 w 10833100"/>
              <a:gd name="connsiteY160" fmla="*/ 1943100 h 2501900"/>
              <a:gd name="connsiteX161" fmla="*/ 9690100 w 10833100"/>
              <a:gd name="connsiteY161" fmla="*/ 1930400 h 2501900"/>
              <a:gd name="connsiteX162" fmla="*/ 9728200 w 10833100"/>
              <a:gd name="connsiteY162" fmla="*/ 1905000 h 2501900"/>
              <a:gd name="connsiteX163" fmla="*/ 9753600 w 10833100"/>
              <a:gd name="connsiteY163" fmla="*/ 1790700 h 2501900"/>
              <a:gd name="connsiteX164" fmla="*/ 9740900 w 10833100"/>
              <a:gd name="connsiteY164" fmla="*/ 1727200 h 2501900"/>
              <a:gd name="connsiteX165" fmla="*/ 9626600 w 10833100"/>
              <a:gd name="connsiteY165" fmla="*/ 1562100 h 2501900"/>
              <a:gd name="connsiteX166" fmla="*/ 9575800 w 10833100"/>
              <a:gd name="connsiteY166" fmla="*/ 1485900 h 2501900"/>
              <a:gd name="connsiteX167" fmla="*/ 9499600 w 10833100"/>
              <a:gd name="connsiteY167" fmla="*/ 1384300 h 2501900"/>
              <a:gd name="connsiteX168" fmla="*/ 9588500 w 10833100"/>
              <a:gd name="connsiteY168" fmla="*/ 1346200 h 2501900"/>
              <a:gd name="connsiteX169" fmla="*/ 9690100 w 10833100"/>
              <a:gd name="connsiteY169" fmla="*/ 1333500 h 2501900"/>
              <a:gd name="connsiteX170" fmla="*/ 9918700 w 10833100"/>
              <a:gd name="connsiteY170" fmla="*/ 1295400 h 2501900"/>
              <a:gd name="connsiteX171" fmla="*/ 10045700 w 10833100"/>
              <a:gd name="connsiteY171" fmla="*/ 1244600 h 2501900"/>
              <a:gd name="connsiteX172" fmla="*/ 10147300 w 10833100"/>
              <a:gd name="connsiteY172" fmla="*/ 1193800 h 2501900"/>
              <a:gd name="connsiteX173" fmla="*/ 10274300 w 10833100"/>
              <a:gd name="connsiteY173" fmla="*/ 1155700 h 2501900"/>
              <a:gd name="connsiteX174" fmla="*/ 10477500 w 10833100"/>
              <a:gd name="connsiteY174" fmla="*/ 1054100 h 2501900"/>
              <a:gd name="connsiteX175" fmla="*/ 10591800 w 10833100"/>
              <a:gd name="connsiteY175" fmla="*/ 952500 h 2501900"/>
              <a:gd name="connsiteX176" fmla="*/ 10617200 w 10833100"/>
              <a:gd name="connsiteY176" fmla="*/ 901700 h 2501900"/>
              <a:gd name="connsiteX177" fmla="*/ 10629900 w 10833100"/>
              <a:gd name="connsiteY177" fmla="*/ 863600 h 2501900"/>
              <a:gd name="connsiteX178" fmla="*/ 10655300 w 10833100"/>
              <a:gd name="connsiteY178" fmla="*/ 825500 h 2501900"/>
              <a:gd name="connsiteX179" fmla="*/ 10820400 w 10833100"/>
              <a:gd name="connsiteY179" fmla="*/ 660400 h 2501900"/>
              <a:gd name="connsiteX180" fmla="*/ 10833100 w 10833100"/>
              <a:gd name="connsiteY180" fmla="*/ 0 h 2501900"/>
              <a:gd name="connsiteX181" fmla="*/ 406400 w 10833100"/>
              <a:gd name="connsiteY181" fmla="*/ 0 h 2501900"/>
              <a:gd name="connsiteX182" fmla="*/ 342900 w 10833100"/>
              <a:gd name="connsiteY182" fmla="*/ 762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0833100" h="2501900">
                <a:moveTo>
                  <a:pt x="342900" y="76200"/>
                </a:moveTo>
                <a:lnTo>
                  <a:pt x="342900" y="76200"/>
                </a:lnTo>
                <a:cubicBezTo>
                  <a:pt x="317500" y="110067"/>
                  <a:pt x="287703" y="141044"/>
                  <a:pt x="266700" y="177800"/>
                </a:cubicBezTo>
                <a:cubicBezTo>
                  <a:pt x="253416" y="201046"/>
                  <a:pt x="241300" y="254000"/>
                  <a:pt x="241300" y="254000"/>
                </a:cubicBezTo>
                <a:cubicBezTo>
                  <a:pt x="245533" y="309033"/>
                  <a:pt x="240613" y="365552"/>
                  <a:pt x="254000" y="419100"/>
                </a:cubicBezTo>
                <a:cubicBezTo>
                  <a:pt x="258356" y="436524"/>
                  <a:pt x="289147" y="439484"/>
                  <a:pt x="292100" y="457200"/>
                </a:cubicBezTo>
                <a:cubicBezTo>
                  <a:pt x="294609" y="472256"/>
                  <a:pt x="279120" y="486428"/>
                  <a:pt x="266700" y="495300"/>
                </a:cubicBezTo>
                <a:cubicBezTo>
                  <a:pt x="184373" y="554105"/>
                  <a:pt x="183409" y="474186"/>
                  <a:pt x="101600" y="596900"/>
                </a:cubicBezTo>
                <a:cubicBezTo>
                  <a:pt x="84667" y="622300"/>
                  <a:pt x="60453" y="644140"/>
                  <a:pt x="50800" y="673100"/>
                </a:cubicBezTo>
                <a:lnTo>
                  <a:pt x="25400" y="749300"/>
                </a:lnTo>
                <a:cubicBezTo>
                  <a:pt x="31160" y="801142"/>
                  <a:pt x="12517" y="952317"/>
                  <a:pt x="76200" y="1016000"/>
                </a:cubicBezTo>
                <a:cubicBezTo>
                  <a:pt x="86993" y="1026793"/>
                  <a:pt x="101600" y="1032933"/>
                  <a:pt x="114300" y="1041400"/>
                </a:cubicBezTo>
                <a:cubicBezTo>
                  <a:pt x="110067" y="1062567"/>
                  <a:pt x="109179" y="1084689"/>
                  <a:pt x="101600" y="1104900"/>
                </a:cubicBezTo>
                <a:cubicBezTo>
                  <a:pt x="96957" y="1117280"/>
                  <a:pt x="40291" y="1190879"/>
                  <a:pt x="38100" y="1193800"/>
                </a:cubicBezTo>
                <a:cubicBezTo>
                  <a:pt x="40900" y="1216203"/>
                  <a:pt x="48692" y="1311648"/>
                  <a:pt x="63500" y="1346200"/>
                </a:cubicBezTo>
                <a:cubicBezTo>
                  <a:pt x="69513" y="1360229"/>
                  <a:pt x="82074" y="1370648"/>
                  <a:pt x="88900" y="1384300"/>
                </a:cubicBezTo>
                <a:cubicBezTo>
                  <a:pt x="94887" y="1396274"/>
                  <a:pt x="95613" y="1410426"/>
                  <a:pt x="101600" y="1422400"/>
                </a:cubicBezTo>
                <a:cubicBezTo>
                  <a:pt x="150839" y="1520877"/>
                  <a:pt x="107778" y="1402835"/>
                  <a:pt x="139700" y="1498600"/>
                </a:cubicBezTo>
                <a:lnTo>
                  <a:pt x="88900" y="1574800"/>
                </a:lnTo>
                <a:cubicBezTo>
                  <a:pt x="62436" y="1614495"/>
                  <a:pt x="50929" y="1630447"/>
                  <a:pt x="25400" y="1676400"/>
                </a:cubicBezTo>
                <a:cubicBezTo>
                  <a:pt x="16206" y="1692950"/>
                  <a:pt x="8467" y="1710267"/>
                  <a:pt x="0" y="1727200"/>
                </a:cubicBezTo>
                <a:cubicBezTo>
                  <a:pt x="4233" y="1765300"/>
                  <a:pt x="-401" y="1805474"/>
                  <a:pt x="12700" y="1841500"/>
                </a:cubicBezTo>
                <a:cubicBezTo>
                  <a:pt x="17916" y="1855845"/>
                  <a:pt x="40007" y="1856107"/>
                  <a:pt x="50800" y="1866900"/>
                </a:cubicBezTo>
                <a:cubicBezTo>
                  <a:pt x="61593" y="1877693"/>
                  <a:pt x="67733" y="1892300"/>
                  <a:pt x="76200" y="1905000"/>
                </a:cubicBezTo>
                <a:cubicBezTo>
                  <a:pt x="108832" y="2068160"/>
                  <a:pt x="78258" y="1883071"/>
                  <a:pt x="63500" y="2222500"/>
                </a:cubicBezTo>
                <a:cubicBezTo>
                  <a:pt x="62919" y="2235874"/>
                  <a:pt x="63619" y="2256025"/>
                  <a:pt x="76200" y="2260600"/>
                </a:cubicBezTo>
                <a:cubicBezTo>
                  <a:pt x="116183" y="2275139"/>
                  <a:pt x="160867" y="2269067"/>
                  <a:pt x="203200" y="2273300"/>
                </a:cubicBezTo>
                <a:cubicBezTo>
                  <a:pt x="314510" y="2384610"/>
                  <a:pt x="178293" y="2243412"/>
                  <a:pt x="266700" y="2349500"/>
                </a:cubicBezTo>
                <a:cubicBezTo>
                  <a:pt x="297258" y="2386170"/>
                  <a:pt x="305438" y="2388025"/>
                  <a:pt x="342900" y="2413000"/>
                </a:cubicBezTo>
                <a:cubicBezTo>
                  <a:pt x="359833" y="2404533"/>
                  <a:pt x="379156" y="2399720"/>
                  <a:pt x="393700" y="2387600"/>
                </a:cubicBezTo>
                <a:cubicBezTo>
                  <a:pt x="405426" y="2377829"/>
                  <a:pt x="409049" y="2360987"/>
                  <a:pt x="419100" y="2349500"/>
                </a:cubicBezTo>
                <a:cubicBezTo>
                  <a:pt x="438812" y="2326972"/>
                  <a:pt x="461433" y="2307167"/>
                  <a:pt x="482600" y="2286000"/>
                </a:cubicBezTo>
                <a:cubicBezTo>
                  <a:pt x="497131" y="2242408"/>
                  <a:pt x="494957" y="2235543"/>
                  <a:pt x="533400" y="2197100"/>
                </a:cubicBezTo>
                <a:cubicBezTo>
                  <a:pt x="544193" y="2186307"/>
                  <a:pt x="558800" y="2180167"/>
                  <a:pt x="571500" y="2171700"/>
                </a:cubicBezTo>
                <a:cubicBezTo>
                  <a:pt x="584200" y="2188633"/>
                  <a:pt x="597297" y="2205276"/>
                  <a:pt x="609600" y="2222500"/>
                </a:cubicBezTo>
                <a:cubicBezTo>
                  <a:pt x="618472" y="2234920"/>
                  <a:pt x="623187" y="2250935"/>
                  <a:pt x="635000" y="2260600"/>
                </a:cubicBezTo>
                <a:cubicBezTo>
                  <a:pt x="679339" y="2296877"/>
                  <a:pt x="743782" y="2337170"/>
                  <a:pt x="800100" y="2362200"/>
                </a:cubicBezTo>
                <a:cubicBezTo>
                  <a:pt x="820932" y="2371459"/>
                  <a:pt x="842433" y="2379133"/>
                  <a:pt x="863600" y="2387600"/>
                </a:cubicBezTo>
                <a:cubicBezTo>
                  <a:pt x="1063060" y="2366604"/>
                  <a:pt x="1056657" y="2408994"/>
                  <a:pt x="1155700" y="2324100"/>
                </a:cubicBezTo>
                <a:cubicBezTo>
                  <a:pt x="1169337" y="2312411"/>
                  <a:pt x="1181100" y="2298700"/>
                  <a:pt x="1193800" y="2286000"/>
                </a:cubicBezTo>
                <a:cubicBezTo>
                  <a:pt x="1214967" y="2294467"/>
                  <a:pt x="1236910" y="2301205"/>
                  <a:pt x="1257300" y="2311400"/>
                </a:cubicBezTo>
                <a:cubicBezTo>
                  <a:pt x="1270952" y="2318226"/>
                  <a:pt x="1281748" y="2329974"/>
                  <a:pt x="1295400" y="2336800"/>
                </a:cubicBezTo>
                <a:cubicBezTo>
                  <a:pt x="1315790" y="2346995"/>
                  <a:pt x="1337733" y="2353733"/>
                  <a:pt x="1358900" y="2362200"/>
                </a:cubicBezTo>
                <a:cubicBezTo>
                  <a:pt x="1454527" y="2352637"/>
                  <a:pt x="1467205" y="2371429"/>
                  <a:pt x="1524000" y="2324100"/>
                </a:cubicBezTo>
                <a:cubicBezTo>
                  <a:pt x="1537798" y="2312602"/>
                  <a:pt x="1549400" y="2298700"/>
                  <a:pt x="1562100" y="2286000"/>
                </a:cubicBezTo>
                <a:cubicBezTo>
                  <a:pt x="1579033" y="2290233"/>
                  <a:pt x="1595446" y="2298700"/>
                  <a:pt x="1612900" y="2298700"/>
                </a:cubicBezTo>
                <a:cubicBezTo>
                  <a:pt x="1662114" y="2298700"/>
                  <a:pt x="1666799" y="2259668"/>
                  <a:pt x="1689100" y="2222500"/>
                </a:cubicBezTo>
                <a:cubicBezTo>
                  <a:pt x="1693333" y="2205567"/>
                  <a:pt x="1689458" y="2184042"/>
                  <a:pt x="1701800" y="2171700"/>
                </a:cubicBezTo>
                <a:cubicBezTo>
                  <a:pt x="1741290" y="2132210"/>
                  <a:pt x="1760916" y="2169508"/>
                  <a:pt x="1790700" y="2184400"/>
                </a:cubicBezTo>
                <a:cubicBezTo>
                  <a:pt x="1802674" y="2190387"/>
                  <a:pt x="1816100" y="2192867"/>
                  <a:pt x="1828800" y="2197100"/>
                </a:cubicBezTo>
                <a:cubicBezTo>
                  <a:pt x="1837267" y="2180167"/>
                  <a:pt x="1841879" y="2160674"/>
                  <a:pt x="1854200" y="2146300"/>
                </a:cubicBezTo>
                <a:cubicBezTo>
                  <a:pt x="1867975" y="2130229"/>
                  <a:pt x="1890033" y="2123167"/>
                  <a:pt x="1905000" y="2108200"/>
                </a:cubicBezTo>
                <a:cubicBezTo>
                  <a:pt x="1915793" y="2097407"/>
                  <a:pt x="1921933" y="2082800"/>
                  <a:pt x="1930400" y="2070100"/>
                </a:cubicBezTo>
                <a:cubicBezTo>
                  <a:pt x="1951259" y="2153538"/>
                  <a:pt x="1929520" y="2090785"/>
                  <a:pt x="1968500" y="2159000"/>
                </a:cubicBezTo>
                <a:cubicBezTo>
                  <a:pt x="1977893" y="2175438"/>
                  <a:pt x="1981780" y="2195256"/>
                  <a:pt x="1993900" y="2209800"/>
                </a:cubicBezTo>
                <a:cubicBezTo>
                  <a:pt x="2012838" y="2232526"/>
                  <a:pt x="2044095" y="2239232"/>
                  <a:pt x="2070100" y="2247900"/>
                </a:cubicBezTo>
                <a:cubicBezTo>
                  <a:pt x="2082800" y="2243667"/>
                  <a:pt x="2097490" y="2227168"/>
                  <a:pt x="2108200" y="2235200"/>
                </a:cubicBezTo>
                <a:cubicBezTo>
                  <a:pt x="2122164" y="2245673"/>
                  <a:pt x="2117477" y="2268884"/>
                  <a:pt x="2120900" y="2286000"/>
                </a:cubicBezTo>
                <a:cubicBezTo>
                  <a:pt x="2125950" y="2311250"/>
                  <a:pt x="2116842" y="2342649"/>
                  <a:pt x="2133600" y="2362200"/>
                </a:cubicBezTo>
                <a:cubicBezTo>
                  <a:pt x="2147648" y="2378589"/>
                  <a:pt x="2175933" y="2370667"/>
                  <a:pt x="2197100" y="2374900"/>
                </a:cubicBezTo>
                <a:cubicBezTo>
                  <a:pt x="2273300" y="2370667"/>
                  <a:pt x="2350150" y="2372993"/>
                  <a:pt x="2425700" y="2362200"/>
                </a:cubicBezTo>
                <a:cubicBezTo>
                  <a:pt x="2548487" y="2344659"/>
                  <a:pt x="2368757" y="2313039"/>
                  <a:pt x="2514600" y="2349500"/>
                </a:cubicBezTo>
                <a:cubicBezTo>
                  <a:pt x="2548467" y="2345267"/>
                  <a:pt x="2585318" y="2351333"/>
                  <a:pt x="2616200" y="2336800"/>
                </a:cubicBezTo>
                <a:cubicBezTo>
                  <a:pt x="2659873" y="2316248"/>
                  <a:pt x="2690339" y="2274674"/>
                  <a:pt x="2730500" y="2247900"/>
                </a:cubicBezTo>
                <a:lnTo>
                  <a:pt x="2768600" y="2222500"/>
                </a:lnTo>
                <a:cubicBezTo>
                  <a:pt x="2889558" y="2313218"/>
                  <a:pt x="2749722" y="2198359"/>
                  <a:pt x="2857500" y="2324100"/>
                </a:cubicBezTo>
                <a:cubicBezTo>
                  <a:pt x="2867433" y="2335689"/>
                  <a:pt x="2883180" y="2340628"/>
                  <a:pt x="2895600" y="2349500"/>
                </a:cubicBezTo>
                <a:cubicBezTo>
                  <a:pt x="2981766" y="2411047"/>
                  <a:pt x="2912362" y="2373012"/>
                  <a:pt x="3035300" y="2425700"/>
                </a:cubicBezTo>
                <a:cubicBezTo>
                  <a:pt x="3081867" y="2421467"/>
                  <a:pt x="3130641" y="2427786"/>
                  <a:pt x="3175000" y="2413000"/>
                </a:cubicBezTo>
                <a:cubicBezTo>
                  <a:pt x="3289674" y="2374775"/>
                  <a:pt x="3232646" y="2357636"/>
                  <a:pt x="3302000" y="2311400"/>
                </a:cubicBezTo>
                <a:cubicBezTo>
                  <a:pt x="3313139" y="2303974"/>
                  <a:pt x="3327400" y="2302933"/>
                  <a:pt x="3340100" y="2298700"/>
                </a:cubicBezTo>
                <a:cubicBezTo>
                  <a:pt x="3416300" y="2315633"/>
                  <a:pt x="3494974" y="2323856"/>
                  <a:pt x="3568700" y="2349500"/>
                </a:cubicBezTo>
                <a:cubicBezTo>
                  <a:pt x="3718764" y="2401696"/>
                  <a:pt x="3535079" y="2428049"/>
                  <a:pt x="3721100" y="2374900"/>
                </a:cubicBezTo>
                <a:cubicBezTo>
                  <a:pt x="3746609" y="2336636"/>
                  <a:pt x="3752564" y="2331116"/>
                  <a:pt x="3771900" y="2286000"/>
                </a:cubicBezTo>
                <a:cubicBezTo>
                  <a:pt x="3777173" y="2273695"/>
                  <a:pt x="3779327" y="2260205"/>
                  <a:pt x="3784600" y="2247900"/>
                </a:cubicBezTo>
                <a:cubicBezTo>
                  <a:pt x="3803936" y="2202784"/>
                  <a:pt x="3809891" y="2197264"/>
                  <a:pt x="3835400" y="2159000"/>
                </a:cubicBezTo>
                <a:cubicBezTo>
                  <a:pt x="3873500" y="2171700"/>
                  <a:pt x="3912628" y="2181653"/>
                  <a:pt x="3949700" y="2197100"/>
                </a:cubicBezTo>
                <a:cubicBezTo>
                  <a:pt x="3963789" y="2202971"/>
                  <a:pt x="3972536" y="2222500"/>
                  <a:pt x="3987800" y="2222500"/>
                </a:cubicBezTo>
                <a:cubicBezTo>
                  <a:pt x="4010597" y="2222500"/>
                  <a:pt x="4030133" y="2205567"/>
                  <a:pt x="4051300" y="2197100"/>
                </a:cubicBezTo>
                <a:cubicBezTo>
                  <a:pt x="4086034" y="2150788"/>
                  <a:pt x="4108929" y="2122218"/>
                  <a:pt x="4140200" y="2070100"/>
                </a:cubicBezTo>
                <a:cubicBezTo>
                  <a:pt x="4149940" y="2053866"/>
                  <a:pt x="4158142" y="2036701"/>
                  <a:pt x="4165600" y="2019300"/>
                </a:cubicBezTo>
                <a:cubicBezTo>
                  <a:pt x="4170873" y="2006995"/>
                  <a:pt x="4169937" y="1991653"/>
                  <a:pt x="4178300" y="1981200"/>
                </a:cubicBezTo>
                <a:cubicBezTo>
                  <a:pt x="4187835" y="1969281"/>
                  <a:pt x="4203700" y="1964267"/>
                  <a:pt x="4216400" y="1955800"/>
                </a:cubicBezTo>
                <a:cubicBezTo>
                  <a:pt x="4284945" y="1978648"/>
                  <a:pt x="4230858" y="1950641"/>
                  <a:pt x="4279900" y="2019300"/>
                </a:cubicBezTo>
                <a:cubicBezTo>
                  <a:pt x="4309629" y="2060920"/>
                  <a:pt x="4314256" y="2056152"/>
                  <a:pt x="4356100" y="2070100"/>
                </a:cubicBezTo>
                <a:cubicBezTo>
                  <a:pt x="4394200" y="2065867"/>
                  <a:pt x="4433540" y="2067931"/>
                  <a:pt x="4470400" y="2057400"/>
                </a:cubicBezTo>
                <a:cubicBezTo>
                  <a:pt x="4586235" y="2024304"/>
                  <a:pt x="4495940" y="2031888"/>
                  <a:pt x="4559300" y="1981200"/>
                </a:cubicBezTo>
                <a:cubicBezTo>
                  <a:pt x="4569753" y="1972837"/>
                  <a:pt x="4584700" y="1972733"/>
                  <a:pt x="4597400" y="1968500"/>
                </a:cubicBezTo>
                <a:cubicBezTo>
                  <a:pt x="4610100" y="1972733"/>
                  <a:pt x="4622965" y="1976500"/>
                  <a:pt x="4635500" y="1981200"/>
                </a:cubicBezTo>
                <a:cubicBezTo>
                  <a:pt x="4656846" y="1989205"/>
                  <a:pt x="4676253" y="2005084"/>
                  <a:pt x="4699000" y="2006600"/>
                </a:cubicBezTo>
                <a:cubicBezTo>
                  <a:pt x="4741450" y="2009430"/>
                  <a:pt x="4783667" y="1998133"/>
                  <a:pt x="4826000" y="1993900"/>
                </a:cubicBezTo>
                <a:cubicBezTo>
                  <a:pt x="4879514" y="1833357"/>
                  <a:pt x="4790242" y="2090035"/>
                  <a:pt x="4864100" y="1917700"/>
                </a:cubicBezTo>
                <a:cubicBezTo>
                  <a:pt x="4870976" y="1901657"/>
                  <a:pt x="4870087" y="1883012"/>
                  <a:pt x="4876800" y="1866900"/>
                </a:cubicBezTo>
                <a:cubicBezTo>
                  <a:pt x="4971445" y="1639753"/>
                  <a:pt x="4902242" y="1841375"/>
                  <a:pt x="4940300" y="1727200"/>
                </a:cubicBezTo>
                <a:cubicBezTo>
                  <a:pt x="4961467" y="1744133"/>
                  <a:pt x="4985950" y="1757600"/>
                  <a:pt x="5003800" y="1778000"/>
                </a:cubicBezTo>
                <a:cubicBezTo>
                  <a:pt x="5026559" y="1804010"/>
                  <a:pt x="5037626" y="1865626"/>
                  <a:pt x="5054600" y="1892300"/>
                </a:cubicBezTo>
                <a:cubicBezTo>
                  <a:pt x="5072351" y="1920194"/>
                  <a:pt x="5093635" y="1946259"/>
                  <a:pt x="5118100" y="1968500"/>
                </a:cubicBezTo>
                <a:cubicBezTo>
                  <a:pt x="5140688" y="1989035"/>
                  <a:pt x="5169612" y="2001345"/>
                  <a:pt x="5194300" y="2019300"/>
                </a:cubicBezTo>
                <a:cubicBezTo>
                  <a:pt x="5216222" y="2035243"/>
                  <a:pt x="5236115" y="2053836"/>
                  <a:pt x="5257800" y="2070100"/>
                </a:cubicBezTo>
                <a:cubicBezTo>
                  <a:pt x="5270011" y="2079258"/>
                  <a:pt x="5283480" y="2086628"/>
                  <a:pt x="5295900" y="2095500"/>
                </a:cubicBezTo>
                <a:cubicBezTo>
                  <a:pt x="5313124" y="2107803"/>
                  <a:pt x="5329767" y="2120900"/>
                  <a:pt x="5346700" y="2133600"/>
                </a:cubicBezTo>
                <a:cubicBezTo>
                  <a:pt x="5367548" y="2125261"/>
                  <a:pt x="5429277" y="2105627"/>
                  <a:pt x="5448300" y="2082800"/>
                </a:cubicBezTo>
                <a:cubicBezTo>
                  <a:pt x="5460420" y="2068256"/>
                  <a:pt x="5462696" y="2047406"/>
                  <a:pt x="5473700" y="2032000"/>
                </a:cubicBezTo>
                <a:cubicBezTo>
                  <a:pt x="5502304" y="1991955"/>
                  <a:pt x="5519857" y="1989872"/>
                  <a:pt x="5562600" y="1968500"/>
                </a:cubicBezTo>
                <a:cubicBezTo>
                  <a:pt x="5604933" y="1993900"/>
                  <a:pt x="5643762" y="2026365"/>
                  <a:pt x="5689600" y="2044700"/>
                </a:cubicBezTo>
                <a:cubicBezTo>
                  <a:pt x="5877834" y="2119994"/>
                  <a:pt x="5643722" y="2024310"/>
                  <a:pt x="5803900" y="2095500"/>
                </a:cubicBezTo>
                <a:cubicBezTo>
                  <a:pt x="5824732" y="2104759"/>
                  <a:pt x="5845931" y="2113232"/>
                  <a:pt x="5867400" y="2120900"/>
                </a:cubicBezTo>
                <a:cubicBezTo>
                  <a:pt x="5905221" y="2134408"/>
                  <a:pt x="5981700" y="2159000"/>
                  <a:pt x="5981700" y="2159000"/>
                </a:cubicBezTo>
                <a:cubicBezTo>
                  <a:pt x="6002867" y="2154767"/>
                  <a:pt x="6023721" y="2144152"/>
                  <a:pt x="6045200" y="2146300"/>
                </a:cubicBezTo>
                <a:cubicBezTo>
                  <a:pt x="6112453" y="2153025"/>
                  <a:pt x="6102761" y="2175548"/>
                  <a:pt x="6146800" y="2209800"/>
                </a:cubicBezTo>
                <a:cubicBezTo>
                  <a:pt x="6170897" y="2228542"/>
                  <a:pt x="6194040" y="2250947"/>
                  <a:pt x="6223000" y="2260600"/>
                </a:cubicBezTo>
                <a:cubicBezTo>
                  <a:pt x="6277659" y="2278820"/>
                  <a:pt x="6248113" y="2270053"/>
                  <a:pt x="6311900" y="2286000"/>
                </a:cubicBezTo>
                <a:cubicBezTo>
                  <a:pt x="6337300" y="2281767"/>
                  <a:pt x="6367146" y="2288267"/>
                  <a:pt x="6388100" y="2273300"/>
                </a:cubicBezTo>
                <a:cubicBezTo>
                  <a:pt x="6453504" y="2226583"/>
                  <a:pt x="6319765" y="2173879"/>
                  <a:pt x="6464300" y="2260600"/>
                </a:cubicBezTo>
                <a:cubicBezTo>
                  <a:pt x="6481233" y="2281767"/>
                  <a:pt x="6494519" y="2306459"/>
                  <a:pt x="6515100" y="2324100"/>
                </a:cubicBezTo>
                <a:cubicBezTo>
                  <a:pt x="6525264" y="2332812"/>
                  <a:pt x="6540895" y="2331527"/>
                  <a:pt x="6553200" y="2336800"/>
                </a:cubicBezTo>
                <a:cubicBezTo>
                  <a:pt x="6570601" y="2344258"/>
                  <a:pt x="6587067" y="2353733"/>
                  <a:pt x="6604000" y="2362200"/>
                </a:cubicBezTo>
                <a:cubicBezTo>
                  <a:pt x="6637867" y="2357967"/>
                  <a:pt x="6674331" y="2363180"/>
                  <a:pt x="6705600" y="2349500"/>
                </a:cubicBezTo>
                <a:cubicBezTo>
                  <a:pt x="6744384" y="2332532"/>
                  <a:pt x="6767039" y="2286687"/>
                  <a:pt x="6807200" y="2273300"/>
                </a:cubicBezTo>
                <a:lnTo>
                  <a:pt x="6845300" y="2260600"/>
                </a:lnTo>
                <a:cubicBezTo>
                  <a:pt x="6858000" y="2247900"/>
                  <a:pt x="6867806" y="2231411"/>
                  <a:pt x="6883400" y="2222500"/>
                </a:cubicBezTo>
                <a:cubicBezTo>
                  <a:pt x="6898555" y="2213840"/>
                  <a:pt x="6918157" y="2216676"/>
                  <a:pt x="6934200" y="2209800"/>
                </a:cubicBezTo>
                <a:cubicBezTo>
                  <a:pt x="6948229" y="2203787"/>
                  <a:pt x="6959600" y="2192867"/>
                  <a:pt x="6972300" y="2184400"/>
                </a:cubicBezTo>
                <a:cubicBezTo>
                  <a:pt x="6976533" y="2171700"/>
                  <a:pt x="6979013" y="2158274"/>
                  <a:pt x="6985000" y="2146300"/>
                </a:cubicBezTo>
                <a:cubicBezTo>
                  <a:pt x="7021846" y="2072607"/>
                  <a:pt x="7002402" y="2146461"/>
                  <a:pt x="7035800" y="2057400"/>
                </a:cubicBezTo>
                <a:cubicBezTo>
                  <a:pt x="7041929" y="2041057"/>
                  <a:pt x="7044267" y="2023533"/>
                  <a:pt x="7048500" y="2006600"/>
                </a:cubicBezTo>
                <a:cubicBezTo>
                  <a:pt x="7112824" y="2135248"/>
                  <a:pt x="7025533" y="1950398"/>
                  <a:pt x="7099300" y="2171700"/>
                </a:cubicBezTo>
                <a:cubicBezTo>
                  <a:pt x="7104127" y="2186180"/>
                  <a:pt x="7117874" y="2196148"/>
                  <a:pt x="7124700" y="2209800"/>
                </a:cubicBezTo>
                <a:cubicBezTo>
                  <a:pt x="7177280" y="2314960"/>
                  <a:pt x="7090007" y="2176811"/>
                  <a:pt x="7162800" y="2286000"/>
                </a:cubicBezTo>
                <a:cubicBezTo>
                  <a:pt x="7192433" y="2281767"/>
                  <a:pt x="7223907" y="2284417"/>
                  <a:pt x="7251700" y="2273300"/>
                </a:cubicBezTo>
                <a:cubicBezTo>
                  <a:pt x="7325060" y="2243956"/>
                  <a:pt x="7253535" y="2227298"/>
                  <a:pt x="7327900" y="2222500"/>
                </a:cubicBezTo>
                <a:cubicBezTo>
                  <a:pt x="7446263" y="2214864"/>
                  <a:pt x="7564967" y="2214033"/>
                  <a:pt x="7683500" y="2209800"/>
                </a:cubicBezTo>
                <a:cubicBezTo>
                  <a:pt x="7700433" y="2201333"/>
                  <a:pt x="7718790" y="2195257"/>
                  <a:pt x="7734300" y="2184400"/>
                </a:cubicBezTo>
                <a:cubicBezTo>
                  <a:pt x="7761387" y="2165439"/>
                  <a:pt x="7784682" y="2141555"/>
                  <a:pt x="7810500" y="2120900"/>
                </a:cubicBezTo>
                <a:cubicBezTo>
                  <a:pt x="7827028" y="2107677"/>
                  <a:pt x="7844367" y="2095500"/>
                  <a:pt x="7861300" y="2082800"/>
                </a:cubicBezTo>
                <a:cubicBezTo>
                  <a:pt x="7874000" y="2091267"/>
                  <a:pt x="7893731" y="2094028"/>
                  <a:pt x="7899400" y="2108200"/>
                </a:cubicBezTo>
                <a:cubicBezTo>
                  <a:pt x="7912076" y="2139889"/>
                  <a:pt x="7905995" y="2176220"/>
                  <a:pt x="7912100" y="2209800"/>
                </a:cubicBezTo>
                <a:cubicBezTo>
                  <a:pt x="7914495" y="2222971"/>
                  <a:pt x="7920567" y="2235200"/>
                  <a:pt x="7924800" y="2247900"/>
                </a:cubicBezTo>
                <a:cubicBezTo>
                  <a:pt x="7866822" y="2267226"/>
                  <a:pt x="7881716" y="2265974"/>
                  <a:pt x="7924800" y="2235200"/>
                </a:cubicBezTo>
                <a:cubicBezTo>
                  <a:pt x="7942024" y="2222897"/>
                  <a:pt x="7960633" y="2212067"/>
                  <a:pt x="7975600" y="2197100"/>
                </a:cubicBezTo>
                <a:cubicBezTo>
                  <a:pt x="7986393" y="2186307"/>
                  <a:pt x="7994174" y="2172652"/>
                  <a:pt x="8001000" y="2159000"/>
                </a:cubicBezTo>
                <a:cubicBezTo>
                  <a:pt x="8006987" y="2147026"/>
                  <a:pt x="8013700" y="2107513"/>
                  <a:pt x="8013700" y="2120900"/>
                </a:cubicBezTo>
                <a:cubicBezTo>
                  <a:pt x="8013700" y="2148560"/>
                  <a:pt x="7994289" y="2182850"/>
                  <a:pt x="7988300" y="2209800"/>
                </a:cubicBezTo>
                <a:cubicBezTo>
                  <a:pt x="7982714" y="2234937"/>
                  <a:pt x="7979833" y="2260600"/>
                  <a:pt x="7975600" y="2286000"/>
                </a:cubicBezTo>
                <a:cubicBezTo>
                  <a:pt x="7976676" y="2293529"/>
                  <a:pt x="7984879" y="2388819"/>
                  <a:pt x="8001000" y="2413000"/>
                </a:cubicBezTo>
                <a:cubicBezTo>
                  <a:pt x="8010963" y="2427944"/>
                  <a:pt x="8023947" y="2441457"/>
                  <a:pt x="8039100" y="2451100"/>
                </a:cubicBezTo>
                <a:cubicBezTo>
                  <a:pt x="8071044" y="2471428"/>
                  <a:pt x="8140700" y="2501900"/>
                  <a:pt x="8140700" y="2501900"/>
                </a:cubicBezTo>
                <a:cubicBezTo>
                  <a:pt x="8199967" y="2497667"/>
                  <a:pt x="8261250" y="2505103"/>
                  <a:pt x="8318500" y="2489200"/>
                </a:cubicBezTo>
                <a:cubicBezTo>
                  <a:pt x="8341574" y="2482791"/>
                  <a:pt x="8351278" y="2454169"/>
                  <a:pt x="8369300" y="2438400"/>
                </a:cubicBezTo>
                <a:cubicBezTo>
                  <a:pt x="8420170" y="2393889"/>
                  <a:pt x="8420015" y="2400334"/>
                  <a:pt x="8483600" y="2374900"/>
                </a:cubicBezTo>
                <a:cubicBezTo>
                  <a:pt x="8492067" y="2357967"/>
                  <a:pt x="8497641" y="2339246"/>
                  <a:pt x="8509000" y="2324100"/>
                </a:cubicBezTo>
                <a:cubicBezTo>
                  <a:pt x="8523368" y="2304942"/>
                  <a:pt x="8544215" y="2291482"/>
                  <a:pt x="8559800" y="2273300"/>
                </a:cubicBezTo>
                <a:cubicBezTo>
                  <a:pt x="8569733" y="2261711"/>
                  <a:pt x="8576733" y="2247900"/>
                  <a:pt x="8585200" y="2235200"/>
                </a:cubicBezTo>
                <a:cubicBezTo>
                  <a:pt x="8601424" y="2246016"/>
                  <a:pt x="8656320" y="2284889"/>
                  <a:pt x="8674100" y="2286000"/>
                </a:cubicBezTo>
                <a:cubicBezTo>
                  <a:pt x="8724977" y="2289180"/>
                  <a:pt x="8775700" y="2277533"/>
                  <a:pt x="8826500" y="2273300"/>
                </a:cubicBezTo>
                <a:cubicBezTo>
                  <a:pt x="8942063" y="2240282"/>
                  <a:pt x="9049117" y="2213539"/>
                  <a:pt x="9156700" y="2146300"/>
                </a:cubicBezTo>
                <a:cubicBezTo>
                  <a:pt x="9190567" y="2125133"/>
                  <a:pt x="9222579" y="2100660"/>
                  <a:pt x="9258300" y="2082800"/>
                </a:cubicBezTo>
                <a:cubicBezTo>
                  <a:pt x="9299081" y="2062410"/>
                  <a:pt x="9343528" y="2050275"/>
                  <a:pt x="9385300" y="2032000"/>
                </a:cubicBezTo>
                <a:cubicBezTo>
                  <a:pt x="9411317" y="2020618"/>
                  <a:pt x="9435286" y="2004822"/>
                  <a:pt x="9461500" y="1993900"/>
                </a:cubicBezTo>
                <a:cubicBezTo>
                  <a:pt x="9543237" y="1959843"/>
                  <a:pt x="9523492" y="1975227"/>
                  <a:pt x="9601200" y="1955800"/>
                </a:cubicBezTo>
                <a:cubicBezTo>
                  <a:pt x="9614187" y="1952553"/>
                  <a:pt x="9626428" y="1946778"/>
                  <a:pt x="9639300" y="1943100"/>
                </a:cubicBezTo>
                <a:cubicBezTo>
                  <a:pt x="9656083" y="1938305"/>
                  <a:pt x="9673167" y="1934633"/>
                  <a:pt x="9690100" y="1930400"/>
                </a:cubicBezTo>
                <a:cubicBezTo>
                  <a:pt x="9702800" y="1921933"/>
                  <a:pt x="9719733" y="1917700"/>
                  <a:pt x="9728200" y="1905000"/>
                </a:cubicBezTo>
                <a:cubicBezTo>
                  <a:pt x="9733324" y="1897313"/>
                  <a:pt x="9753320" y="1792099"/>
                  <a:pt x="9753600" y="1790700"/>
                </a:cubicBezTo>
                <a:cubicBezTo>
                  <a:pt x="9749367" y="1769533"/>
                  <a:pt x="9749202" y="1747125"/>
                  <a:pt x="9740900" y="1727200"/>
                </a:cubicBezTo>
                <a:cubicBezTo>
                  <a:pt x="9703635" y="1637765"/>
                  <a:pt x="9682946" y="1637228"/>
                  <a:pt x="9626600" y="1562100"/>
                </a:cubicBezTo>
                <a:cubicBezTo>
                  <a:pt x="9608284" y="1537678"/>
                  <a:pt x="9593755" y="1510588"/>
                  <a:pt x="9575800" y="1485900"/>
                </a:cubicBezTo>
                <a:cubicBezTo>
                  <a:pt x="9455130" y="1319979"/>
                  <a:pt x="9574010" y="1495915"/>
                  <a:pt x="9499600" y="1384300"/>
                </a:cubicBezTo>
                <a:cubicBezTo>
                  <a:pt x="9529233" y="1371600"/>
                  <a:pt x="9557348" y="1354507"/>
                  <a:pt x="9588500" y="1346200"/>
                </a:cubicBezTo>
                <a:cubicBezTo>
                  <a:pt x="9621478" y="1337406"/>
                  <a:pt x="9656489" y="1339431"/>
                  <a:pt x="9690100" y="1333500"/>
                </a:cubicBezTo>
                <a:cubicBezTo>
                  <a:pt x="9948027" y="1287984"/>
                  <a:pt x="9661295" y="1324001"/>
                  <a:pt x="9918700" y="1295400"/>
                </a:cubicBezTo>
                <a:cubicBezTo>
                  <a:pt x="9961033" y="1278467"/>
                  <a:pt x="10004035" y="1263118"/>
                  <a:pt x="10045700" y="1244600"/>
                </a:cubicBezTo>
                <a:cubicBezTo>
                  <a:pt x="10080301" y="1229222"/>
                  <a:pt x="10112010" y="1207524"/>
                  <a:pt x="10147300" y="1193800"/>
                </a:cubicBezTo>
                <a:cubicBezTo>
                  <a:pt x="10188492" y="1177781"/>
                  <a:pt x="10232622" y="1170410"/>
                  <a:pt x="10274300" y="1155700"/>
                </a:cubicBezTo>
                <a:cubicBezTo>
                  <a:pt x="10342070" y="1131781"/>
                  <a:pt x="10417740" y="1090876"/>
                  <a:pt x="10477500" y="1054100"/>
                </a:cubicBezTo>
                <a:cubicBezTo>
                  <a:pt x="10513587" y="1031892"/>
                  <a:pt x="10568006" y="983092"/>
                  <a:pt x="10591800" y="952500"/>
                </a:cubicBezTo>
                <a:cubicBezTo>
                  <a:pt x="10603423" y="937556"/>
                  <a:pt x="10609742" y="919101"/>
                  <a:pt x="10617200" y="901700"/>
                </a:cubicBezTo>
                <a:cubicBezTo>
                  <a:pt x="10622473" y="889395"/>
                  <a:pt x="10623913" y="875574"/>
                  <a:pt x="10629900" y="863600"/>
                </a:cubicBezTo>
                <a:cubicBezTo>
                  <a:pt x="10636726" y="849948"/>
                  <a:pt x="10655300" y="825500"/>
                  <a:pt x="10655300" y="825500"/>
                </a:cubicBezTo>
                <a:lnTo>
                  <a:pt x="10820400" y="660400"/>
                </a:lnTo>
                <a:lnTo>
                  <a:pt x="10833100" y="0"/>
                </a:lnTo>
                <a:lnTo>
                  <a:pt x="406400" y="0"/>
                </a:lnTo>
                <a:lnTo>
                  <a:pt x="342900" y="762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971819" y="-13142"/>
            <a:ext cx="535793" cy="6871142"/>
          </a:xfrm>
          <a:custGeom>
            <a:avLst/>
            <a:gdLst>
              <a:gd name="connsiteX0" fmla="*/ 201526 w 562825"/>
              <a:gd name="connsiteY0" fmla="*/ 0 h 6257873"/>
              <a:gd name="connsiteX1" fmla="*/ 15409 w 562825"/>
              <a:gd name="connsiteY1" fmla="*/ 1739787 h 6257873"/>
              <a:gd name="connsiteX2" fmla="*/ 557576 w 562825"/>
              <a:gd name="connsiteY2" fmla="*/ 4377791 h 6257873"/>
              <a:gd name="connsiteX3" fmla="*/ 290539 w 562825"/>
              <a:gd name="connsiteY3" fmla="*/ 6125670 h 6257873"/>
              <a:gd name="connsiteX4" fmla="*/ 290539 w 562825"/>
              <a:gd name="connsiteY4" fmla="*/ 6133762 h 6257873"/>
              <a:gd name="connsiteX5" fmla="*/ 290539 w 562825"/>
              <a:gd name="connsiteY5" fmla="*/ 6133762 h 625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825" h="6257873">
                <a:moveTo>
                  <a:pt x="201526" y="0"/>
                </a:moveTo>
                <a:cubicBezTo>
                  <a:pt x="78796" y="505077"/>
                  <a:pt x="-43933" y="1010155"/>
                  <a:pt x="15409" y="1739787"/>
                </a:cubicBezTo>
                <a:cubicBezTo>
                  <a:pt x="74751" y="2469419"/>
                  <a:pt x="511721" y="3646811"/>
                  <a:pt x="557576" y="4377791"/>
                </a:cubicBezTo>
                <a:cubicBezTo>
                  <a:pt x="603431" y="5108771"/>
                  <a:pt x="335045" y="5833008"/>
                  <a:pt x="290539" y="6125670"/>
                </a:cubicBezTo>
                <a:cubicBezTo>
                  <a:pt x="246033" y="6418332"/>
                  <a:pt x="290539" y="6133762"/>
                  <a:pt x="290539" y="6133762"/>
                </a:cubicBezTo>
                <a:lnTo>
                  <a:pt x="290539" y="61337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31718" y="-13142"/>
            <a:ext cx="461632" cy="6871142"/>
          </a:xfrm>
          <a:custGeom>
            <a:avLst/>
            <a:gdLst>
              <a:gd name="connsiteX0" fmla="*/ 201526 w 562825"/>
              <a:gd name="connsiteY0" fmla="*/ 0 h 6257873"/>
              <a:gd name="connsiteX1" fmla="*/ 15409 w 562825"/>
              <a:gd name="connsiteY1" fmla="*/ 1739787 h 6257873"/>
              <a:gd name="connsiteX2" fmla="*/ 557576 w 562825"/>
              <a:gd name="connsiteY2" fmla="*/ 4377791 h 6257873"/>
              <a:gd name="connsiteX3" fmla="*/ 290539 w 562825"/>
              <a:gd name="connsiteY3" fmla="*/ 6125670 h 6257873"/>
              <a:gd name="connsiteX4" fmla="*/ 290539 w 562825"/>
              <a:gd name="connsiteY4" fmla="*/ 6133762 h 6257873"/>
              <a:gd name="connsiteX5" fmla="*/ 290539 w 562825"/>
              <a:gd name="connsiteY5" fmla="*/ 6133762 h 625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825" h="6257873">
                <a:moveTo>
                  <a:pt x="201526" y="0"/>
                </a:moveTo>
                <a:cubicBezTo>
                  <a:pt x="78796" y="505077"/>
                  <a:pt x="-43933" y="1010155"/>
                  <a:pt x="15409" y="1739787"/>
                </a:cubicBezTo>
                <a:cubicBezTo>
                  <a:pt x="74751" y="2469419"/>
                  <a:pt x="511721" y="3646811"/>
                  <a:pt x="557576" y="4377791"/>
                </a:cubicBezTo>
                <a:cubicBezTo>
                  <a:pt x="603431" y="5108771"/>
                  <a:pt x="335045" y="5833008"/>
                  <a:pt x="290539" y="6125670"/>
                </a:cubicBezTo>
                <a:cubicBezTo>
                  <a:pt x="246033" y="6418332"/>
                  <a:pt x="290539" y="6133762"/>
                  <a:pt x="290539" y="6133762"/>
                </a:cubicBezTo>
                <a:lnTo>
                  <a:pt x="290539" y="61337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92991" y="-38814"/>
            <a:ext cx="980547" cy="6934682"/>
          </a:xfrm>
          <a:custGeom>
            <a:avLst/>
            <a:gdLst>
              <a:gd name="connsiteX0" fmla="*/ 180354 w 1030018"/>
              <a:gd name="connsiteY0" fmla="*/ 40461 h 6182316"/>
              <a:gd name="connsiteX1" fmla="*/ 180354 w 1030018"/>
              <a:gd name="connsiteY1" fmla="*/ 40461 h 6182316"/>
              <a:gd name="connsiteX2" fmla="*/ 172262 w 1030018"/>
              <a:gd name="connsiteY2" fmla="*/ 226577 h 6182316"/>
              <a:gd name="connsiteX3" fmla="*/ 147986 w 1030018"/>
              <a:gd name="connsiteY3" fmla="*/ 283222 h 6182316"/>
              <a:gd name="connsiteX4" fmla="*/ 139894 w 1030018"/>
              <a:gd name="connsiteY4" fmla="*/ 307498 h 6182316"/>
              <a:gd name="connsiteX5" fmla="*/ 99434 w 1030018"/>
              <a:gd name="connsiteY5" fmla="*/ 380326 h 6182316"/>
              <a:gd name="connsiteX6" fmla="*/ 75158 w 1030018"/>
              <a:gd name="connsiteY6" fmla="*/ 542167 h 6182316"/>
              <a:gd name="connsiteX7" fmla="*/ 42790 w 1030018"/>
              <a:gd name="connsiteY7" fmla="*/ 590719 h 6182316"/>
              <a:gd name="connsiteX8" fmla="*/ 26605 w 1030018"/>
              <a:gd name="connsiteY8" fmla="*/ 614995 h 6182316"/>
              <a:gd name="connsiteX9" fmla="*/ 26605 w 1030018"/>
              <a:gd name="connsiteY9" fmla="*/ 865848 h 6182316"/>
              <a:gd name="connsiteX10" fmla="*/ 10421 w 1030018"/>
              <a:gd name="connsiteY10" fmla="*/ 1116701 h 6182316"/>
              <a:gd name="connsiteX11" fmla="*/ 10421 w 1030018"/>
              <a:gd name="connsiteY11" fmla="*/ 1626500 h 6182316"/>
              <a:gd name="connsiteX12" fmla="*/ 18513 w 1030018"/>
              <a:gd name="connsiteY12" fmla="*/ 1683144 h 6182316"/>
              <a:gd name="connsiteX13" fmla="*/ 26605 w 1030018"/>
              <a:gd name="connsiteY13" fmla="*/ 1707420 h 6182316"/>
              <a:gd name="connsiteX14" fmla="*/ 34697 w 1030018"/>
              <a:gd name="connsiteY14" fmla="*/ 1755972 h 6182316"/>
              <a:gd name="connsiteX15" fmla="*/ 67066 w 1030018"/>
              <a:gd name="connsiteY15" fmla="*/ 1812616 h 6182316"/>
              <a:gd name="connsiteX16" fmla="*/ 91342 w 1030018"/>
              <a:gd name="connsiteY16" fmla="*/ 1877353 h 6182316"/>
              <a:gd name="connsiteX17" fmla="*/ 115618 w 1030018"/>
              <a:gd name="connsiteY17" fmla="*/ 1917813 h 6182316"/>
              <a:gd name="connsiteX18" fmla="*/ 123710 w 1030018"/>
              <a:gd name="connsiteY18" fmla="*/ 2006825 h 6182316"/>
              <a:gd name="connsiteX19" fmla="*/ 131802 w 1030018"/>
              <a:gd name="connsiteY19" fmla="*/ 2055377 h 6182316"/>
              <a:gd name="connsiteX20" fmla="*/ 147986 w 1030018"/>
              <a:gd name="connsiteY20" fmla="*/ 2265770 h 6182316"/>
              <a:gd name="connsiteX21" fmla="*/ 164170 w 1030018"/>
              <a:gd name="connsiteY21" fmla="*/ 2346691 h 6182316"/>
              <a:gd name="connsiteX22" fmla="*/ 172262 w 1030018"/>
              <a:gd name="connsiteY22" fmla="*/ 2362875 h 6182316"/>
              <a:gd name="connsiteX23" fmla="*/ 326011 w 1030018"/>
              <a:gd name="connsiteY23" fmla="*/ 3131618 h 6182316"/>
              <a:gd name="connsiteX24" fmla="*/ 358379 w 1030018"/>
              <a:gd name="connsiteY24" fmla="*/ 3228723 h 6182316"/>
              <a:gd name="connsiteX25" fmla="*/ 382655 w 1030018"/>
              <a:gd name="connsiteY25" fmla="*/ 3277275 h 6182316"/>
              <a:gd name="connsiteX26" fmla="*/ 390747 w 1030018"/>
              <a:gd name="connsiteY26" fmla="*/ 3333919 h 6182316"/>
              <a:gd name="connsiteX27" fmla="*/ 406931 w 1030018"/>
              <a:gd name="connsiteY27" fmla="*/ 3358195 h 6182316"/>
              <a:gd name="connsiteX28" fmla="*/ 415023 w 1030018"/>
              <a:gd name="connsiteY28" fmla="*/ 3414839 h 6182316"/>
              <a:gd name="connsiteX29" fmla="*/ 423115 w 1030018"/>
              <a:gd name="connsiteY29" fmla="*/ 3455300 h 6182316"/>
              <a:gd name="connsiteX30" fmla="*/ 431207 w 1030018"/>
              <a:gd name="connsiteY30" fmla="*/ 3528128 h 6182316"/>
              <a:gd name="connsiteX31" fmla="*/ 447391 w 1030018"/>
              <a:gd name="connsiteY31" fmla="*/ 3592864 h 6182316"/>
              <a:gd name="connsiteX32" fmla="*/ 471667 w 1030018"/>
              <a:gd name="connsiteY32" fmla="*/ 3681877 h 6182316"/>
              <a:gd name="connsiteX33" fmla="*/ 487851 w 1030018"/>
              <a:gd name="connsiteY33" fmla="*/ 3714245 h 6182316"/>
              <a:gd name="connsiteX34" fmla="*/ 520220 w 1030018"/>
              <a:gd name="connsiteY34" fmla="*/ 3787073 h 6182316"/>
              <a:gd name="connsiteX35" fmla="*/ 544496 w 1030018"/>
              <a:gd name="connsiteY35" fmla="*/ 3876085 h 6182316"/>
              <a:gd name="connsiteX36" fmla="*/ 560680 w 1030018"/>
              <a:gd name="connsiteY36" fmla="*/ 3900362 h 6182316"/>
              <a:gd name="connsiteX37" fmla="*/ 568772 w 1030018"/>
              <a:gd name="connsiteY37" fmla="*/ 3940822 h 6182316"/>
              <a:gd name="connsiteX38" fmla="*/ 593048 w 1030018"/>
              <a:gd name="connsiteY38" fmla="*/ 4037926 h 6182316"/>
              <a:gd name="connsiteX39" fmla="*/ 601140 w 1030018"/>
              <a:gd name="connsiteY39" fmla="*/ 4126939 h 6182316"/>
              <a:gd name="connsiteX40" fmla="*/ 609232 w 1030018"/>
              <a:gd name="connsiteY40" fmla="*/ 4151215 h 6182316"/>
              <a:gd name="connsiteX41" fmla="*/ 601140 w 1030018"/>
              <a:gd name="connsiteY41" fmla="*/ 4482988 h 6182316"/>
              <a:gd name="connsiteX42" fmla="*/ 593048 w 1030018"/>
              <a:gd name="connsiteY42" fmla="*/ 4523448 h 6182316"/>
              <a:gd name="connsiteX43" fmla="*/ 576864 w 1030018"/>
              <a:gd name="connsiteY43" fmla="*/ 4563908 h 6182316"/>
              <a:gd name="connsiteX44" fmla="*/ 261274 w 1030018"/>
              <a:gd name="connsiteY44" fmla="*/ 6174224 h 6182316"/>
              <a:gd name="connsiteX45" fmla="*/ 334103 w 1030018"/>
              <a:gd name="connsiteY45" fmla="*/ 6158039 h 6182316"/>
              <a:gd name="connsiteX46" fmla="*/ 471667 w 1030018"/>
              <a:gd name="connsiteY46" fmla="*/ 6174224 h 6182316"/>
              <a:gd name="connsiteX47" fmla="*/ 536404 w 1030018"/>
              <a:gd name="connsiteY47" fmla="*/ 6182316 h 6182316"/>
              <a:gd name="connsiteX48" fmla="*/ 641600 w 1030018"/>
              <a:gd name="connsiteY48" fmla="*/ 6174224 h 6182316"/>
              <a:gd name="connsiteX49" fmla="*/ 673968 w 1030018"/>
              <a:gd name="connsiteY49" fmla="*/ 6133763 h 6182316"/>
              <a:gd name="connsiteX50" fmla="*/ 706336 w 1030018"/>
              <a:gd name="connsiteY50" fmla="*/ 6109487 h 6182316"/>
              <a:gd name="connsiteX51" fmla="*/ 730613 w 1030018"/>
              <a:gd name="connsiteY51" fmla="*/ 6077119 h 6182316"/>
              <a:gd name="connsiteX52" fmla="*/ 771073 w 1030018"/>
              <a:gd name="connsiteY52" fmla="*/ 6028567 h 6182316"/>
              <a:gd name="connsiteX53" fmla="*/ 779165 w 1030018"/>
              <a:gd name="connsiteY53" fmla="*/ 5996199 h 6182316"/>
              <a:gd name="connsiteX54" fmla="*/ 803441 w 1030018"/>
              <a:gd name="connsiteY54" fmla="*/ 5931462 h 6182316"/>
              <a:gd name="connsiteX55" fmla="*/ 819625 w 1030018"/>
              <a:gd name="connsiteY55" fmla="*/ 5907186 h 6182316"/>
              <a:gd name="connsiteX56" fmla="*/ 827717 w 1030018"/>
              <a:gd name="connsiteY56" fmla="*/ 5858634 h 6182316"/>
              <a:gd name="connsiteX57" fmla="*/ 843901 w 1030018"/>
              <a:gd name="connsiteY57" fmla="*/ 5826266 h 6182316"/>
              <a:gd name="connsiteX58" fmla="*/ 876269 w 1030018"/>
              <a:gd name="connsiteY58" fmla="*/ 5729162 h 6182316"/>
              <a:gd name="connsiteX59" fmla="*/ 892453 w 1030018"/>
              <a:gd name="connsiteY59" fmla="*/ 5518769 h 6182316"/>
              <a:gd name="connsiteX60" fmla="*/ 900545 w 1030018"/>
              <a:gd name="connsiteY60" fmla="*/ 5057523 h 6182316"/>
              <a:gd name="connsiteX61" fmla="*/ 916729 w 1030018"/>
              <a:gd name="connsiteY61" fmla="*/ 4976602 h 6182316"/>
              <a:gd name="connsiteX62" fmla="*/ 924821 w 1030018"/>
              <a:gd name="connsiteY62" fmla="*/ 4919958 h 6182316"/>
              <a:gd name="connsiteX63" fmla="*/ 957190 w 1030018"/>
              <a:gd name="connsiteY63" fmla="*/ 4830946 h 6182316"/>
              <a:gd name="connsiteX64" fmla="*/ 981466 w 1030018"/>
              <a:gd name="connsiteY64" fmla="*/ 4750025 h 6182316"/>
              <a:gd name="connsiteX65" fmla="*/ 989558 w 1030018"/>
              <a:gd name="connsiteY65" fmla="*/ 4717657 h 6182316"/>
              <a:gd name="connsiteX66" fmla="*/ 1005742 w 1030018"/>
              <a:gd name="connsiteY66" fmla="*/ 4685289 h 6182316"/>
              <a:gd name="connsiteX67" fmla="*/ 1030018 w 1030018"/>
              <a:gd name="connsiteY67" fmla="*/ 4620553 h 6182316"/>
              <a:gd name="connsiteX68" fmla="*/ 1013834 w 1030018"/>
              <a:gd name="connsiteY68" fmla="*/ 4434436 h 6182316"/>
              <a:gd name="connsiteX69" fmla="*/ 1005742 w 1030018"/>
              <a:gd name="connsiteY69" fmla="*/ 4410160 h 6182316"/>
              <a:gd name="connsiteX70" fmla="*/ 997650 w 1030018"/>
              <a:gd name="connsiteY70" fmla="*/ 4377792 h 6182316"/>
              <a:gd name="connsiteX71" fmla="*/ 989558 w 1030018"/>
              <a:gd name="connsiteY71" fmla="*/ 4353516 h 6182316"/>
              <a:gd name="connsiteX72" fmla="*/ 981466 w 1030018"/>
              <a:gd name="connsiteY72" fmla="*/ 4313055 h 6182316"/>
              <a:gd name="connsiteX73" fmla="*/ 973374 w 1030018"/>
              <a:gd name="connsiteY73" fmla="*/ 4280687 h 6182316"/>
              <a:gd name="connsiteX74" fmla="*/ 957190 w 1030018"/>
              <a:gd name="connsiteY74" fmla="*/ 4207859 h 6182316"/>
              <a:gd name="connsiteX75" fmla="*/ 949097 w 1030018"/>
              <a:gd name="connsiteY75" fmla="*/ 4126939 h 6182316"/>
              <a:gd name="connsiteX76" fmla="*/ 932913 w 1030018"/>
              <a:gd name="connsiteY76" fmla="*/ 4054110 h 6182316"/>
              <a:gd name="connsiteX77" fmla="*/ 924821 w 1030018"/>
              <a:gd name="connsiteY77" fmla="*/ 4029834 h 6182316"/>
              <a:gd name="connsiteX78" fmla="*/ 884361 w 1030018"/>
              <a:gd name="connsiteY78" fmla="*/ 3859901 h 6182316"/>
              <a:gd name="connsiteX79" fmla="*/ 843901 w 1030018"/>
              <a:gd name="connsiteY79" fmla="*/ 3754705 h 6182316"/>
              <a:gd name="connsiteX80" fmla="*/ 835809 w 1030018"/>
              <a:gd name="connsiteY80" fmla="*/ 3714245 h 6182316"/>
              <a:gd name="connsiteX81" fmla="*/ 811533 w 1030018"/>
              <a:gd name="connsiteY81" fmla="*/ 3657600 h 6182316"/>
              <a:gd name="connsiteX82" fmla="*/ 795349 w 1030018"/>
              <a:gd name="connsiteY82" fmla="*/ 3520036 h 6182316"/>
              <a:gd name="connsiteX83" fmla="*/ 787257 w 1030018"/>
              <a:gd name="connsiteY83" fmla="*/ 3463392 h 6182316"/>
              <a:gd name="connsiteX84" fmla="*/ 779165 w 1030018"/>
              <a:gd name="connsiteY84" fmla="*/ 3422931 h 6182316"/>
              <a:gd name="connsiteX85" fmla="*/ 762981 w 1030018"/>
              <a:gd name="connsiteY85" fmla="*/ 3236815 h 6182316"/>
              <a:gd name="connsiteX86" fmla="*/ 754889 w 1030018"/>
              <a:gd name="connsiteY86" fmla="*/ 3196354 h 6182316"/>
              <a:gd name="connsiteX87" fmla="*/ 738705 w 1030018"/>
              <a:gd name="connsiteY87" fmla="*/ 3074974 h 6182316"/>
              <a:gd name="connsiteX88" fmla="*/ 722521 w 1030018"/>
              <a:gd name="connsiteY88" fmla="*/ 2977870 h 6182316"/>
              <a:gd name="connsiteX89" fmla="*/ 698244 w 1030018"/>
              <a:gd name="connsiteY89" fmla="*/ 2864581 h 6182316"/>
              <a:gd name="connsiteX90" fmla="*/ 690152 w 1030018"/>
              <a:gd name="connsiteY90" fmla="*/ 2775569 h 6182316"/>
              <a:gd name="connsiteX91" fmla="*/ 673968 w 1030018"/>
              <a:gd name="connsiteY91" fmla="*/ 2710832 h 6182316"/>
              <a:gd name="connsiteX92" fmla="*/ 665876 w 1030018"/>
              <a:gd name="connsiteY92" fmla="*/ 2646096 h 6182316"/>
              <a:gd name="connsiteX93" fmla="*/ 649692 w 1030018"/>
              <a:gd name="connsiteY93" fmla="*/ 2362875 h 6182316"/>
              <a:gd name="connsiteX94" fmla="*/ 641600 w 1030018"/>
              <a:gd name="connsiteY94" fmla="*/ 2322415 h 6182316"/>
              <a:gd name="connsiteX95" fmla="*/ 633508 w 1030018"/>
              <a:gd name="connsiteY95" fmla="*/ 2298139 h 6182316"/>
              <a:gd name="connsiteX96" fmla="*/ 584956 w 1030018"/>
              <a:gd name="connsiteY96" fmla="*/ 2233402 h 6182316"/>
              <a:gd name="connsiteX97" fmla="*/ 568772 w 1030018"/>
              <a:gd name="connsiteY97" fmla="*/ 2209126 h 6182316"/>
              <a:gd name="connsiteX98" fmla="*/ 520220 w 1030018"/>
              <a:gd name="connsiteY98" fmla="*/ 2144390 h 6182316"/>
              <a:gd name="connsiteX99" fmla="*/ 479759 w 1030018"/>
              <a:gd name="connsiteY99" fmla="*/ 2087746 h 6182316"/>
              <a:gd name="connsiteX100" fmla="*/ 431207 w 1030018"/>
              <a:gd name="connsiteY100" fmla="*/ 1925905 h 6182316"/>
              <a:gd name="connsiteX101" fmla="*/ 423115 w 1030018"/>
              <a:gd name="connsiteY101" fmla="*/ 1764064 h 6182316"/>
              <a:gd name="connsiteX102" fmla="*/ 415023 w 1030018"/>
              <a:gd name="connsiteY102" fmla="*/ 1707420 h 6182316"/>
              <a:gd name="connsiteX103" fmla="*/ 423115 w 1030018"/>
              <a:gd name="connsiteY103" fmla="*/ 1488935 h 6182316"/>
              <a:gd name="connsiteX104" fmla="*/ 431207 w 1030018"/>
              <a:gd name="connsiteY104" fmla="*/ 841572 h 6182316"/>
              <a:gd name="connsiteX105" fmla="*/ 447391 w 1030018"/>
              <a:gd name="connsiteY105" fmla="*/ 801112 h 6182316"/>
              <a:gd name="connsiteX106" fmla="*/ 487851 w 1030018"/>
              <a:gd name="connsiteY106" fmla="*/ 695916 h 6182316"/>
              <a:gd name="connsiteX107" fmla="*/ 495944 w 1030018"/>
              <a:gd name="connsiteY107" fmla="*/ 647363 h 6182316"/>
              <a:gd name="connsiteX108" fmla="*/ 520220 w 1030018"/>
              <a:gd name="connsiteY108" fmla="*/ 590719 h 6182316"/>
              <a:gd name="connsiteX109" fmla="*/ 528312 w 1030018"/>
              <a:gd name="connsiteY109" fmla="*/ 566443 h 6182316"/>
              <a:gd name="connsiteX110" fmla="*/ 544496 w 1030018"/>
              <a:gd name="connsiteY110" fmla="*/ 525983 h 6182316"/>
              <a:gd name="connsiteX111" fmla="*/ 552588 w 1030018"/>
              <a:gd name="connsiteY111" fmla="*/ 477431 h 6182316"/>
              <a:gd name="connsiteX112" fmla="*/ 560680 w 1030018"/>
              <a:gd name="connsiteY112" fmla="*/ 453154 h 6182316"/>
              <a:gd name="connsiteX113" fmla="*/ 568772 w 1030018"/>
              <a:gd name="connsiteY113" fmla="*/ 153749 h 6182316"/>
              <a:gd name="connsiteX114" fmla="*/ 576864 w 1030018"/>
              <a:gd name="connsiteY114" fmla="*/ 129473 h 6182316"/>
              <a:gd name="connsiteX115" fmla="*/ 584956 w 1030018"/>
              <a:gd name="connsiteY115" fmla="*/ 89013 h 6182316"/>
              <a:gd name="connsiteX116" fmla="*/ 617324 w 1030018"/>
              <a:gd name="connsiteY116" fmla="*/ 40461 h 6182316"/>
              <a:gd name="connsiteX117" fmla="*/ 641600 w 1030018"/>
              <a:gd name="connsiteY117" fmla="*/ 0 h 6182316"/>
              <a:gd name="connsiteX118" fmla="*/ 180354 w 1030018"/>
              <a:gd name="connsiteY118" fmla="*/ 40461 h 618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030018" h="6182316">
                <a:moveTo>
                  <a:pt x="180354" y="40461"/>
                </a:moveTo>
                <a:lnTo>
                  <a:pt x="180354" y="40461"/>
                </a:lnTo>
                <a:cubicBezTo>
                  <a:pt x="177657" y="102500"/>
                  <a:pt x="176849" y="164649"/>
                  <a:pt x="172262" y="226577"/>
                </a:cubicBezTo>
                <a:cubicBezTo>
                  <a:pt x="169333" y="266119"/>
                  <a:pt x="163762" y="251670"/>
                  <a:pt x="147986" y="283222"/>
                </a:cubicBezTo>
                <a:cubicBezTo>
                  <a:pt x="144171" y="290851"/>
                  <a:pt x="144036" y="300042"/>
                  <a:pt x="139894" y="307498"/>
                </a:cubicBezTo>
                <a:cubicBezTo>
                  <a:pt x="93520" y="390972"/>
                  <a:pt x="117744" y="325396"/>
                  <a:pt x="99434" y="380326"/>
                </a:cubicBezTo>
                <a:cubicBezTo>
                  <a:pt x="97625" y="405655"/>
                  <a:pt x="99935" y="505001"/>
                  <a:pt x="75158" y="542167"/>
                </a:cubicBezTo>
                <a:lnTo>
                  <a:pt x="42790" y="590719"/>
                </a:lnTo>
                <a:lnTo>
                  <a:pt x="26605" y="614995"/>
                </a:lnTo>
                <a:cubicBezTo>
                  <a:pt x="8170" y="780914"/>
                  <a:pt x="26605" y="580612"/>
                  <a:pt x="26605" y="865848"/>
                </a:cubicBezTo>
                <a:cubicBezTo>
                  <a:pt x="26605" y="1075760"/>
                  <a:pt x="41464" y="1023572"/>
                  <a:pt x="10421" y="1116701"/>
                </a:cubicBezTo>
                <a:cubicBezTo>
                  <a:pt x="-4151" y="1349861"/>
                  <a:pt x="-2782" y="1270007"/>
                  <a:pt x="10421" y="1626500"/>
                </a:cubicBezTo>
                <a:cubicBezTo>
                  <a:pt x="11127" y="1645560"/>
                  <a:pt x="14772" y="1664441"/>
                  <a:pt x="18513" y="1683144"/>
                </a:cubicBezTo>
                <a:cubicBezTo>
                  <a:pt x="20186" y="1691508"/>
                  <a:pt x="24755" y="1699093"/>
                  <a:pt x="26605" y="1707420"/>
                </a:cubicBezTo>
                <a:cubicBezTo>
                  <a:pt x="30164" y="1723437"/>
                  <a:pt x="29982" y="1740257"/>
                  <a:pt x="34697" y="1755972"/>
                </a:cubicBezTo>
                <a:cubicBezTo>
                  <a:pt x="42419" y="1781710"/>
                  <a:pt x="54521" y="1790661"/>
                  <a:pt x="67066" y="1812616"/>
                </a:cubicBezTo>
                <a:cubicBezTo>
                  <a:pt x="119473" y="1904330"/>
                  <a:pt x="51514" y="1787741"/>
                  <a:pt x="91342" y="1877353"/>
                </a:cubicBezTo>
                <a:cubicBezTo>
                  <a:pt x="97730" y="1891725"/>
                  <a:pt x="107526" y="1904326"/>
                  <a:pt x="115618" y="1917813"/>
                </a:cubicBezTo>
                <a:cubicBezTo>
                  <a:pt x="118315" y="1947484"/>
                  <a:pt x="120229" y="1977236"/>
                  <a:pt x="123710" y="2006825"/>
                </a:cubicBezTo>
                <a:cubicBezTo>
                  <a:pt x="125627" y="2023120"/>
                  <a:pt x="130494" y="2039022"/>
                  <a:pt x="131802" y="2055377"/>
                </a:cubicBezTo>
                <a:cubicBezTo>
                  <a:pt x="147307" y="2249196"/>
                  <a:pt x="130254" y="2150508"/>
                  <a:pt x="147986" y="2265770"/>
                </a:cubicBezTo>
                <a:cubicBezTo>
                  <a:pt x="151401" y="2287968"/>
                  <a:pt x="156508" y="2323705"/>
                  <a:pt x="164170" y="2346691"/>
                </a:cubicBezTo>
                <a:cubicBezTo>
                  <a:pt x="166077" y="2352413"/>
                  <a:pt x="169565" y="2357480"/>
                  <a:pt x="172262" y="2362875"/>
                </a:cubicBezTo>
                <a:lnTo>
                  <a:pt x="326011" y="3131618"/>
                </a:lnTo>
                <a:cubicBezTo>
                  <a:pt x="336800" y="3163986"/>
                  <a:pt x="339453" y="3200334"/>
                  <a:pt x="358379" y="3228723"/>
                </a:cubicBezTo>
                <a:cubicBezTo>
                  <a:pt x="379294" y="3260096"/>
                  <a:pt x="371488" y="3243773"/>
                  <a:pt x="382655" y="3277275"/>
                </a:cubicBezTo>
                <a:cubicBezTo>
                  <a:pt x="385352" y="3296156"/>
                  <a:pt x="385266" y="3315650"/>
                  <a:pt x="390747" y="3333919"/>
                </a:cubicBezTo>
                <a:cubicBezTo>
                  <a:pt x="393542" y="3343234"/>
                  <a:pt x="404136" y="3348880"/>
                  <a:pt x="406931" y="3358195"/>
                </a:cubicBezTo>
                <a:cubicBezTo>
                  <a:pt x="412412" y="3376464"/>
                  <a:pt x="411887" y="3396025"/>
                  <a:pt x="415023" y="3414839"/>
                </a:cubicBezTo>
                <a:cubicBezTo>
                  <a:pt x="417284" y="3428406"/>
                  <a:pt x="421170" y="3441684"/>
                  <a:pt x="423115" y="3455300"/>
                </a:cubicBezTo>
                <a:cubicBezTo>
                  <a:pt x="426569" y="3479480"/>
                  <a:pt x="427753" y="3503948"/>
                  <a:pt x="431207" y="3528128"/>
                </a:cubicBezTo>
                <a:cubicBezTo>
                  <a:pt x="439125" y="3583555"/>
                  <a:pt x="436095" y="3551445"/>
                  <a:pt x="447391" y="3592864"/>
                </a:cubicBezTo>
                <a:cubicBezTo>
                  <a:pt x="450484" y="3604204"/>
                  <a:pt x="462355" y="3660149"/>
                  <a:pt x="471667" y="3681877"/>
                </a:cubicBezTo>
                <a:cubicBezTo>
                  <a:pt x="476419" y="3692965"/>
                  <a:pt x="482952" y="3703222"/>
                  <a:pt x="487851" y="3714245"/>
                </a:cubicBezTo>
                <a:cubicBezTo>
                  <a:pt x="529180" y="3807233"/>
                  <a:pt x="480380" y="3707392"/>
                  <a:pt x="520220" y="3787073"/>
                </a:cubicBezTo>
                <a:cubicBezTo>
                  <a:pt x="527143" y="3821688"/>
                  <a:pt x="529563" y="3842484"/>
                  <a:pt x="544496" y="3876085"/>
                </a:cubicBezTo>
                <a:cubicBezTo>
                  <a:pt x="548446" y="3884972"/>
                  <a:pt x="555285" y="3892270"/>
                  <a:pt x="560680" y="3900362"/>
                </a:cubicBezTo>
                <a:cubicBezTo>
                  <a:pt x="563377" y="3913849"/>
                  <a:pt x="565622" y="3927434"/>
                  <a:pt x="568772" y="3940822"/>
                </a:cubicBezTo>
                <a:cubicBezTo>
                  <a:pt x="576414" y="3973299"/>
                  <a:pt x="593048" y="4037926"/>
                  <a:pt x="593048" y="4037926"/>
                </a:cubicBezTo>
                <a:cubicBezTo>
                  <a:pt x="595745" y="4067597"/>
                  <a:pt x="596927" y="4097445"/>
                  <a:pt x="601140" y="4126939"/>
                </a:cubicBezTo>
                <a:cubicBezTo>
                  <a:pt x="602346" y="4135383"/>
                  <a:pt x="609232" y="4142685"/>
                  <a:pt x="609232" y="4151215"/>
                </a:cubicBezTo>
                <a:cubicBezTo>
                  <a:pt x="609232" y="4261839"/>
                  <a:pt x="605945" y="4372469"/>
                  <a:pt x="601140" y="4482988"/>
                </a:cubicBezTo>
                <a:cubicBezTo>
                  <a:pt x="600543" y="4496729"/>
                  <a:pt x="597000" y="4510274"/>
                  <a:pt x="593048" y="4523448"/>
                </a:cubicBezTo>
                <a:cubicBezTo>
                  <a:pt x="588874" y="4537361"/>
                  <a:pt x="576864" y="4563908"/>
                  <a:pt x="576864" y="4563908"/>
                </a:cubicBezTo>
                <a:lnTo>
                  <a:pt x="261274" y="6174224"/>
                </a:lnTo>
                <a:cubicBezTo>
                  <a:pt x="285550" y="6168829"/>
                  <a:pt x="309258" y="6159119"/>
                  <a:pt x="334103" y="6158039"/>
                </a:cubicBezTo>
                <a:cubicBezTo>
                  <a:pt x="573474" y="6147630"/>
                  <a:pt x="384985" y="6158463"/>
                  <a:pt x="471667" y="6174224"/>
                </a:cubicBezTo>
                <a:cubicBezTo>
                  <a:pt x="493063" y="6178114"/>
                  <a:pt x="514825" y="6179619"/>
                  <a:pt x="536404" y="6182316"/>
                </a:cubicBezTo>
                <a:cubicBezTo>
                  <a:pt x="571469" y="6179619"/>
                  <a:pt x="607114" y="6181121"/>
                  <a:pt x="641600" y="6174224"/>
                </a:cubicBezTo>
                <a:cubicBezTo>
                  <a:pt x="651608" y="6172222"/>
                  <a:pt x="670190" y="6137541"/>
                  <a:pt x="673968" y="6133763"/>
                </a:cubicBezTo>
                <a:cubicBezTo>
                  <a:pt x="683505" y="6124226"/>
                  <a:pt x="696799" y="6119023"/>
                  <a:pt x="706336" y="6109487"/>
                </a:cubicBezTo>
                <a:cubicBezTo>
                  <a:pt x="715873" y="6099950"/>
                  <a:pt x="721836" y="6087359"/>
                  <a:pt x="730613" y="6077119"/>
                </a:cubicBezTo>
                <a:cubicBezTo>
                  <a:pt x="777339" y="6022607"/>
                  <a:pt x="735307" y="6082217"/>
                  <a:pt x="771073" y="6028567"/>
                </a:cubicBezTo>
                <a:cubicBezTo>
                  <a:pt x="773770" y="6017778"/>
                  <a:pt x="776110" y="6006892"/>
                  <a:pt x="779165" y="5996199"/>
                </a:cubicBezTo>
                <a:cubicBezTo>
                  <a:pt x="783834" y="5979858"/>
                  <a:pt x="797742" y="5942861"/>
                  <a:pt x="803441" y="5931462"/>
                </a:cubicBezTo>
                <a:cubicBezTo>
                  <a:pt x="807790" y="5922763"/>
                  <a:pt x="814230" y="5915278"/>
                  <a:pt x="819625" y="5907186"/>
                </a:cubicBezTo>
                <a:cubicBezTo>
                  <a:pt x="822322" y="5891002"/>
                  <a:pt x="823002" y="5874349"/>
                  <a:pt x="827717" y="5858634"/>
                </a:cubicBezTo>
                <a:cubicBezTo>
                  <a:pt x="831183" y="5847080"/>
                  <a:pt x="839002" y="5837289"/>
                  <a:pt x="843901" y="5826266"/>
                </a:cubicBezTo>
                <a:cubicBezTo>
                  <a:pt x="862683" y="5784007"/>
                  <a:pt x="862442" y="5777556"/>
                  <a:pt x="876269" y="5729162"/>
                </a:cubicBezTo>
                <a:cubicBezTo>
                  <a:pt x="881664" y="5659031"/>
                  <a:pt x="889912" y="5589061"/>
                  <a:pt x="892453" y="5518769"/>
                </a:cubicBezTo>
                <a:cubicBezTo>
                  <a:pt x="898007" y="5365097"/>
                  <a:pt x="893667" y="5211141"/>
                  <a:pt x="900545" y="5057523"/>
                </a:cubicBezTo>
                <a:cubicBezTo>
                  <a:pt x="901775" y="5030043"/>
                  <a:pt x="911949" y="5003691"/>
                  <a:pt x="916729" y="4976602"/>
                </a:cubicBezTo>
                <a:cubicBezTo>
                  <a:pt x="920044" y="4957819"/>
                  <a:pt x="919907" y="4938387"/>
                  <a:pt x="924821" y="4919958"/>
                </a:cubicBezTo>
                <a:cubicBezTo>
                  <a:pt x="932956" y="4889452"/>
                  <a:pt x="949532" y="4861575"/>
                  <a:pt x="957190" y="4830946"/>
                </a:cubicBezTo>
                <a:cubicBezTo>
                  <a:pt x="989159" y="4703075"/>
                  <a:pt x="937966" y="4880526"/>
                  <a:pt x="981466" y="4750025"/>
                </a:cubicBezTo>
                <a:cubicBezTo>
                  <a:pt x="984983" y="4739474"/>
                  <a:pt x="985653" y="4728070"/>
                  <a:pt x="989558" y="4717657"/>
                </a:cubicBezTo>
                <a:cubicBezTo>
                  <a:pt x="993794" y="4706362"/>
                  <a:pt x="1001506" y="4696584"/>
                  <a:pt x="1005742" y="4685289"/>
                </a:cubicBezTo>
                <a:cubicBezTo>
                  <a:pt x="1038795" y="4597148"/>
                  <a:pt x="984960" y="4710670"/>
                  <a:pt x="1030018" y="4620553"/>
                </a:cubicBezTo>
                <a:cubicBezTo>
                  <a:pt x="1024623" y="4558514"/>
                  <a:pt x="1020972" y="4496299"/>
                  <a:pt x="1013834" y="4434436"/>
                </a:cubicBezTo>
                <a:cubicBezTo>
                  <a:pt x="1012856" y="4425963"/>
                  <a:pt x="1008085" y="4418362"/>
                  <a:pt x="1005742" y="4410160"/>
                </a:cubicBezTo>
                <a:cubicBezTo>
                  <a:pt x="1002687" y="4399467"/>
                  <a:pt x="1000705" y="4388485"/>
                  <a:pt x="997650" y="4377792"/>
                </a:cubicBezTo>
                <a:cubicBezTo>
                  <a:pt x="995307" y="4369590"/>
                  <a:pt x="991627" y="4361791"/>
                  <a:pt x="989558" y="4353516"/>
                </a:cubicBezTo>
                <a:cubicBezTo>
                  <a:pt x="986222" y="4340173"/>
                  <a:pt x="984450" y="4326482"/>
                  <a:pt x="981466" y="4313055"/>
                </a:cubicBezTo>
                <a:cubicBezTo>
                  <a:pt x="979053" y="4302198"/>
                  <a:pt x="975555" y="4291592"/>
                  <a:pt x="973374" y="4280687"/>
                </a:cubicBezTo>
                <a:cubicBezTo>
                  <a:pt x="959133" y="4209480"/>
                  <a:pt x="972938" y="4255104"/>
                  <a:pt x="957190" y="4207859"/>
                </a:cubicBezTo>
                <a:cubicBezTo>
                  <a:pt x="954492" y="4180886"/>
                  <a:pt x="952680" y="4153809"/>
                  <a:pt x="949097" y="4126939"/>
                </a:cubicBezTo>
                <a:cubicBezTo>
                  <a:pt x="947011" y="4111293"/>
                  <a:pt x="937721" y="4070938"/>
                  <a:pt x="932913" y="4054110"/>
                </a:cubicBezTo>
                <a:cubicBezTo>
                  <a:pt x="930570" y="4045908"/>
                  <a:pt x="926890" y="4038109"/>
                  <a:pt x="924821" y="4029834"/>
                </a:cubicBezTo>
                <a:cubicBezTo>
                  <a:pt x="910606" y="3972973"/>
                  <a:pt x="902316" y="3916012"/>
                  <a:pt x="884361" y="3859901"/>
                </a:cubicBezTo>
                <a:cubicBezTo>
                  <a:pt x="872911" y="3824119"/>
                  <a:pt x="855782" y="3790347"/>
                  <a:pt x="843901" y="3754705"/>
                </a:cubicBezTo>
                <a:cubicBezTo>
                  <a:pt x="839552" y="3741657"/>
                  <a:pt x="839145" y="3727588"/>
                  <a:pt x="835809" y="3714245"/>
                </a:cubicBezTo>
                <a:cubicBezTo>
                  <a:pt x="829856" y="3690432"/>
                  <a:pt x="823112" y="3680758"/>
                  <a:pt x="811533" y="3657600"/>
                </a:cubicBezTo>
                <a:cubicBezTo>
                  <a:pt x="805203" y="3600633"/>
                  <a:pt x="802763" y="3575644"/>
                  <a:pt x="795349" y="3520036"/>
                </a:cubicBezTo>
                <a:cubicBezTo>
                  <a:pt x="792828" y="3501130"/>
                  <a:pt x="790393" y="3482206"/>
                  <a:pt x="787257" y="3463392"/>
                </a:cubicBezTo>
                <a:cubicBezTo>
                  <a:pt x="784996" y="3449825"/>
                  <a:pt x="781862" y="3436418"/>
                  <a:pt x="779165" y="3422931"/>
                </a:cubicBezTo>
                <a:cubicBezTo>
                  <a:pt x="774768" y="3361368"/>
                  <a:pt x="771747" y="3298180"/>
                  <a:pt x="762981" y="3236815"/>
                </a:cubicBezTo>
                <a:cubicBezTo>
                  <a:pt x="761036" y="3223199"/>
                  <a:pt x="756929" y="3209956"/>
                  <a:pt x="754889" y="3196354"/>
                </a:cubicBezTo>
                <a:cubicBezTo>
                  <a:pt x="748834" y="3155988"/>
                  <a:pt x="744687" y="3115351"/>
                  <a:pt x="738705" y="3074974"/>
                </a:cubicBezTo>
                <a:cubicBezTo>
                  <a:pt x="733896" y="3042514"/>
                  <a:pt x="729397" y="3009956"/>
                  <a:pt x="722521" y="2977870"/>
                </a:cubicBezTo>
                <a:lnTo>
                  <a:pt x="698244" y="2864581"/>
                </a:lnTo>
                <a:cubicBezTo>
                  <a:pt x="695547" y="2834910"/>
                  <a:pt x="694799" y="2804997"/>
                  <a:pt x="690152" y="2775569"/>
                </a:cubicBezTo>
                <a:cubicBezTo>
                  <a:pt x="686683" y="2753598"/>
                  <a:pt x="678067" y="2732694"/>
                  <a:pt x="673968" y="2710832"/>
                </a:cubicBezTo>
                <a:cubicBezTo>
                  <a:pt x="669960" y="2689458"/>
                  <a:pt x="668573" y="2667675"/>
                  <a:pt x="665876" y="2646096"/>
                </a:cubicBezTo>
                <a:cubicBezTo>
                  <a:pt x="660486" y="2495164"/>
                  <a:pt x="667618" y="2470432"/>
                  <a:pt x="649692" y="2362875"/>
                </a:cubicBezTo>
                <a:cubicBezTo>
                  <a:pt x="647431" y="2349308"/>
                  <a:pt x="644936" y="2335758"/>
                  <a:pt x="641600" y="2322415"/>
                </a:cubicBezTo>
                <a:cubicBezTo>
                  <a:pt x="639531" y="2314140"/>
                  <a:pt x="637323" y="2305768"/>
                  <a:pt x="633508" y="2298139"/>
                </a:cubicBezTo>
                <a:cubicBezTo>
                  <a:pt x="624359" y="2279841"/>
                  <a:pt x="593893" y="2245318"/>
                  <a:pt x="584956" y="2233402"/>
                </a:cubicBezTo>
                <a:cubicBezTo>
                  <a:pt x="579121" y="2225622"/>
                  <a:pt x="574607" y="2216906"/>
                  <a:pt x="568772" y="2209126"/>
                </a:cubicBezTo>
                <a:cubicBezTo>
                  <a:pt x="550093" y="2184221"/>
                  <a:pt x="534855" y="2170002"/>
                  <a:pt x="520220" y="2144390"/>
                </a:cubicBezTo>
                <a:cubicBezTo>
                  <a:pt x="491818" y="2094686"/>
                  <a:pt x="519302" y="2127287"/>
                  <a:pt x="479759" y="2087746"/>
                </a:cubicBezTo>
                <a:cubicBezTo>
                  <a:pt x="427176" y="1982579"/>
                  <a:pt x="442300" y="2036833"/>
                  <a:pt x="431207" y="1925905"/>
                </a:cubicBezTo>
                <a:cubicBezTo>
                  <a:pt x="428510" y="1871958"/>
                  <a:pt x="427105" y="1817931"/>
                  <a:pt x="423115" y="1764064"/>
                </a:cubicBezTo>
                <a:cubicBezTo>
                  <a:pt x="421706" y="1745043"/>
                  <a:pt x="415023" y="1726493"/>
                  <a:pt x="415023" y="1707420"/>
                </a:cubicBezTo>
                <a:cubicBezTo>
                  <a:pt x="415023" y="1634542"/>
                  <a:pt x="420418" y="1561763"/>
                  <a:pt x="423115" y="1488935"/>
                </a:cubicBezTo>
                <a:cubicBezTo>
                  <a:pt x="425812" y="1273147"/>
                  <a:pt x="423595" y="1057242"/>
                  <a:pt x="431207" y="841572"/>
                </a:cubicBezTo>
                <a:cubicBezTo>
                  <a:pt x="431719" y="827055"/>
                  <a:pt x="442427" y="814763"/>
                  <a:pt x="447391" y="801112"/>
                </a:cubicBezTo>
                <a:cubicBezTo>
                  <a:pt x="483679" y="701320"/>
                  <a:pt x="440469" y="806475"/>
                  <a:pt x="487851" y="695916"/>
                </a:cubicBezTo>
                <a:cubicBezTo>
                  <a:pt x="490549" y="679732"/>
                  <a:pt x="491119" y="663045"/>
                  <a:pt x="495944" y="647363"/>
                </a:cubicBezTo>
                <a:cubicBezTo>
                  <a:pt x="501985" y="627729"/>
                  <a:pt x="512591" y="609792"/>
                  <a:pt x="520220" y="590719"/>
                </a:cubicBezTo>
                <a:cubicBezTo>
                  <a:pt x="523388" y="582799"/>
                  <a:pt x="525317" y="574430"/>
                  <a:pt x="528312" y="566443"/>
                </a:cubicBezTo>
                <a:cubicBezTo>
                  <a:pt x="533412" y="552842"/>
                  <a:pt x="539101" y="539470"/>
                  <a:pt x="544496" y="525983"/>
                </a:cubicBezTo>
                <a:cubicBezTo>
                  <a:pt x="547193" y="509799"/>
                  <a:pt x="549029" y="493448"/>
                  <a:pt x="552588" y="477431"/>
                </a:cubicBezTo>
                <a:cubicBezTo>
                  <a:pt x="554438" y="469104"/>
                  <a:pt x="560254" y="461673"/>
                  <a:pt x="560680" y="453154"/>
                </a:cubicBezTo>
                <a:cubicBezTo>
                  <a:pt x="565666" y="353440"/>
                  <a:pt x="563786" y="253463"/>
                  <a:pt x="568772" y="153749"/>
                </a:cubicBezTo>
                <a:cubicBezTo>
                  <a:pt x="569198" y="145230"/>
                  <a:pt x="574795" y="137748"/>
                  <a:pt x="576864" y="129473"/>
                </a:cubicBezTo>
                <a:cubicBezTo>
                  <a:pt x="580200" y="116130"/>
                  <a:pt x="579265" y="101534"/>
                  <a:pt x="584956" y="89013"/>
                </a:cubicBezTo>
                <a:cubicBezTo>
                  <a:pt x="593005" y="71306"/>
                  <a:pt x="606535" y="56645"/>
                  <a:pt x="617324" y="40461"/>
                </a:cubicBezTo>
                <a:cubicBezTo>
                  <a:pt x="636854" y="11166"/>
                  <a:pt x="629159" y="24884"/>
                  <a:pt x="641600" y="0"/>
                </a:cubicBezTo>
                <a:lnTo>
                  <a:pt x="180354" y="4046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2014258" y="2515271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2708705" y="2515271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4301060" y="3041925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3180807" y="2316346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2379507" y="2489642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2999636" y="2559098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3338052" y="250920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3951528" y="2556402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237081" y="2766804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2510844" y="271016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776610" y="2749264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3211388" y="2720276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700714" y="304932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284640" y="262703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951528" y="2789036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4236408" y="2856489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4503452" y="2576881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720303" y="2343086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4477909" y="2880092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4011835" y="301059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3405282" y="2871672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2999636" y="2902324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2701748" y="293505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4787102" y="264474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4739339" y="284568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068979" y="236602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2424417" y="2956252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2178902" y="304932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828040" y="2286442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3192778" y="2985281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2532546" y="2541539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Shacks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700845" y="1960968"/>
            <a:ext cx="129917" cy="2125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Snip Same Side Corner Rectangle 392"/>
          <p:cNvSpPr/>
          <p:nvPr/>
        </p:nvSpPr>
        <p:spPr>
          <a:xfrm>
            <a:off x="2572264" y="2056014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Snip Same Side Corner Rectangle 393"/>
          <p:cNvSpPr/>
          <p:nvPr/>
        </p:nvSpPr>
        <p:spPr>
          <a:xfrm>
            <a:off x="2975191" y="1795080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Snip Same Side Corner Rectangle 394"/>
          <p:cNvSpPr/>
          <p:nvPr/>
        </p:nvSpPr>
        <p:spPr>
          <a:xfrm>
            <a:off x="3306785" y="1472042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Snip Same Side Corner Rectangle 395"/>
          <p:cNvSpPr/>
          <p:nvPr/>
        </p:nvSpPr>
        <p:spPr>
          <a:xfrm>
            <a:off x="4558262" y="1672989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Snip Same Side Corner Rectangle 396"/>
          <p:cNvSpPr/>
          <p:nvPr/>
        </p:nvSpPr>
        <p:spPr>
          <a:xfrm>
            <a:off x="2342662" y="1518599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Snip Same Side Corner Rectangle 397"/>
          <p:cNvSpPr/>
          <p:nvPr/>
        </p:nvSpPr>
        <p:spPr>
          <a:xfrm>
            <a:off x="2892693" y="1412053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Snip Same Side Corner Rectangle 398"/>
          <p:cNvSpPr/>
          <p:nvPr/>
        </p:nvSpPr>
        <p:spPr>
          <a:xfrm>
            <a:off x="4751822" y="1163897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Snip Same Side Corner Rectangle 399"/>
          <p:cNvSpPr/>
          <p:nvPr/>
        </p:nvSpPr>
        <p:spPr>
          <a:xfrm>
            <a:off x="2107289" y="1907024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Snip Same Side Corner Rectangle 400"/>
          <p:cNvSpPr/>
          <p:nvPr/>
        </p:nvSpPr>
        <p:spPr>
          <a:xfrm>
            <a:off x="3460240" y="2263527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Snip Same Side Corner Rectangle 401"/>
          <p:cNvSpPr/>
          <p:nvPr/>
        </p:nvSpPr>
        <p:spPr>
          <a:xfrm>
            <a:off x="4349750" y="2020941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Snip Same Side Corner Rectangle 402"/>
          <p:cNvSpPr/>
          <p:nvPr/>
        </p:nvSpPr>
        <p:spPr>
          <a:xfrm>
            <a:off x="4105637" y="1356046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Snip Same Side Corner Rectangle 403"/>
          <p:cNvSpPr/>
          <p:nvPr/>
        </p:nvSpPr>
        <p:spPr>
          <a:xfrm>
            <a:off x="3071693" y="1065446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Snip Same Side Corner Rectangle 404"/>
          <p:cNvSpPr/>
          <p:nvPr/>
        </p:nvSpPr>
        <p:spPr>
          <a:xfrm>
            <a:off x="2172316" y="1294054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Snip Same Side Corner Rectangle 405"/>
          <p:cNvSpPr/>
          <p:nvPr/>
        </p:nvSpPr>
        <p:spPr>
          <a:xfrm>
            <a:off x="4010500" y="1057356"/>
            <a:ext cx="158200" cy="97105"/>
          </a:xfrm>
          <a:prstGeom prst="snip2Same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lowchart: Predefined Process 406"/>
          <p:cNvSpPr/>
          <p:nvPr/>
        </p:nvSpPr>
        <p:spPr>
          <a:xfrm>
            <a:off x="3889926" y="2063817"/>
            <a:ext cx="265194" cy="97104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lowchart: Predefined Process 407"/>
          <p:cNvSpPr/>
          <p:nvPr/>
        </p:nvSpPr>
        <p:spPr>
          <a:xfrm>
            <a:off x="3899306" y="1737966"/>
            <a:ext cx="265194" cy="97104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lowchart: Predefined Process 408"/>
          <p:cNvSpPr/>
          <p:nvPr/>
        </p:nvSpPr>
        <p:spPr>
          <a:xfrm>
            <a:off x="3362195" y="1772274"/>
            <a:ext cx="265194" cy="97104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/>
          <p:cNvSpPr txBox="1"/>
          <p:nvPr/>
        </p:nvSpPr>
        <p:spPr>
          <a:xfrm>
            <a:off x="1385133" y="5709238"/>
            <a:ext cx="14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Riverbank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6" name="Freeform 415"/>
          <p:cNvSpPr/>
          <p:nvPr/>
        </p:nvSpPr>
        <p:spPr>
          <a:xfrm>
            <a:off x="1806116" y="4966752"/>
            <a:ext cx="250853" cy="868615"/>
          </a:xfrm>
          <a:custGeom>
            <a:avLst/>
            <a:gdLst>
              <a:gd name="connsiteX0" fmla="*/ 153749 w 250853"/>
              <a:gd name="connsiteY0" fmla="*/ 0 h 868615"/>
              <a:gd name="connsiteX1" fmla="*/ 153749 w 250853"/>
              <a:gd name="connsiteY1" fmla="*/ 0 h 868615"/>
              <a:gd name="connsiteX2" fmla="*/ 210393 w 250853"/>
              <a:gd name="connsiteY2" fmla="*/ 40460 h 868615"/>
              <a:gd name="connsiteX3" fmla="*/ 226577 w 250853"/>
              <a:gd name="connsiteY3" fmla="*/ 97104 h 868615"/>
              <a:gd name="connsiteX4" fmla="*/ 250853 w 250853"/>
              <a:gd name="connsiteY4" fmla="*/ 121380 h 868615"/>
              <a:gd name="connsiteX5" fmla="*/ 242761 w 250853"/>
              <a:gd name="connsiteY5" fmla="*/ 226577 h 868615"/>
              <a:gd name="connsiteX6" fmla="*/ 226577 w 250853"/>
              <a:gd name="connsiteY6" fmla="*/ 250853 h 868615"/>
              <a:gd name="connsiteX7" fmla="*/ 218485 w 250853"/>
              <a:gd name="connsiteY7" fmla="*/ 283221 h 868615"/>
              <a:gd name="connsiteX8" fmla="*/ 202301 w 250853"/>
              <a:gd name="connsiteY8" fmla="*/ 315589 h 868615"/>
              <a:gd name="connsiteX9" fmla="*/ 178025 w 250853"/>
              <a:gd name="connsiteY9" fmla="*/ 412694 h 868615"/>
              <a:gd name="connsiteX10" fmla="*/ 153749 w 250853"/>
              <a:gd name="connsiteY10" fmla="*/ 436970 h 868615"/>
              <a:gd name="connsiteX11" fmla="*/ 161841 w 250853"/>
              <a:gd name="connsiteY11" fmla="*/ 509798 h 868615"/>
              <a:gd name="connsiteX12" fmla="*/ 169933 w 250853"/>
              <a:gd name="connsiteY12" fmla="*/ 534074 h 868615"/>
              <a:gd name="connsiteX13" fmla="*/ 161841 w 250853"/>
              <a:gd name="connsiteY13" fmla="*/ 647363 h 868615"/>
              <a:gd name="connsiteX14" fmla="*/ 153749 w 250853"/>
              <a:gd name="connsiteY14" fmla="*/ 671639 h 868615"/>
              <a:gd name="connsiteX15" fmla="*/ 145657 w 250853"/>
              <a:gd name="connsiteY15" fmla="*/ 704007 h 868615"/>
              <a:gd name="connsiteX16" fmla="*/ 129473 w 250853"/>
              <a:gd name="connsiteY16" fmla="*/ 752559 h 868615"/>
              <a:gd name="connsiteX17" fmla="*/ 105197 w 250853"/>
              <a:gd name="connsiteY17" fmla="*/ 809203 h 868615"/>
              <a:gd name="connsiteX18" fmla="*/ 56644 w 250853"/>
              <a:gd name="connsiteY18" fmla="*/ 841572 h 868615"/>
              <a:gd name="connsiteX19" fmla="*/ 40460 w 250853"/>
              <a:gd name="connsiteY19" fmla="*/ 865848 h 868615"/>
              <a:gd name="connsiteX20" fmla="*/ 0 w 250853"/>
              <a:gd name="connsiteY20" fmla="*/ 833479 h 868615"/>
              <a:gd name="connsiteX21" fmla="*/ 8092 w 250853"/>
              <a:gd name="connsiteY21" fmla="*/ 623087 h 868615"/>
              <a:gd name="connsiteX22" fmla="*/ 16184 w 250853"/>
              <a:gd name="connsiteY22" fmla="*/ 598810 h 868615"/>
              <a:gd name="connsiteX23" fmla="*/ 24276 w 250853"/>
              <a:gd name="connsiteY23" fmla="*/ 420786 h 868615"/>
              <a:gd name="connsiteX24" fmla="*/ 48552 w 250853"/>
              <a:gd name="connsiteY24" fmla="*/ 339865 h 868615"/>
              <a:gd name="connsiteX25" fmla="*/ 56644 w 250853"/>
              <a:gd name="connsiteY25" fmla="*/ 315589 h 868615"/>
              <a:gd name="connsiteX26" fmla="*/ 64736 w 250853"/>
              <a:gd name="connsiteY26" fmla="*/ 283221 h 868615"/>
              <a:gd name="connsiteX27" fmla="*/ 80920 w 250853"/>
              <a:gd name="connsiteY27" fmla="*/ 258945 h 868615"/>
              <a:gd name="connsiteX28" fmla="*/ 89013 w 250853"/>
              <a:gd name="connsiteY28" fmla="*/ 194209 h 868615"/>
              <a:gd name="connsiteX29" fmla="*/ 113289 w 250853"/>
              <a:gd name="connsiteY29" fmla="*/ 113288 h 868615"/>
              <a:gd name="connsiteX30" fmla="*/ 137565 w 250853"/>
              <a:gd name="connsiteY30" fmla="*/ 64736 h 868615"/>
              <a:gd name="connsiteX31" fmla="*/ 161841 w 250853"/>
              <a:gd name="connsiteY31" fmla="*/ 48552 h 868615"/>
              <a:gd name="connsiteX32" fmla="*/ 153749 w 250853"/>
              <a:gd name="connsiteY32" fmla="*/ 0 h 86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0853" h="868615">
                <a:moveTo>
                  <a:pt x="153749" y="0"/>
                </a:moveTo>
                <a:lnTo>
                  <a:pt x="153749" y="0"/>
                </a:lnTo>
                <a:cubicBezTo>
                  <a:pt x="172630" y="13487"/>
                  <a:pt x="193986" y="24053"/>
                  <a:pt x="210393" y="40460"/>
                </a:cubicBezTo>
                <a:cubicBezTo>
                  <a:pt x="214424" y="44491"/>
                  <a:pt x="226297" y="96614"/>
                  <a:pt x="226577" y="97104"/>
                </a:cubicBezTo>
                <a:cubicBezTo>
                  <a:pt x="232255" y="107040"/>
                  <a:pt x="242761" y="113288"/>
                  <a:pt x="250853" y="121380"/>
                </a:cubicBezTo>
                <a:cubicBezTo>
                  <a:pt x="248156" y="156446"/>
                  <a:pt x="249242" y="192010"/>
                  <a:pt x="242761" y="226577"/>
                </a:cubicBezTo>
                <a:cubicBezTo>
                  <a:pt x="240969" y="236136"/>
                  <a:pt x="230408" y="241914"/>
                  <a:pt x="226577" y="250853"/>
                </a:cubicBezTo>
                <a:cubicBezTo>
                  <a:pt x="222196" y="261075"/>
                  <a:pt x="222390" y="272808"/>
                  <a:pt x="218485" y="283221"/>
                </a:cubicBezTo>
                <a:cubicBezTo>
                  <a:pt x="214249" y="294516"/>
                  <a:pt x="207696" y="304800"/>
                  <a:pt x="202301" y="315589"/>
                </a:cubicBezTo>
                <a:cubicBezTo>
                  <a:pt x="199627" y="331635"/>
                  <a:pt x="190848" y="399871"/>
                  <a:pt x="178025" y="412694"/>
                </a:cubicBezTo>
                <a:lnTo>
                  <a:pt x="153749" y="436970"/>
                </a:lnTo>
                <a:cubicBezTo>
                  <a:pt x="156446" y="461246"/>
                  <a:pt x="157825" y="485705"/>
                  <a:pt x="161841" y="509798"/>
                </a:cubicBezTo>
                <a:cubicBezTo>
                  <a:pt x="163243" y="518212"/>
                  <a:pt x="169933" y="525544"/>
                  <a:pt x="169933" y="534074"/>
                </a:cubicBezTo>
                <a:cubicBezTo>
                  <a:pt x="169933" y="571933"/>
                  <a:pt x="166264" y="609763"/>
                  <a:pt x="161841" y="647363"/>
                </a:cubicBezTo>
                <a:cubicBezTo>
                  <a:pt x="160844" y="655834"/>
                  <a:pt x="156092" y="663437"/>
                  <a:pt x="153749" y="671639"/>
                </a:cubicBezTo>
                <a:cubicBezTo>
                  <a:pt x="150694" y="682332"/>
                  <a:pt x="148853" y="693355"/>
                  <a:pt x="145657" y="704007"/>
                </a:cubicBezTo>
                <a:cubicBezTo>
                  <a:pt x="140755" y="720347"/>
                  <a:pt x="134868" y="736375"/>
                  <a:pt x="129473" y="752559"/>
                </a:cubicBezTo>
                <a:cubicBezTo>
                  <a:pt x="124637" y="767067"/>
                  <a:pt x="115196" y="799204"/>
                  <a:pt x="105197" y="809203"/>
                </a:cubicBezTo>
                <a:cubicBezTo>
                  <a:pt x="91443" y="822957"/>
                  <a:pt x="56644" y="841572"/>
                  <a:pt x="56644" y="841572"/>
                </a:cubicBezTo>
                <a:cubicBezTo>
                  <a:pt x="51249" y="849664"/>
                  <a:pt x="49686" y="862773"/>
                  <a:pt x="40460" y="865848"/>
                </a:cubicBezTo>
                <a:cubicBezTo>
                  <a:pt x="6929" y="877025"/>
                  <a:pt x="6154" y="851941"/>
                  <a:pt x="0" y="833479"/>
                </a:cubicBezTo>
                <a:cubicBezTo>
                  <a:pt x="2697" y="763348"/>
                  <a:pt x="3263" y="693103"/>
                  <a:pt x="8092" y="623087"/>
                </a:cubicBezTo>
                <a:cubicBezTo>
                  <a:pt x="8679" y="614577"/>
                  <a:pt x="15504" y="607313"/>
                  <a:pt x="16184" y="598810"/>
                </a:cubicBezTo>
                <a:cubicBezTo>
                  <a:pt x="20921" y="539597"/>
                  <a:pt x="19720" y="480014"/>
                  <a:pt x="24276" y="420786"/>
                </a:cubicBezTo>
                <a:cubicBezTo>
                  <a:pt x="25499" y="404888"/>
                  <a:pt x="45735" y="348316"/>
                  <a:pt x="48552" y="339865"/>
                </a:cubicBezTo>
                <a:cubicBezTo>
                  <a:pt x="51249" y="331773"/>
                  <a:pt x="54575" y="323864"/>
                  <a:pt x="56644" y="315589"/>
                </a:cubicBezTo>
                <a:cubicBezTo>
                  <a:pt x="59341" y="304800"/>
                  <a:pt x="60355" y="293443"/>
                  <a:pt x="64736" y="283221"/>
                </a:cubicBezTo>
                <a:cubicBezTo>
                  <a:pt x="68567" y="274282"/>
                  <a:pt x="75525" y="267037"/>
                  <a:pt x="80920" y="258945"/>
                </a:cubicBezTo>
                <a:cubicBezTo>
                  <a:pt x="83618" y="237366"/>
                  <a:pt x="85438" y="215660"/>
                  <a:pt x="89013" y="194209"/>
                </a:cubicBezTo>
                <a:cubicBezTo>
                  <a:pt x="93090" y="169749"/>
                  <a:pt x="106094" y="134873"/>
                  <a:pt x="113289" y="113288"/>
                </a:cubicBezTo>
                <a:cubicBezTo>
                  <a:pt x="119870" y="93544"/>
                  <a:pt x="121879" y="80422"/>
                  <a:pt x="137565" y="64736"/>
                </a:cubicBezTo>
                <a:cubicBezTo>
                  <a:pt x="144442" y="57859"/>
                  <a:pt x="153749" y="53947"/>
                  <a:pt x="161841" y="48552"/>
                </a:cubicBezTo>
                <a:cubicBezTo>
                  <a:pt x="153220" y="5447"/>
                  <a:pt x="155098" y="8092"/>
                  <a:pt x="153749" y="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TextBox 416"/>
          <p:cNvSpPr txBox="1"/>
          <p:nvPr/>
        </p:nvSpPr>
        <p:spPr>
          <a:xfrm>
            <a:off x="1699771" y="5022524"/>
            <a:ext cx="9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Clay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 rot="20010131" flipH="1">
            <a:off x="5219841" y="2257444"/>
            <a:ext cx="2002453" cy="133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/>
          <p:cNvSpPr txBox="1"/>
          <p:nvPr/>
        </p:nvSpPr>
        <p:spPr>
          <a:xfrm>
            <a:off x="8617835" y="2626388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Hillside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3" name="Freeform 682"/>
          <p:cNvSpPr/>
          <p:nvPr/>
        </p:nvSpPr>
        <p:spPr>
          <a:xfrm>
            <a:off x="6541990" y="739066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6"/>
          <p:cNvSpPr/>
          <p:nvPr/>
        </p:nvSpPr>
        <p:spPr>
          <a:xfrm>
            <a:off x="7342748" y="1563108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7"/>
          <p:cNvSpPr/>
          <p:nvPr/>
        </p:nvSpPr>
        <p:spPr>
          <a:xfrm>
            <a:off x="8840640" y="2760188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8"/>
          <p:cNvSpPr/>
          <p:nvPr/>
        </p:nvSpPr>
        <p:spPr>
          <a:xfrm>
            <a:off x="9382677" y="3884254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0"/>
          <p:cNvSpPr/>
          <p:nvPr/>
        </p:nvSpPr>
        <p:spPr>
          <a:xfrm>
            <a:off x="8207643" y="1904319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1"/>
          <p:cNvSpPr/>
          <p:nvPr/>
        </p:nvSpPr>
        <p:spPr>
          <a:xfrm>
            <a:off x="9158848" y="2184844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89"/>
          <p:cNvSpPr/>
          <p:nvPr/>
        </p:nvSpPr>
        <p:spPr>
          <a:xfrm>
            <a:off x="7908506" y="953169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0"/>
          <p:cNvSpPr/>
          <p:nvPr/>
        </p:nvSpPr>
        <p:spPr>
          <a:xfrm>
            <a:off x="9026619" y="1332150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1"/>
          <p:cNvSpPr/>
          <p:nvPr/>
        </p:nvSpPr>
        <p:spPr>
          <a:xfrm>
            <a:off x="9920140" y="3162608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2"/>
          <p:cNvSpPr/>
          <p:nvPr/>
        </p:nvSpPr>
        <p:spPr>
          <a:xfrm>
            <a:off x="10238348" y="4434063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3"/>
          <p:cNvSpPr/>
          <p:nvPr/>
        </p:nvSpPr>
        <p:spPr>
          <a:xfrm>
            <a:off x="5852443" y="129094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TextBox 694"/>
          <p:cNvSpPr txBox="1"/>
          <p:nvPr/>
        </p:nvSpPr>
        <p:spPr>
          <a:xfrm>
            <a:off x="2045757" y="1278263"/>
            <a:ext cx="13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woodsheds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6" name="TextBox 695"/>
          <p:cNvSpPr txBox="1"/>
          <p:nvPr/>
        </p:nvSpPr>
        <p:spPr>
          <a:xfrm>
            <a:off x="3412692" y="258103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Forrest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7" name="Freeform 696"/>
          <p:cNvSpPr/>
          <p:nvPr/>
        </p:nvSpPr>
        <p:spPr>
          <a:xfrm>
            <a:off x="6680988" y="1208292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58752" y="1656507"/>
            <a:ext cx="191386" cy="100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125045" y="1745236"/>
            <a:ext cx="191386" cy="100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173811" y="1679807"/>
            <a:ext cx="191386" cy="100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98728" y="1631229"/>
            <a:ext cx="191386" cy="100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920049" y="1580602"/>
            <a:ext cx="191386" cy="100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TextBox 697"/>
          <p:cNvSpPr txBox="1"/>
          <p:nvPr/>
        </p:nvSpPr>
        <p:spPr>
          <a:xfrm>
            <a:off x="6688735" y="1339532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Quarry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15726" y="3522442"/>
            <a:ext cx="179321" cy="187792"/>
            <a:chOff x="2892372" y="3778509"/>
            <a:chExt cx="445680" cy="364998"/>
          </a:xfrm>
          <a:solidFill>
            <a:schemeClr val="accent4">
              <a:lumMod val="50000"/>
            </a:schemeClr>
          </a:solidFill>
        </p:grpSpPr>
        <p:sp>
          <p:nvSpPr>
            <p:cNvPr id="4" name="Trapezoid 3"/>
            <p:cNvSpPr/>
            <p:nvPr/>
          </p:nvSpPr>
          <p:spPr>
            <a:xfrm>
              <a:off x="2892372" y="3884254"/>
              <a:ext cx="445680" cy="10672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935694" y="3778509"/>
              <a:ext cx="360875" cy="1057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92372" y="3990975"/>
              <a:ext cx="445680" cy="1525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7" name="Group 706"/>
          <p:cNvGrpSpPr/>
          <p:nvPr/>
        </p:nvGrpSpPr>
        <p:grpSpPr>
          <a:xfrm>
            <a:off x="4196460" y="3259212"/>
            <a:ext cx="179321" cy="187792"/>
            <a:chOff x="2892372" y="3778509"/>
            <a:chExt cx="445680" cy="364998"/>
          </a:xfrm>
          <a:solidFill>
            <a:schemeClr val="accent4">
              <a:lumMod val="50000"/>
            </a:schemeClr>
          </a:solidFill>
        </p:grpSpPr>
        <p:sp>
          <p:nvSpPr>
            <p:cNvPr id="708" name="Trapezoid 707"/>
            <p:cNvSpPr/>
            <p:nvPr/>
          </p:nvSpPr>
          <p:spPr>
            <a:xfrm>
              <a:off x="2892372" y="3884254"/>
              <a:ext cx="445680" cy="10672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Isosceles Triangle 708"/>
            <p:cNvSpPr/>
            <p:nvPr/>
          </p:nvSpPr>
          <p:spPr>
            <a:xfrm>
              <a:off x="2935694" y="3778509"/>
              <a:ext cx="360875" cy="1057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2892372" y="3990975"/>
              <a:ext cx="445680" cy="1525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1" name="Group 710"/>
          <p:cNvGrpSpPr/>
          <p:nvPr/>
        </p:nvGrpSpPr>
        <p:grpSpPr>
          <a:xfrm>
            <a:off x="3940471" y="3530051"/>
            <a:ext cx="179321" cy="187792"/>
            <a:chOff x="2892372" y="3778509"/>
            <a:chExt cx="445680" cy="364998"/>
          </a:xfrm>
          <a:solidFill>
            <a:schemeClr val="accent4">
              <a:lumMod val="50000"/>
            </a:schemeClr>
          </a:solidFill>
        </p:grpSpPr>
        <p:sp>
          <p:nvSpPr>
            <p:cNvPr id="712" name="Trapezoid 711"/>
            <p:cNvSpPr/>
            <p:nvPr/>
          </p:nvSpPr>
          <p:spPr>
            <a:xfrm>
              <a:off x="2892372" y="3884254"/>
              <a:ext cx="445680" cy="10672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Isosceles Triangle 712"/>
            <p:cNvSpPr/>
            <p:nvPr/>
          </p:nvSpPr>
          <p:spPr>
            <a:xfrm>
              <a:off x="2935694" y="3778509"/>
              <a:ext cx="360875" cy="1057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2892372" y="3990975"/>
              <a:ext cx="445680" cy="1525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5" name="Group 714"/>
          <p:cNvGrpSpPr/>
          <p:nvPr/>
        </p:nvGrpSpPr>
        <p:grpSpPr>
          <a:xfrm>
            <a:off x="3939552" y="3246641"/>
            <a:ext cx="179321" cy="187792"/>
            <a:chOff x="2892372" y="3778509"/>
            <a:chExt cx="445680" cy="364998"/>
          </a:xfrm>
          <a:solidFill>
            <a:schemeClr val="accent4">
              <a:lumMod val="50000"/>
            </a:schemeClr>
          </a:solidFill>
        </p:grpSpPr>
        <p:sp>
          <p:nvSpPr>
            <p:cNvPr id="716" name="Trapezoid 715"/>
            <p:cNvSpPr/>
            <p:nvPr/>
          </p:nvSpPr>
          <p:spPr>
            <a:xfrm>
              <a:off x="2892372" y="3884254"/>
              <a:ext cx="445680" cy="10672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Isosceles Triangle 716"/>
            <p:cNvSpPr/>
            <p:nvPr/>
          </p:nvSpPr>
          <p:spPr>
            <a:xfrm>
              <a:off x="2935694" y="3778509"/>
              <a:ext cx="360875" cy="1057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2892372" y="3990975"/>
              <a:ext cx="445680" cy="1525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9" name="TextBox 718"/>
          <p:cNvSpPr txBox="1"/>
          <p:nvPr/>
        </p:nvSpPr>
        <p:spPr>
          <a:xfrm>
            <a:off x="10485646" y="4495601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Mine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3889470" y="3315647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Barns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81175" y="3246641"/>
            <a:ext cx="191951" cy="83958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TextBox 722"/>
          <p:cNvSpPr txBox="1"/>
          <p:nvPr/>
        </p:nvSpPr>
        <p:spPr>
          <a:xfrm>
            <a:off x="1464404" y="3431202"/>
            <a:ext cx="13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Docks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/>
        </p:nvSpPr>
        <p:spPr>
          <a:xfrm>
            <a:off x="3222762" y="3678604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ound Same Side Corner Rectangle 723"/>
          <p:cNvSpPr/>
          <p:nvPr/>
        </p:nvSpPr>
        <p:spPr>
          <a:xfrm>
            <a:off x="3263245" y="3868940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ound Same Side Corner Rectangle 724"/>
          <p:cNvSpPr/>
          <p:nvPr/>
        </p:nvSpPr>
        <p:spPr>
          <a:xfrm>
            <a:off x="3344925" y="3478657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ound Same Side Corner Rectangle 725"/>
          <p:cNvSpPr/>
          <p:nvPr/>
        </p:nvSpPr>
        <p:spPr>
          <a:xfrm>
            <a:off x="3003632" y="3431202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Round Same Side Corner Rectangle 726"/>
          <p:cNvSpPr/>
          <p:nvPr/>
        </p:nvSpPr>
        <p:spPr>
          <a:xfrm>
            <a:off x="2899387" y="3820516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ound Same Side Corner Rectangle 727"/>
          <p:cNvSpPr/>
          <p:nvPr/>
        </p:nvSpPr>
        <p:spPr>
          <a:xfrm>
            <a:off x="2879754" y="3632250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ound Same Side Corner Rectangle 728"/>
          <p:cNvSpPr/>
          <p:nvPr/>
        </p:nvSpPr>
        <p:spPr>
          <a:xfrm>
            <a:off x="2965096" y="4041284"/>
            <a:ext cx="217777" cy="12193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TextBox 729"/>
          <p:cNvSpPr txBox="1"/>
          <p:nvPr/>
        </p:nvSpPr>
        <p:spPr>
          <a:xfrm>
            <a:off x="2415128" y="3656819"/>
            <a:ext cx="13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Warehouses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2640008" y="5094682"/>
            <a:ext cx="719255" cy="370130"/>
            <a:chOff x="2640008" y="5094682"/>
            <a:chExt cx="719255" cy="370130"/>
          </a:xfrm>
        </p:grpSpPr>
        <p:sp>
          <p:nvSpPr>
            <p:cNvPr id="53" name="Trapezoid 52"/>
            <p:cNvSpPr/>
            <p:nvPr/>
          </p:nvSpPr>
          <p:spPr>
            <a:xfrm>
              <a:off x="2640008" y="5094682"/>
              <a:ext cx="719255" cy="37013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2774552" y="5171819"/>
              <a:ext cx="57375" cy="247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>
              <a:off x="3196267" y="5187455"/>
              <a:ext cx="55846" cy="23974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flipH="1">
              <a:off x="2908311" y="5180612"/>
              <a:ext cx="19764" cy="2112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flipH="1">
              <a:off x="3023177" y="5200516"/>
              <a:ext cx="9151" cy="2010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>
              <a:off x="3113644" y="5187956"/>
              <a:ext cx="19747" cy="21360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>
            <a:off x="2593829" y="5634824"/>
            <a:ext cx="719255" cy="370130"/>
            <a:chOff x="2640008" y="5094682"/>
            <a:chExt cx="719255" cy="370130"/>
          </a:xfrm>
        </p:grpSpPr>
        <p:sp>
          <p:nvSpPr>
            <p:cNvPr id="736" name="Trapezoid 735"/>
            <p:cNvSpPr/>
            <p:nvPr/>
          </p:nvSpPr>
          <p:spPr>
            <a:xfrm>
              <a:off x="2640008" y="5094682"/>
              <a:ext cx="719255" cy="37013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7" name="Straight Connector 736"/>
            <p:cNvCxnSpPr/>
            <p:nvPr/>
          </p:nvCxnSpPr>
          <p:spPr>
            <a:xfrm flipH="1">
              <a:off x="2774552" y="5171819"/>
              <a:ext cx="57375" cy="247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>
              <a:off x="3196267" y="5187455"/>
              <a:ext cx="55846" cy="23974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>
            <a:xfrm flipH="1">
              <a:off x="2908311" y="5180612"/>
              <a:ext cx="19764" cy="2112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 flipH="1">
              <a:off x="3023177" y="5200516"/>
              <a:ext cx="9151" cy="2010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>
              <a:off x="3113644" y="5187956"/>
              <a:ext cx="19747" cy="21360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2" name="Group 741"/>
          <p:cNvGrpSpPr/>
          <p:nvPr/>
        </p:nvGrpSpPr>
        <p:grpSpPr>
          <a:xfrm>
            <a:off x="3572045" y="5618024"/>
            <a:ext cx="719255" cy="370130"/>
            <a:chOff x="2640008" y="5094682"/>
            <a:chExt cx="719255" cy="370130"/>
          </a:xfrm>
        </p:grpSpPr>
        <p:sp>
          <p:nvSpPr>
            <p:cNvPr id="743" name="Trapezoid 742"/>
            <p:cNvSpPr/>
            <p:nvPr/>
          </p:nvSpPr>
          <p:spPr>
            <a:xfrm>
              <a:off x="2640008" y="5094682"/>
              <a:ext cx="719255" cy="37013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" name="Straight Connector 743"/>
            <p:cNvCxnSpPr/>
            <p:nvPr/>
          </p:nvCxnSpPr>
          <p:spPr>
            <a:xfrm flipH="1">
              <a:off x="2774552" y="5171819"/>
              <a:ext cx="57375" cy="247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>
              <a:off x="3196267" y="5187455"/>
              <a:ext cx="55846" cy="23974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flipH="1">
              <a:off x="2908311" y="5180612"/>
              <a:ext cx="19764" cy="2112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flipH="1">
              <a:off x="3023177" y="5200516"/>
              <a:ext cx="9151" cy="2010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>
              <a:off x="3113644" y="5187956"/>
              <a:ext cx="19747" cy="21360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9" name="Group 748"/>
          <p:cNvGrpSpPr/>
          <p:nvPr/>
        </p:nvGrpSpPr>
        <p:grpSpPr>
          <a:xfrm>
            <a:off x="3574205" y="5076521"/>
            <a:ext cx="719255" cy="370130"/>
            <a:chOff x="2640008" y="5094682"/>
            <a:chExt cx="719255" cy="370130"/>
          </a:xfrm>
        </p:grpSpPr>
        <p:sp>
          <p:nvSpPr>
            <p:cNvPr id="750" name="Trapezoid 749"/>
            <p:cNvSpPr/>
            <p:nvPr/>
          </p:nvSpPr>
          <p:spPr>
            <a:xfrm>
              <a:off x="2640008" y="5094682"/>
              <a:ext cx="719255" cy="37013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1" name="Straight Connector 750"/>
            <p:cNvCxnSpPr/>
            <p:nvPr/>
          </p:nvCxnSpPr>
          <p:spPr>
            <a:xfrm flipH="1">
              <a:off x="2774552" y="5171819"/>
              <a:ext cx="57375" cy="247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3196267" y="5187455"/>
              <a:ext cx="55846" cy="23974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flipH="1">
              <a:off x="2908311" y="5180612"/>
              <a:ext cx="19764" cy="2112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flipH="1">
              <a:off x="3023177" y="5200516"/>
              <a:ext cx="9151" cy="2010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>
              <a:off x="3113644" y="5187956"/>
              <a:ext cx="19747" cy="21360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2" name="TextBox 451"/>
          <p:cNvSpPr txBox="1"/>
          <p:nvPr/>
        </p:nvSpPr>
        <p:spPr>
          <a:xfrm>
            <a:off x="2949406" y="5303666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Farms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5788547" y="5872039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Fields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15139" y="6397581"/>
            <a:ext cx="525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in max caps (arbitrarily large) for certain buildings</a:t>
            </a:r>
            <a:endParaRPr lang="en-US" dirty="0"/>
          </a:p>
        </p:txBody>
      </p:sp>
      <p:sp>
        <p:nvSpPr>
          <p:cNvPr id="207" name="Snip Same Side Corner Rectangle 206"/>
          <p:cNvSpPr/>
          <p:nvPr/>
        </p:nvSpPr>
        <p:spPr>
          <a:xfrm>
            <a:off x="5488033" y="2811584"/>
            <a:ext cx="152400" cy="172344"/>
          </a:xfrm>
          <a:prstGeom prst="snip2SameRect">
            <a:avLst/>
          </a:prstGeom>
          <a:solidFill>
            <a:srgbClr val="7A683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Snip Same Side Corner Rectangle 755"/>
          <p:cNvSpPr/>
          <p:nvPr/>
        </p:nvSpPr>
        <p:spPr>
          <a:xfrm>
            <a:off x="5725885" y="2699328"/>
            <a:ext cx="152400" cy="172344"/>
          </a:xfrm>
          <a:prstGeom prst="snip2SameRect">
            <a:avLst/>
          </a:prstGeom>
          <a:solidFill>
            <a:srgbClr val="7A683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Snip Same Side Corner Rectangle 756"/>
          <p:cNvSpPr/>
          <p:nvPr/>
        </p:nvSpPr>
        <p:spPr>
          <a:xfrm>
            <a:off x="5992100" y="2584058"/>
            <a:ext cx="152400" cy="172344"/>
          </a:xfrm>
          <a:prstGeom prst="snip2SameRect">
            <a:avLst/>
          </a:prstGeom>
          <a:solidFill>
            <a:srgbClr val="7A683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Snip Same Side Corner Rectangle 757"/>
          <p:cNvSpPr/>
          <p:nvPr/>
        </p:nvSpPr>
        <p:spPr>
          <a:xfrm>
            <a:off x="5952515" y="2831361"/>
            <a:ext cx="152400" cy="172344"/>
          </a:xfrm>
          <a:prstGeom prst="snip2SameRect">
            <a:avLst/>
          </a:prstGeom>
          <a:solidFill>
            <a:srgbClr val="7A683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Snip Same Side Corner Rectangle 758"/>
          <p:cNvSpPr/>
          <p:nvPr/>
        </p:nvSpPr>
        <p:spPr>
          <a:xfrm>
            <a:off x="5743708" y="2954984"/>
            <a:ext cx="152400" cy="172344"/>
          </a:xfrm>
          <a:prstGeom prst="snip2SameRect">
            <a:avLst/>
          </a:prstGeom>
          <a:solidFill>
            <a:srgbClr val="7A683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6276492" y="2773681"/>
            <a:ext cx="12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Workshops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 flipH="1" flipV="1">
            <a:off x="3772868" y="3914738"/>
            <a:ext cx="4323381" cy="134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5268773" y="2571050"/>
            <a:ext cx="133645" cy="1343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>
            <a:off x="2276475" y="2735311"/>
            <a:ext cx="1447800" cy="255539"/>
          </a:xfrm>
          <a:custGeom>
            <a:avLst/>
            <a:gdLst>
              <a:gd name="connsiteX0" fmla="*/ 0 w 1447800"/>
              <a:gd name="connsiteY0" fmla="*/ 255539 h 255539"/>
              <a:gd name="connsiteX1" fmla="*/ 228600 w 1447800"/>
              <a:gd name="connsiteY1" fmla="*/ 141239 h 255539"/>
              <a:gd name="connsiteX2" fmla="*/ 381000 w 1447800"/>
              <a:gd name="connsiteY2" fmla="*/ 169814 h 255539"/>
              <a:gd name="connsiteX3" fmla="*/ 666750 w 1447800"/>
              <a:gd name="connsiteY3" fmla="*/ 160289 h 255539"/>
              <a:gd name="connsiteX4" fmla="*/ 819150 w 1447800"/>
              <a:gd name="connsiteY4" fmla="*/ 103139 h 255539"/>
              <a:gd name="connsiteX5" fmla="*/ 1000125 w 1447800"/>
              <a:gd name="connsiteY5" fmla="*/ 198389 h 255539"/>
              <a:gd name="connsiteX6" fmla="*/ 1143000 w 1447800"/>
              <a:gd name="connsiteY6" fmla="*/ 17414 h 255539"/>
              <a:gd name="connsiteX7" fmla="*/ 1447800 w 1447800"/>
              <a:gd name="connsiteY7" fmla="*/ 17414 h 25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800" h="255539">
                <a:moveTo>
                  <a:pt x="0" y="255539"/>
                </a:moveTo>
                <a:cubicBezTo>
                  <a:pt x="82550" y="205532"/>
                  <a:pt x="165100" y="155526"/>
                  <a:pt x="228600" y="141239"/>
                </a:cubicBezTo>
                <a:cubicBezTo>
                  <a:pt x="292100" y="126951"/>
                  <a:pt x="307975" y="166639"/>
                  <a:pt x="381000" y="169814"/>
                </a:cubicBezTo>
                <a:cubicBezTo>
                  <a:pt x="454025" y="172989"/>
                  <a:pt x="593725" y="171401"/>
                  <a:pt x="666750" y="160289"/>
                </a:cubicBezTo>
                <a:cubicBezTo>
                  <a:pt x="739775" y="149177"/>
                  <a:pt x="763588" y="96789"/>
                  <a:pt x="819150" y="103139"/>
                </a:cubicBezTo>
                <a:cubicBezTo>
                  <a:pt x="874712" y="109489"/>
                  <a:pt x="946150" y="212676"/>
                  <a:pt x="1000125" y="198389"/>
                </a:cubicBezTo>
                <a:cubicBezTo>
                  <a:pt x="1054100" y="184101"/>
                  <a:pt x="1068388" y="47576"/>
                  <a:pt x="1143000" y="17414"/>
                </a:cubicBezTo>
                <a:cubicBezTo>
                  <a:pt x="1217613" y="-12749"/>
                  <a:pt x="1332706" y="2332"/>
                  <a:pt x="1447800" y="17414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2038350" y="2371725"/>
            <a:ext cx="1352550" cy="371475"/>
          </a:xfrm>
          <a:custGeom>
            <a:avLst/>
            <a:gdLst>
              <a:gd name="connsiteX0" fmla="*/ 0 w 1352550"/>
              <a:gd name="connsiteY0" fmla="*/ 0 h 371475"/>
              <a:gd name="connsiteX1" fmla="*/ 190500 w 1352550"/>
              <a:gd name="connsiteY1" fmla="*/ 123825 h 371475"/>
              <a:gd name="connsiteX2" fmla="*/ 361950 w 1352550"/>
              <a:gd name="connsiteY2" fmla="*/ 28575 h 371475"/>
              <a:gd name="connsiteX3" fmla="*/ 895350 w 1352550"/>
              <a:gd name="connsiteY3" fmla="*/ 66675 h 371475"/>
              <a:gd name="connsiteX4" fmla="*/ 1162050 w 1352550"/>
              <a:gd name="connsiteY4" fmla="*/ 123825 h 371475"/>
              <a:gd name="connsiteX5" fmla="*/ 1352550 w 1352550"/>
              <a:gd name="connsiteY5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2550" h="371475">
                <a:moveTo>
                  <a:pt x="0" y="0"/>
                </a:moveTo>
                <a:cubicBezTo>
                  <a:pt x="65087" y="59531"/>
                  <a:pt x="130175" y="119063"/>
                  <a:pt x="190500" y="123825"/>
                </a:cubicBezTo>
                <a:cubicBezTo>
                  <a:pt x="250825" y="128588"/>
                  <a:pt x="244475" y="38100"/>
                  <a:pt x="361950" y="28575"/>
                </a:cubicBezTo>
                <a:cubicBezTo>
                  <a:pt x="479425" y="19050"/>
                  <a:pt x="762000" y="50800"/>
                  <a:pt x="895350" y="66675"/>
                </a:cubicBezTo>
                <a:cubicBezTo>
                  <a:pt x="1028700" y="82550"/>
                  <a:pt x="1085850" y="73025"/>
                  <a:pt x="1162050" y="123825"/>
                </a:cubicBezTo>
                <a:cubicBezTo>
                  <a:pt x="1238250" y="174625"/>
                  <a:pt x="1295400" y="273050"/>
                  <a:pt x="1352550" y="371475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/>
          <p:cNvSpPr/>
          <p:nvPr/>
        </p:nvSpPr>
        <p:spPr>
          <a:xfrm>
            <a:off x="3819525" y="2464230"/>
            <a:ext cx="1466120" cy="106819"/>
          </a:xfrm>
          <a:custGeom>
            <a:avLst/>
            <a:gdLst>
              <a:gd name="connsiteX0" fmla="*/ 0 w 1124494"/>
              <a:gd name="connsiteY0" fmla="*/ 40845 h 118844"/>
              <a:gd name="connsiteX1" fmla="*/ 323850 w 1124494"/>
              <a:gd name="connsiteY1" fmla="*/ 2745 h 118844"/>
              <a:gd name="connsiteX2" fmla="*/ 762000 w 1124494"/>
              <a:gd name="connsiteY2" fmla="*/ 107520 h 118844"/>
              <a:gd name="connsiteX3" fmla="*/ 1095375 w 1124494"/>
              <a:gd name="connsiteY3" fmla="*/ 117045 h 118844"/>
              <a:gd name="connsiteX4" fmla="*/ 1085850 w 1124494"/>
              <a:gd name="connsiteY4" fmla="*/ 117045 h 11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494" h="118844">
                <a:moveTo>
                  <a:pt x="0" y="40845"/>
                </a:moveTo>
                <a:cubicBezTo>
                  <a:pt x="98425" y="16239"/>
                  <a:pt x="196850" y="-8367"/>
                  <a:pt x="323850" y="2745"/>
                </a:cubicBezTo>
                <a:cubicBezTo>
                  <a:pt x="450850" y="13857"/>
                  <a:pt x="633412" y="88470"/>
                  <a:pt x="762000" y="107520"/>
                </a:cubicBezTo>
                <a:cubicBezTo>
                  <a:pt x="890588" y="126570"/>
                  <a:pt x="1041400" y="115458"/>
                  <a:pt x="1095375" y="117045"/>
                </a:cubicBezTo>
                <a:cubicBezTo>
                  <a:pt x="1149350" y="118633"/>
                  <a:pt x="1117600" y="117839"/>
                  <a:pt x="1085850" y="117045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/>
          <p:cNvSpPr/>
          <p:nvPr/>
        </p:nvSpPr>
        <p:spPr>
          <a:xfrm flipV="1">
            <a:off x="3819525" y="3184490"/>
            <a:ext cx="1475816" cy="41563"/>
          </a:xfrm>
          <a:custGeom>
            <a:avLst/>
            <a:gdLst>
              <a:gd name="connsiteX0" fmla="*/ 0 w 981075"/>
              <a:gd name="connsiteY0" fmla="*/ 10369 h 29419"/>
              <a:gd name="connsiteX1" fmla="*/ 400050 w 981075"/>
              <a:gd name="connsiteY1" fmla="*/ 844 h 29419"/>
              <a:gd name="connsiteX2" fmla="*/ 981075 w 981075"/>
              <a:gd name="connsiteY2" fmla="*/ 29419 h 2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29419">
                <a:moveTo>
                  <a:pt x="0" y="10369"/>
                </a:moveTo>
                <a:cubicBezTo>
                  <a:pt x="118269" y="4019"/>
                  <a:pt x="236538" y="-2331"/>
                  <a:pt x="400050" y="844"/>
                </a:cubicBezTo>
                <a:cubicBezTo>
                  <a:pt x="563562" y="4019"/>
                  <a:pt x="772318" y="16719"/>
                  <a:pt x="981075" y="29419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4572000" y="2581275"/>
            <a:ext cx="152400" cy="657225"/>
          </a:xfrm>
          <a:custGeom>
            <a:avLst/>
            <a:gdLst>
              <a:gd name="connsiteX0" fmla="*/ 152400 w 152400"/>
              <a:gd name="connsiteY0" fmla="*/ 0 h 657225"/>
              <a:gd name="connsiteX1" fmla="*/ 95250 w 152400"/>
              <a:gd name="connsiteY1" fmla="*/ 371475 h 657225"/>
              <a:gd name="connsiteX2" fmla="*/ 0 w 152400"/>
              <a:gd name="connsiteY2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657225">
                <a:moveTo>
                  <a:pt x="152400" y="0"/>
                </a:moveTo>
                <a:cubicBezTo>
                  <a:pt x="136525" y="130969"/>
                  <a:pt x="120650" y="261938"/>
                  <a:pt x="95250" y="371475"/>
                </a:cubicBezTo>
                <a:cubicBezTo>
                  <a:pt x="69850" y="481013"/>
                  <a:pt x="34925" y="569119"/>
                  <a:pt x="0" y="657225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4169201" y="2476500"/>
            <a:ext cx="31324" cy="742950"/>
          </a:xfrm>
          <a:custGeom>
            <a:avLst/>
            <a:gdLst>
              <a:gd name="connsiteX0" fmla="*/ 2749 w 31324"/>
              <a:gd name="connsiteY0" fmla="*/ 0 h 742950"/>
              <a:gd name="connsiteX1" fmla="*/ 2749 w 31324"/>
              <a:gd name="connsiteY1" fmla="*/ 514350 h 742950"/>
              <a:gd name="connsiteX2" fmla="*/ 31324 w 31324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4" h="742950">
                <a:moveTo>
                  <a:pt x="2749" y="0"/>
                </a:moveTo>
                <a:cubicBezTo>
                  <a:pt x="368" y="195262"/>
                  <a:pt x="-2013" y="390525"/>
                  <a:pt x="2749" y="514350"/>
                </a:cubicBezTo>
                <a:cubicBezTo>
                  <a:pt x="7511" y="638175"/>
                  <a:pt x="19417" y="690562"/>
                  <a:pt x="31324" y="742950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" name="Group 266"/>
          <p:cNvGrpSpPr/>
          <p:nvPr/>
        </p:nvGrpSpPr>
        <p:grpSpPr>
          <a:xfrm>
            <a:off x="5476306" y="3568403"/>
            <a:ext cx="438279" cy="283662"/>
            <a:chOff x="4416822" y="4345488"/>
            <a:chExt cx="438279" cy="283662"/>
          </a:xfrm>
          <a:solidFill>
            <a:schemeClr val="accent4">
              <a:lumMod val="50000"/>
            </a:schemeClr>
          </a:solidFill>
        </p:grpSpPr>
        <p:sp>
          <p:nvSpPr>
            <p:cNvPr id="264" name="Rectangle 263"/>
            <p:cNvSpPr/>
            <p:nvPr/>
          </p:nvSpPr>
          <p:spPr>
            <a:xfrm>
              <a:off x="4416822" y="4434063"/>
              <a:ext cx="438279" cy="1950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521541" y="4345488"/>
              <a:ext cx="228840" cy="2173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914584" y="3614474"/>
            <a:ext cx="95554" cy="225412"/>
            <a:chOff x="6039608" y="3616073"/>
            <a:chExt cx="95554" cy="225412"/>
          </a:xfrm>
          <a:solidFill>
            <a:schemeClr val="accent4">
              <a:lumMod val="50000"/>
            </a:schemeClr>
          </a:solidFill>
        </p:grpSpPr>
        <p:sp>
          <p:nvSpPr>
            <p:cNvPr id="278" name="Rectangle 277"/>
            <p:cNvSpPr/>
            <p:nvPr/>
          </p:nvSpPr>
          <p:spPr>
            <a:xfrm>
              <a:off x="6039608" y="3678604"/>
              <a:ext cx="93546" cy="162881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/>
            <p:cNvSpPr/>
            <p:nvPr/>
          </p:nvSpPr>
          <p:spPr>
            <a:xfrm>
              <a:off x="6039608" y="3616073"/>
              <a:ext cx="95554" cy="48887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3" name="Group 762"/>
          <p:cNvGrpSpPr/>
          <p:nvPr/>
        </p:nvGrpSpPr>
        <p:grpSpPr>
          <a:xfrm>
            <a:off x="6102906" y="3614474"/>
            <a:ext cx="95554" cy="225412"/>
            <a:chOff x="6039608" y="3616073"/>
            <a:chExt cx="95554" cy="225412"/>
          </a:xfrm>
          <a:solidFill>
            <a:schemeClr val="accent4">
              <a:lumMod val="50000"/>
            </a:schemeClr>
          </a:solidFill>
        </p:grpSpPr>
        <p:sp>
          <p:nvSpPr>
            <p:cNvPr id="764" name="Rectangle 763"/>
            <p:cNvSpPr/>
            <p:nvPr/>
          </p:nvSpPr>
          <p:spPr>
            <a:xfrm>
              <a:off x="6039608" y="3678604"/>
              <a:ext cx="93546" cy="162881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Isosceles Triangle 764"/>
            <p:cNvSpPr/>
            <p:nvPr/>
          </p:nvSpPr>
          <p:spPr>
            <a:xfrm>
              <a:off x="6039608" y="3616073"/>
              <a:ext cx="95554" cy="48887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6" name="Group 765"/>
          <p:cNvGrpSpPr/>
          <p:nvPr/>
        </p:nvGrpSpPr>
        <p:grpSpPr>
          <a:xfrm>
            <a:off x="6009361" y="3614474"/>
            <a:ext cx="95554" cy="225412"/>
            <a:chOff x="6039608" y="3616073"/>
            <a:chExt cx="95554" cy="225412"/>
          </a:xfrm>
          <a:solidFill>
            <a:schemeClr val="accent4">
              <a:lumMod val="50000"/>
            </a:schemeClr>
          </a:solidFill>
        </p:grpSpPr>
        <p:sp>
          <p:nvSpPr>
            <p:cNvPr id="767" name="Rectangle 766"/>
            <p:cNvSpPr/>
            <p:nvPr/>
          </p:nvSpPr>
          <p:spPr>
            <a:xfrm>
              <a:off x="6039608" y="3678604"/>
              <a:ext cx="93546" cy="162881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Isosceles Triangle 767"/>
            <p:cNvSpPr/>
            <p:nvPr/>
          </p:nvSpPr>
          <p:spPr>
            <a:xfrm>
              <a:off x="6039608" y="3616073"/>
              <a:ext cx="95554" cy="48887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0" name="TextBox 769"/>
          <p:cNvSpPr txBox="1"/>
          <p:nvPr/>
        </p:nvSpPr>
        <p:spPr>
          <a:xfrm>
            <a:off x="5402418" y="3327169"/>
            <a:ext cx="213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Town Hall + labs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1" name="TextBox 770"/>
          <p:cNvSpPr txBox="1"/>
          <p:nvPr/>
        </p:nvSpPr>
        <p:spPr>
          <a:xfrm>
            <a:off x="3585407" y="1736910"/>
            <a:ext cx="13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lumberyards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2" name="TextBox 771"/>
          <p:cNvSpPr txBox="1"/>
          <p:nvPr/>
        </p:nvSpPr>
        <p:spPr>
          <a:xfrm>
            <a:off x="5170381" y="2648898"/>
            <a:ext cx="12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Stone Yard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1" name="Flowchart: Delay 280"/>
          <p:cNvSpPr/>
          <p:nvPr/>
        </p:nvSpPr>
        <p:spPr>
          <a:xfrm rot="16200000">
            <a:off x="6294160" y="2420923"/>
            <a:ext cx="170059" cy="193954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lowchart: Delay 772"/>
          <p:cNvSpPr/>
          <p:nvPr/>
        </p:nvSpPr>
        <p:spPr>
          <a:xfrm rot="16200000">
            <a:off x="6521690" y="2267831"/>
            <a:ext cx="170059" cy="193954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lowchart: Delay 773"/>
          <p:cNvSpPr/>
          <p:nvPr/>
        </p:nvSpPr>
        <p:spPr>
          <a:xfrm rot="16200000">
            <a:off x="6531814" y="2487600"/>
            <a:ext cx="170059" cy="193954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lowchart: Delay 774"/>
          <p:cNvSpPr/>
          <p:nvPr/>
        </p:nvSpPr>
        <p:spPr>
          <a:xfrm rot="16200000">
            <a:off x="6302741" y="2630628"/>
            <a:ext cx="170059" cy="193954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TextBox 775"/>
          <p:cNvSpPr txBox="1"/>
          <p:nvPr/>
        </p:nvSpPr>
        <p:spPr>
          <a:xfrm>
            <a:off x="6378178" y="2278483"/>
            <a:ext cx="12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Kilns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000228" y="3102401"/>
            <a:ext cx="256655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Rectangle 778"/>
          <p:cNvSpPr/>
          <p:nvPr/>
        </p:nvSpPr>
        <p:spPr>
          <a:xfrm flipH="1">
            <a:off x="9024031" y="3120049"/>
            <a:ext cx="45719" cy="167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 flipH="1">
            <a:off x="9184991" y="3120049"/>
            <a:ext cx="45719" cy="167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069750" y="3148120"/>
            <a:ext cx="115241" cy="13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10930118" y="4854196"/>
            <a:ext cx="256655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 flipH="1">
            <a:off x="10953921" y="4871844"/>
            <a:ext cx="45719" cy="167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 flipH="1">
            <a:off x="11114881" y="4871844"/>
            <a:ext cx="45719" cy="167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10999640" y="4899915"/>
            <a:ext cx="115241" cy="139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5" name="Group 784"/>
          <p:cNvGrpSpPr/>
          <p:nvPr/>
        </p:nvGrpSpPr>
        <p:grpSpPr>
          <a:xfrm>
            <a:off x="2605468" y="6174966"/>
            <a:ext cx="719255" cy="370130"/>
            <a:chOff x="2640008" y="5094682"/>
            <a:chExt cx="719255" cy="370130"/>
          </a:xfrm>
        </p:grpSpPr>
        <p:sp>
          <p:nvSpPr>
            <p:cNvPr id="786" name="Trapezoid 785"/>
            <p:cNvSpPr/>
            <p:nvPr/>
          </p:nvSpPr>
          <p:spPr>
            <a:xfrm>
              <a:off x="2640008" y="5094682"/>
              <a:ext cx="719255" cy="37013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7" name="Straight Connector 786"/>
            <p:cNvCxnSpPr/>
            <p:nvPr/>
          </p:nvCxnSpPr>
          <p:spPr>
            <a:xfrm flipH="1">
              <a:off x="2774552" y="5171819"/>
              <a:ext cx="57375" cy="247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>
              <a:off x="3196267" y="5187455"/>
              <a:ext cx="55846" cy="23974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flipH="1">
              <a:off x="2908311" y="5180612"/>
              <a:ext cx="19764" cy="2112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flipH="1">
              <a:off x="3023177" y="5200516"/>
              <a:ext cx="9151" cy="2010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>
              <a:off x="3113644" y="5187956"/>
              <a:ext cx="19747" cy="21360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92" name="Group 791"/>
          <p:cNvGrpSpPr/>
          <p:nvPr/>
        </p:nvGrpSpPr>
        <p:grpSpPr>
          <a:xfrm>
            <a:off x="3510292" y="6174966"/>
            <a:ext cx="719255" cy="370130"/>
            <a:chOff x="2640008" y="5094682"/>
            <a:chExt cx="719255" cy="370130"/>
          </a:xfrm>
        </p:grpSpPr>
        <p:sp>
          <p:nvSpPr>
            <p:cNvPr id="793" name="Trapezoid 792"/>
            <p:cNvSpPr/>
            <p:nvPr/>
          </p:nvSpPr>
          <p:spPr>
            <a:xfrm>
              <a:off x="2640008" y="5094682"/>
              <a:ext cx="719255" cy="37013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4" name="Straight Connector 793"/>
            <p:cNvCxnSpPr/>
            <p:nvPr/>
          </p:nvCxnSpPr>
          <p:spPr>
            <a:xfrm flipH="1">
              <a:off x="2774552" y="5171819"/>
              <a:ext cx="57375" cy="247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>
              <a:off x="3196267" y="5187455"/>
              <a:ext cx="55846" cy="23974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flipH="1">
              <a:off x="2908311" y="5180612"/>
              <a:ext cx="19764" cy="2112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flipH="1">
              <a:off x="3023177" y="5200516"/>
              <a:ext cx="9151" cy="2010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>
              <a:off x="3113644" y="5187956"/>
              <a:ext cx="19747" cy="21360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99" name="Freeform 798"/>
          <p:cNvSpPr/>
          <p:nvPr/>
        </p:nvSpPr>
        <p:spPr>
          <a:xfrm>
            <a:off x="7536483" y="334888"/>
            <a:ext cx="1079500" cy="381000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799"/>
          <p:cNvSpPr/>
          <p:nvPr/>
        </p:nvSpPr>
        <p:spPr>
          <a:xfrm>
            <a:off x="8890423" y="296406"/>
            <a:ext cx="1616350" cy="658659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0"/>
          <p:cNvSpPr/>
          <p:nvPr/>
        </p:nvSpPr>
        <p:spPr>
          <a:xfrm>
            <a:off x="9969923" y="1440686"/>
            <a:ext cx="1616350" cy="658659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1"/>
          <p:cNvSpPr/>
          <p:nvPr/>
        </p:nvSpPr>
        <p:spPr>
          <a:xfrm>
            <a:off x="10286049" y="2290928"/>
            <a:ext cx="1616350" cy="658659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2"/>
          <p:cNvSpPr/>
          <p:nvPr/>
        </p:nvSpPr>
        <p:spPr>
          <a:xfrm>
            <a:off x="10880895" y="3481713"/>
            <a:ext cx="1616350" cy="658659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3"/>
          <p:cNvSpPr/>
          <p:nvPr/>
        </p:nvSpPr>
        <p:spPr>
          <a:xfrm>
            <a:off x="10401942" y="435081"/>
            <a:ext cx="1616350" cy="658659"/>
          </a:xfrm>
          <a:custGeom>
            <a:avLst/>
            <a:gdLst>
              <a:gd name="connsiteX0" fmla="*/ 0 w 1079500"/>
              <a:gd name="connsiteY0" fmla="*/ 381000 h 381000"/>
              <a:gd name="connsiteX1" fmla="*/ 520700 w 1079500"/>
              <a:gd name="connsiteY1" fmla="*/ 0 h 381000"/>
              <a:gd name="connsiteX2" fmla="*/ 1079500 w 107950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0" h="381000">
                <a:moveTo>
                  <a:pt x="0" y="381000"/>
                </a:moveTo>
                <a:cubicBezTo>
                  <a:pt x="170391" y="190500"/>
                  <a:pt x="340783" y="0"/>
                  <a:pt x="520700" y="0"/>
                </a:cubicBezTo>
                <a:cubicBezTo>
                  <a:pt x="700617" y="0"/>
                  <a:pt x="890058" y="190500"/>
                  <a:pt x="1079500" y="381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/>
          <p:cNvGrpSpPr/>
          <p:nvPr/>
        </p:nvGrpSpPr>
        <p:grpSpPr>
          <a:xfrm>
            <a:off x="3899539" y="4129758"/>
            <a:ext cx="161308" cy="198076"/>
            <a:chOff x="4871737" y="4624563"/>
            <a:chExt cx="161308" cy="198076"/>
          </a:xfrm>
        </p:grpSpPr>
        <p:sp>
          <p:nvSpPr>
            <p:cNvPr id="286" name="Snip Same Side Corner Rectangle 285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5" name="Group 804"/>
          <p:cNvGrpSpPr/>
          <p:nvPr/>
        </p:nvGrpSpPr>
        <p:grpSpPr>
          <a:xfrm>
            <a:off x="4148754" y="4109918"/>
            <a:ext cx="161308" cy="198076"/>
            <a:chOff x="4871737" y="4624563"/>
            <a:chExt cx="161308" cy="198076"/>
          </a:xfrm>
        </p:grpSpPr>
        <p:sp>
          <p:nvSpPr>
            <p:cNvPr id="806" name="Snip Same Side Corner Rectangle 805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4395976" y="4129758"/>
            <a:ext cx="161308" cy="198076"/>
            <a:chOff x="4871737" y="4624563"/>
            <a:chExt cx="161308" cy="198076"/>
          </a:xfrm>
        </p:grpSpPr>
        <p:sp>
          <p:nvSpPr>
            <p:cNvPr id="809" name="Snip Same Side Corner Rectangle 808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1" name="Group 810"/>
          <p:cNvGrpSpPr/>
          <p:nvPr/>
        </p:nvGrpSpPr>
        <p:grpSpPr>
          <a:xfrm>
            <a:off x="4643746" y="4122182"/>
            <a:ext cx="161308" cy="198076"/>
            <a:chOff x="4871737" y="4624563"/>
            <a:chExt cx="161308" cy="198076"/>
          </a:xfrm>
        </p:grpSpPr>
        <p:sp>
          <p:nvSpPr>
            <p:cNvPr id="812" name="Snip Same Side Corner Rectangle 811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4885400" y="4150047"/>
            <a:ext cx="161308" cy="198076"/>
            <a:chOff x="4871737" y="4624563"/>
            <a:chExt cx="161308" cy="198076"/>
          </a:xfrm>
        </p:grpSpPr>
        <p:sp>
          <p:nvSpPr>
            <p:cNvPr id="815" name="Snip Same Side Corner Rectangle 814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884838" y="4416603"/>
            <a:ext cx="161308" cy="198076"/>
            <a:chOff x="4871737" y="4624563"/>
            <a:chExt cx="161308" cy="198076"/>
          </a:xfrm>
        </p:grpSpPr>
        <p:sp>
          <p:nvSpPr>
            <p:cNvPr id="818" name="Snip Same Side Corner Rectangle 817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4167772" y="4379723"/>
            <a:ext cx="161308" cy="198076"/>
            <a:chOff x="4871737" y="4624563"/>
            <a:chExt cx="161308" cy="198076"/>
          </a:xfrm>
        </p:grpSpPr>
        <p:sp>
          <p:nvSpPr>
            <p:cNvPr id="821" name="Snip Same Side Corner Rectangle 820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417686" y="4398310"/>
            <a:ext cx="161308" cy="198076"/>
            <a:chOff x="4871737" y="4624563"/>
            <a:chExt cx="161308" cy="198076"/>
          </a:xfrm>
        </p:grpSpPr>
        <p:sp>
          <p:nvSpPr>
            <p:cNvPr id="824" name="Snip Same Side Corner Rectangle 823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4674356" y="4416603"/>
            <a:ext cx="161308" cy="198076"/>
            <a:chOff x="4871737" y="4624563"/>
            <a:chExt cx="161308" cy="198076"/>
          </a:xfrm>
        </p:grpSpPr>
        <p:sp>
          <p:nvSpPr>
            <p:cNvPr id="827" name="Snip Same Side Corner Rectangle 826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4931363" y="4416603"/>
            <a:ext cx="161308" cy="198076"/>
            <a:chOff x="4871737" y="4624563"/>
            <a:chExt cx="161308" cy="198076"/>
          </a:xfrm>
        </p:grpSpPr>
        <p:sp>
          <p:nvSpPr>
            <p:cNvPr id="830" name="Snip Same Side Corner Rectangle 829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3648108" y="4405783"/>
            <a:ext cx="161308" cy="198076"/>
            <a:chOff x="4871737" y="4624563"/>
            <a:chExt cx="161308" cy="198076"/>
          </a:xfrm>
        </p:grpSpPr>
        <p:sp>
          <p:nvSpPr>
            <p:cNvPr id="833" name="Snip Same Side Corner Rectangle 832"/>
            <p:cNvSpPr/>
            <p:nvPr/>
          </p:nvSpPr>
          <p:spPr>
            <a:xfrm>
              <a:off x="4871737" y="4624563"/>
              <a:ext cx="161308" cy="190500"/>
            </a:xfrm>
            <a:prstGeom prst="snip2SameRect">
              <a:avLst/>
            </a:prstGeom>
            <a:solidFill>
              <a:srgbClr val="7A683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871737" y="4706412"/>
              <a:ext cx="158373" cy="1162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5" name="TextBox 834"/>
          <p:cNvSpPr txBox="1"/>
          <p:nvPr/>
        </p:nvSpPr>
        <p:spPr>
          <a:xfrm>
            <a:off x="4089600" y="4218814"/>
            <a:ext cx="9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Huts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4985242" y="2660393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4966264" y="2851820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38" name="Rectangle 837"/>
          <p:cNvSpPr/>
          <p:nvPr/>
        </p:nvSpPr>
        <p:spPr>
          <a:xfrm>
            <a:off x="4935298" y="3034445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3" name="Freeform 292"/>
          <p:cNvSpPr/>
          <p:nvPr/>
        </p:nvSpPr>
        <p:spPr>
          <a:xfrm>
            <a:off x="1868308" y="2390775"/>
            <a:ext cx="400036" cy="609727"/>
          </a:xfrm>
          <a:custGeom>
            <a:avLst/>
            <a:gdLst>
              <a:gd name="connsiteX0" fmla="*/ 179567 w 389117"/>
              <a:gd name="connsiteY0" fmla="*/ 0 h 610261"/>
              <a:gd name="connsiteX1" fmla="*/ 8117 w 389117"/>
              <a:gd name="connsiteY1" fmla="*/ 171450 h 610261"/>
              <a:gd name="connsiteX2" fmla="*/ 65267 w 389117"/>
              <a:gd name="connsiteY2" fmla="*/ 561975 h 610261"/>
              <a:gd name="connsiteX3" fmla="*/ 389117 w 389117"/>
              <a:gd name="connsiteY3" fmla="*/ 590550 h 61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17" h="610261">
                <a:moveTo>
                  <a:pt x="179567" y="0"/>
                </a:moveTo>
                <a:cubicBezTo>
                  <a:pt x="103367" y="38894"/>
                  <a:pt x="27167" y="77788"/>
                  <a:pt x="8117" y="171450"/>
                </a:cubicBezTo>
                <a:cubicBezTo>
                  <a:pt x="-10933" y="265112"/>
                  <a:pt x="1767" y="492125"/>
                  <a:pt x="65267" y="561975"/>
                </a:cubicBezTo>
                <a:cubicBezTo>
                  <a:pt x="128767" y="631825"/>
                  <a:pt x="258942" y="611187"/>
                  <a:pt x="389117" y="590550"/>
                </a:cubicBez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/>
          <p:cNvSpPr/>
          <p:nvPr/>
        </p:nvSpPr>
        <p:spPr>
          <a:xfrm>
            <a:off x="2037082" y="2755991"/>
            <a:ext cx="115762" cy="113288"/>
          </a:xfrm>
          <a:prstGeom prst="rect">
            <a:avLst/>
          </a:prstGeom>
          <a:solidFill>
            <a:srgbClr val="7A68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21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Mulder</dc:creator>
  <cp:lastModifiedBy>Michael Mulder</cp:lastModifiedBy>
  <cp:revision>16</cp:revision>
  <dcterms:created xsi:type="dcterms:W3CDTF">2017-06-14T16:04:45Z</dcterms:created>
  <dcterms:modified xsi:type="dcterms:W3CDTF">2017-06-15T01:07:47Z</dcterms:modified>
</cp:coreProperties>
</file>