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9A86-FE55-40DA-BEEF-877CC027B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B95A-CAFD-4080-926F-1FF91066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78112-1058-4294-9D05-562536CE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E17D-F71A-4D66-8148-3D6DC793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2FC7-6F71-4E02-91AB-003AC0B7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80F-E6BF-4875-B3A9-741EFF48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C1B2A-1B12-40DD-8408-D2109EC0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536A-918B-4520-B773-87CE40D0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69E4-2C8F-4F85-93B7-CA69EDBC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A415-89DF-46F0-BB5D-914B0CAF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3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BA036-67AD-4D19-AD9C-2D1803DC1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4FDB-33B6-4099-87F1-D32F88704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12A1-D089-422D-B225-D687166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49AA-973D-4425-BCAE-78971156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D39F5-9BAC-45D7-8C95-56A22584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CC9C4-5862-4318-9C32-53781995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EE38-749E-42E8-B5E7-F568C44B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63C0E-E351-454A-9517-573D978A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82C3-0BE0-4086-B784-CB8B3A20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EEE6-904C-469F-9216-66751CE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A95D-04F1-4433-8178-80CBF090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C00A-3442-4FDF-BF0E-0F0A8974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102F-4291-427D-9134-8DD2BEAD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0CF-B349-4896-B5DC-CD224547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BF80-A6C7-4A59-AF9E-69A9248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5A66-93C6-4CD1-8791-9DC27512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B407-9966-4FDB-9D4D-C3BC98A62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DDB40-51BA-40E1-A6F4-083D63B9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010A7-1334-42EE-B5B3-F27CDDA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877BF-1197-43A8-85B3-D477575C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6D887-165B-479D-A3C2-D2AE7897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1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FA5E-A321-4739-B7E0-1D3B8788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1CC0E-091C-4658-94F3-9F028B85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24080-479D-4D26-8677-1830CCD5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579F7-6E41-4717-B94C-66B6AA9E2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21A7-E810-4962-A6C8-6579C51B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258BE-25E7-413C-B729-37A02081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55C72-CC97-4D6A-BBC6-0069B1A4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FFE17-18E1-4C91-949D-A325C02A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9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DC8-829A-4B1D-9E76-58F8FF5F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01C22-6FE1-494A-845B-6EAAC665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8FDD-442C-4603-ACCD-E8775E38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B4C3-20C2-4D70-A264-AD932A19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5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F263-5A15-449F-BDCB-14330213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66A34-6129-47B3-82AF-4EA4B599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6CDA5-4F01-4CDB-AA8C-09111BB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63DC-C1B8-49F6-ABC7-A889CC91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0470-8D09-4D83-9B05-DF3F4953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E3AE-E7A2-4B59-BD7D-BAFC08895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5022F-1B8A-459A-A6DA-6980A047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86E6-51C7-42DC-BFE0-1E697280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DBA3-8E7F-4644-8D70-7D65878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36FD-8021-472E-A54C-52FE7D3D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1733D-EBA1-4130-AE6A-CE0D077E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AE108-D812-46DE-B1A8-93D9B296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20053-BDDE-4489-917D-E37D913B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AACF-ED0A-40E4-A89A-4BCB29F4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35CE0-D1D7-49FE-BA14-CC519B86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6D9A-1DE0-4F00-93EE-40B1300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4195-C436-45A1-A5A3-3DA9D3E7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4C41-E2A4-4FC7-B407-6FA0BC058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50CA-E4BD-4AEF-B649-90DF1B1C1DC6}" type="datetimeFigureOut">
              <a:rPr lang="en-IN" smtClean="0"/>
              <a:t>19-08-2017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E10B-BE47-4478-BBF5-833B9B686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6EF-238A-463D-A5EA-B707A5AEB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0381-48B7-4C2D-B554-11171DC7C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2B66-82BB-49D1-8CD1-57914B26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812"/>
            <a:ext cx="9144000" cy="1237957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Project Fipple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CEA2-E1EC-42E8-AFB0-9EA0F625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702" y="3602038"/>
            <a:ext cx="4703298" cy="2686220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u="sng" dirty="0"/>
              <a:t>Team members:</a:t>
            </a:r>
          </a:p>
          <a:p>
            <a:pPr algn="l"/>
            <a:r>
              <a:rPr lang="en-IN" dirty="0"/>
              <a:t>Aman Shukla(Champ)</a:t>
            </a:r>
          </a:p>
          <a:p>
            <a:pPr algn="l"/>
            <a:r>
              <a:rPr lang="en-IN" dirty="0"/>
              <a:t>Abhishek Jaiswal(Champ)</a:t>
            </a:r>
          </a:p>
          <a:p>
            <a:pPr algn="l"/>
            <a:r>
              <a:rPr lang="en-IN" dirty="0"/>
              <a:t>Dev Narayan(Champ)</a:t>
            </a:r>
          </a:p>
          <a:p>
            <a:pPr algn="l"/>
            <a:r>
              <a:rPr lang="en-IN" dirty="0" err="1"/>
              <a:t>Subodh</a:t>
            </a:r>
            <a:r>
              <a:rPr lang="en-IN" dirty="0"/>
              <a:t> Yadav(Champ)</a:t>
            </a:r>
          </a:p>
          <a:p>
            <a:pPr algn="l"/>
            <a:r>
              <a:rPr lang="en-IN" dirty="0"/>
              <a:t>Shashi Kumar Singh(Hustler)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8A956-5524-471B-85D9-BD1F798B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0"/>
            <a:ext cx="4726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91B-1945-4458-9C4D-2B621E6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A276-AE10-46CD-A316-17A131B1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Fipple is an android app based automated solution to fill daily timesheet. </a:t>
            </a:r>
          </a:p>
          <a:p>
            <a:r>
              <a:rPr lang="en-IN" dirty="0"/>
              <a:t>It smartly gathers user’s daily tasks based on his/her assigned JIRA tickets and outlook events.</a:t>
            </a:r>
          </a:p>
          <a:p>
            <a:r>
              <a:rPr lang="en-IN" dirty="0"/>
              <a:t>Needs one time registration process and eliminates any further manual interaction.</a:t>
            </a:r>
          </a:p>
        </p:txBody>
      </p:sp>
    </p:spTree>
    <p:extLst>
      <p:ext uri="{BB962C8B-B14F-4D97-AF65-F5344CB8AC3E}">
        <p14:creationId xmlns:p14="http://schemas.microsoft.com/office/powerpoint/2010/main" val="3742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92C8-B5CA-4163-82FC-2DB6655C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Current Scenario and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488B2-7031-4778-BAA5-B5571A7C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have to manually enter his/her daily tasks.</a:t>
            </a:r>
          </a:p>
          <a:p>
            <a:r>
              <a:rPr lang="en-IN" dirty="0"/>
              <a:t>Most of the users forgot or choose not to fill the status on daily basis.</a:t>
            </a:r>
          </a:p>
          <a:p>
            <a:r>
              <a:rPr lang="en-IN" dirty="0"/>
              <a:t>Time consuming (takes about 10-15 mins each time and even more if performed on weekly basis)</a:t>
            </a:r>
          </a:p>
          <a:p>
            <a:r>
              <a:rPr lang="en-IN" dirty="0"/>
              <a:t>Weekly fill-ups results into inaccurate status entries.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FF3A-1513-4712-BC71-235020C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14182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23A-B190-43E4-8AF2-173A4DF7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Basic workflow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C7ED-68CF-405B-9227-A67EA8BB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Registers users based on JIRA, outlook and dashboard credentials.</a:t>
            </a:r>
          </a:p>
          <a:p>
            <a:r>
              <a:rPr lang="en-IN" dirty="0"/>
              <a:t>Smartly gathers daily tasks data based on assigned JIRA ticket status and outlook events.</a:t>
            </a:r>
          </a:p>
          <a:p>
            <a:r>
              <a:rPr lang="en-IN" dirty="0"/>
              <a:t>Provides collected data to backend status automation system.</a:t>
            </a:r>
          </a:p>
          <a:p>
            <a:r>
              <a:rPr lang="en-IN" dirty="0"/>
              <a:t>Triggers timesheet fill-up as per current date.</a:t>
            </a:r>
          </a:p>
          <a:p>
            <a:r>
              <a:rPr lang="en-IN" dirty="0"/>
              <a:t>Generates notification for daily status entries.</a:t>
            </a:r>
          </a:p>
        </p:txBody>
      </p:sp>
    </p:spTree>
    <p:extLst>
      <p:ext uri="{BB962C8B-B14F-4D97-AF65-F5344CB8AC3E}">
        <p14:creationId xmlns:p14="http://schemas.microsoft.com/office/powerpoint/2010/main" val="21862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A9A517-2C42-4C96-A00C-51283B8D0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5" y="0"/>
            <a:ext cx="6471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14E6-AAC0-4F0B-A0E8-C032E8B3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prospects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C88A9-12DD-46BA-9256-0E7F9995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Integration with git-hub and bit-bucket accounts.</a:t>
            </a:r>
          </a:p>
          <a:p>
            <a:r>
              <a:rPr lang="en-IN" dirty="0"/>
              <a:t>Scheduler based timesheet fill-ups.</a:t>
            </a:r>
          </a:p>
          <a:p>
            <a:r>
              <a:rPr lang="en-IN" dirty="0"/>
              <a:t>Accept or reject auto-fill timesheet.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85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205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Fipple</vt:lpstr>
      <vt:lpstr>Introduction</vt:lpstr>
      <vt:lpstr>Current Scenario and Issues</vt:lpstr>
      <vt:lpstr>Homepage</vt:lpstr>
      <vt:lpstr>Basic workflow </vt:lpstr>
      <vt:lpstr>PowerPoint Presentation</vt:lpstr>
      <vt:lpstr>Future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Fipple</dc:title>
  <dc:creator>Shashi Kumar Singh</dc:creator>
  <cp:lastModifiedBy>Shashi Kumar Singh</cp:lastModifiedBy>
  <cp:revision>11</cp:revision>
  <dcterms:created xsi:type="dcterms:W3CDTF">2017-08-18T22:59:19Z</dcterms:created>
  <dcterms:modified xsi:type="dcterms:W3CDTF">2017-08-19T10:57:30Z</dcterms:modified>
</cp:coreProperties>
</file>