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Interface_en_ligne_de_comman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209" y="-261759"/>
            <a:ext cx="10572000" cy="2971051"/>
          </a:xfrm>
        </p:spPr>
        <p:txBody>
          <a:bodyPr/>
          <a:lstStyle/>
          <a:p>
            <a:r>
              <a:rPr lang="en-US" dirty="0" err="1"/>
              <a:t>Lignes</a:t>
            </a:r>
            <a:r>
              <a:rPr lang="en-US" dirty="0"/>
              <a:t> de </a:t>
            </a:r>
            <a:r>
              <a:rPr lang="en-US" dirty="0" err="1"/>
              <a:t>Commandes</a:t>
            </a:r>
            <a:r>
              <a:rPr lang="en-US">
                <a:ea typeface="+mj-lt"/>
                <a:cs typeface="+mj-lt"/>
              </a:rPr>
              <a:t> (CLI)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Knockturne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B9483-CE59-4678-A75B-3EBFB323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CF9641-D5A9-4A93-ADB3-44F6E7B5B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https://fr.wikipedia.org/wiki/Interface_en_ligne_de_commande</a:t>
            </a:r>
            <a:endParaRPr lang="fr-FR"/>
          </a:p>
          <a:p>
            <a:r>
              <a:rPr lang="fr-FR" dirty="0"/>
              <a:t>https://doc.ubuntu-fr.org/tutoriel/console_ligne_de_commande</a:t>
            </a:r>
          </a:p>
        </p:txBody>
      </p:sp>
    </p:spTree>
    <p:extLst>
      <p:ext uri="{BB962C8B-B14F-4D97-AF65-F5344CB8AC3E}">
        <p14:creationId xmlns:p14="http://schemas.microsoft.com/office/powerpoint/2010/main" val="42641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6AD843-C96D-4612-988F-0428199A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CLI (Command Line Interface)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C50E7A1-53E5-428D-8732-E989B013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Permet une communication Homme-Machine</a:t>
            </a:r>
          </a:p>
          <a:p>
            <a:r>
              <a:rPr lang="en-US" sz="1600">
                <a:solidFill>
                  <a:srgbClr val="FFFFFF"/>
                </a:solidFill>
              </a:rPr>
              <a:t>Utilisateur tape sa commande</a:t>
            </a:r>
          </a:p>
          <a:p>
            <a:r>
              <a:rPr lang="en-US" sz="1600">
                <a:solidFill>
                  <a:srgbClr val="FFFFFF"/>
                </a:solidFill>
              </a:rPr>
              <a:t>L'ordinateur execute les commandes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3CE6175E-7BB8-4D81-B3AB-258CE697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25" y="801618"/>
            <a:ext cx="387522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1545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C9AC3E-CC80-4155-9EF2-28A688C1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fr-FR" sz="3200">
                <a:solidFill>
                  <a:srgbClr val="FFFFFF"/>
                </a:solidFill>
              </a:rPr>
              <a:t>Origine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8B5017-66E8-417F-981F-57F0217D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Télétype (1960)</a:t>
            </a:r>
            <a:endParaRPr lang="en-US" sz="1600">
              <a:solidFill>
                <a:srgbClr val="FFFFFF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Console (1970)</a:t>
            </a:r>
          </a:p>
          <a:p>
            <a:r>
              <a:rPr lang="en-US" sz="1600" b="1">
                <a:solidFill>
                  <a:srgbClr val="000000"/>
                </a:solidFill>
              </a:rPr>
              <a:t>Terminaux graphiques (1980)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7" name="Image 4" descr="Une image contenant intérieur, assis, mur, table&#10;&#10;Description générée avec un niveau de confiance très élevé">
            <a:extLst>
              <a:ext uri="{FF2B5EF4-FFF2-40B4-BE49-F238E27FC236}">
                <a16:creationId xmlns:a16="http://schemas.microsoft.com/office/drawing/2014/main" id="{FF1FD345-BFCE-48DC-88B3-FB1187D3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41" y="643467"/>
            <a:ext cx="3942440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806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7FEDA-C649-468A-91B2-43961888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lignes de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8ED000-355A-4867-8F4D-3D7297F9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Consolas"/>
              </a:rPr>
              <a:t>$&gt; commande options fichiers_ou_données</a:t>
            </a:r>
          </a:p>
          <a:p>
            <a:endParaRPr lang="fr-FR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827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BB4D0-09DA-4908-BB97-CD9FC31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Redirections Entrées/Sorties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42BEB-065B-439E-9597-B1CBF803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647027" cy="3636511"/>
          </a:xfrm>
        </p:spPr>
        <p:txBody>
          <a:bodyPr/>
          <a:lstStyle/>
          <a:p>
            <a:r>
              <a:rPr lang="fr-FR" b="1"/>
              <a:t>&lt; entree</a:t>
            </a:r>
          </a:p>
          <a:p>
            <a:r>
              <a:rPr lang="fr-FR" b="1"/>
              <a:t>&gt; sortie</a:t>
            </a:r>
            <a:r>
              <a:rPr lang="fr-FR" dirty="0"/>
              <a:t> </a:t>
            </a:r>
          </a:p>
          <a:p>
            <a:r>
              <a:rPr lang="fr-FR" b="1"/>
              <a:t>&gt;&gt; sortie</a:t>
            </a:r>
          </a:p>
          <a:p>
            <a:r>
              <a:rPr lang="fr-FR" b="1"/>
              <a:t>2&gt; erreur</a:t>
            </a:r>
            <a:r>
              <a:rPr lang="fr-FR" dirty="0"/>
              <a:t> </a:t>
            </a:r>
          </a:p>
          <a:p>
            <a:r>
              <a:rPr lang="fr-FR" b="1"/>
              <a:t>2&gt;&gt; erreur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E25D02C-852A-4C36-AF07-BAD57C41CDBD}"/>
              </a:ext>
            </a:extLst>
          </p:cNvPr>
          <p:cNvSpPr txBox="1">
            <a:spLocks/>
          </p:cNvSpPr>
          <p:nvPr/>
        </p:nvSpPr>
        <p:spPr>
          <a:xfrm>
            <a:off x="2601505" y="2222287"/>
            <a:ext cx="6284497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buChar char="•"/>
            </a:pPr>
            <a:r>
              <a:rPr lang="fr-FR">
                <a:solidFill>
                  <a:srgbClr val="FFFFFF"/>
                </a:solidFill>
                <a:latin typeface="Consolas"/>
                <a:ea typeface="Arial"/>
                <a:cs typeface="Arial"/>
              </a:rPr>
              <a:t>$&gt; </a:t>
            </a:r>
            <a:r>
              <a:rPr lang="fr-FR" i="1">
                <a:solidFill>
                  <a:srgbClr val="FFFFFF"/>
                </a:solidFill>
                <a:latin typeface="Consolas"/>
                <a:ea typeface="Arial"/>
                <a:cs typeface="Arial"/>
              </a:rPr>
              <a:t>sort monfichier</a:t>
            </a:r>
            <a:r>
              <a:rPr lang="fr-FR">
                <a:solidFill>
                  <a:srgbClr val="FFFFFF"/>
                </a:solidFill>
                <a:latin typeface="Consolas"/>
                <a:ea typeface="Arial"/>
                <a:cs typeface="Arial"/>
              </a:rPr>
              <a:t>​</a:t>
            </a:r>
          </a:p>
          <a:p>
            <a:pPr lvl="0" rtl="0">
              <a:buChar char="•"/>
            </a:pPr>
            <a:r>
              <a:rPr lang="fr-FR">
                <a:solidFill>
                  <a:srgbClr val="FFFFFF"/>
                </a:solidFill>
                <a:latin typeface="Consolas"/>
                <a:ea typeface="Arial"/>
                <a:cs typeface="Arial"/>
              </a:rPr>
              <a:t>$&gt; </a:t>
            </a:r>
            <a:r>
              <a:rPr lang="fr-FR" i="1">
                <a:solidFill>
                  <a:srgbClr val="FFFFFF"/>
                </a:solidFill>
                <a:latin typeface="Consolas"/>
                <a:ea typeface="Arial"/>
                <a:cs typeface="Arial"/>
              </a:rPr>
              <a:t>sort monfichier &gt; resultat 2&gt; problemes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8744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64709-0C7E-42E8-AC20-A82CE9A4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Enchainement de commandes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9746F-1C80-4170-B180-A05956E38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On utilise le Pipe ("|")</a:t>
            </a:r>
          </a:p>
          <a:p>
            <a:r>
              <a:rPr lang="fr-FR">
                <a:latin typeface="Consolas"/>
              </a:rPr>
              <a:t>commande1 options arguments | commande2 options | commande3...</a:t>
            </a:r>
          </a:p>
          <a:p>
            <a:r>
              <a:rPr lang="fr-FR">
                <a:latin typeface="Consolas"/>
              </a:rPr>
              <a:t>find / -size +1000k -mtime -7 | sort | tee trace | less</a:t>
            </a:r>
          </a:p>
        </p:txBody>
      </p:sp>
    </p:spTree>
    <p:extLst>
      <p:ext uri="{BB962C8B-B14F-4D97-AF65-F5344CB8AC3E}">
        <p14:creationId xmlns:p14="http://schemas.microsoft.com/office/powerpoint/2010/main" val="4356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75DE0-CE02-4D92-850B-262626B3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Métacaractères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3A682-6EFF-4914-BAE8-9D13EE87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?</a:t>
            </a:r>
          </a:p>
          <a:p>
            <a:r>
              <a:rPr lang="fr-FR" b="1"/>
              <a:t>*</a:t>
            </a:r>
          </a:p>
          <a:p>
            <a:r>
              <a:rPr lang="fr-FR" b="1"/>
              <a:t>[c1-c2]</a:t>
            </a:r>
            <a:endParaRPr lang="fr-FR" b="1" dirty="0"/>
          </a:p>
          <a:p>
            <a:r>
              <a:rPr lang="fr-FR" b="1"/>
              <a:t>\</a:t>
            </a:r>
          </a:p>
          <a:p>
            <a:endParaRPr lang="fr-FR" b="1" dirty="0"/>
          </a:p>
          <a:p>
            <a:r>
              <a:rPr lang="fr-FR" b="1"/>
              <a:t>/usr/bin/vi*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6082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C02A2-9064-4162-B04B-F0E8B4CE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Ligne de Commandeception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1888B-FBA1-4B8F-B394-A1A5B63E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Consolas"/>
              </a:rPr>
              <a:t>$&gt; echo "2 + 2 =" `expr 2 + 2`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7C6D5-8AF9-4CF1-99B9-A73DBBB4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ED6D0E-0472-48E1-BC1C-B6F5C607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;</a:t>
            </a:r>
          </a:p>
          <a:p>
            <a:r>
              <a:rPr lang="fr-FR" b="1"/>
              <a:t>&amp;&amp;</a:t>
            </a:r>
          </a:p>
          <a:p>
            <a:r>
              <a:rPr lang="fr-FR" b="1"/>
              <a:t>||</a:t>
            </a:r>
          </a:p>
          <a:p>
            <a:r>
              <a:rPr lang="fr-FR" b="1"/>
              <a:t>&amp; en fin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6207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Quotable</vt:lpstr>
      <vt:lpstr>Lignes de Commandes (CLI)</vt:lpstr>
      <vt:lpstr>CLI (Command Line Interface)</vt:lpstr>
      <vt:lpstr>Origine</vt:lpstr>
      <vt:lpstr>Les lignes de commandes</vt:lpstr>
      <vt:lpstr>Redirections Entrées/Sorties</vt:lpstr>
      <vt:lpstr>Enchainement de commandes</vt:lpstr>
      <vt:lpstr>Métacaractères</vt:lpstr>
      <vt:lpstr>Ligne de Commandeception</vt:lpstr>
      <vt:lpstr>Autres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141</cp:revision>
  <dcterms:created xsi:type="dcterms:W3CDTF">2014-08-26T23:49:58Z</dcterms:created>
  <dcterms:modified xsi:type="dcterms:W3CDTF">2018-10-08T21:05:58Z</dcterms:modified>
</cp:coreProperties>
</file>