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45f23c1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245f23c1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245f23c1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245f23c1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245f23c1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245f23c1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245f23c1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245f23c1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245f23c1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245f23c1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noldusLabs/kip-jan-23-git-assignment" TargetMode="External"/><Relationship Id="rId4" Type="http://schemas.openxmlformats.org/officeDocument/2006/relationships/hyperlink" Target="https://github.com/KnoldusLabs/kip-jan-23-git-assign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4500" u="sng">
                <a:latin typeface="Arial"/>
                <a:ea typeface="Arial"/>
                <a:cs typeface="Arial"/>
                <a:sym typeface="Arial"/>
              </a:rPr>
              <a:t>KIP-Git Assignment</a:t>
            </a:r>
            <a:endParaRPr b="1" sz="6200" u="sng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12"/>
              <a:t>-by:</a:t>
            </a:r>
            <a:endParaRPr sz="15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12"/>
              <a:t>Satvik Gupta(Emp Code-1872)</a:t>
            </a:r>
            <a:endParaRPr sz="15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12"/>
              <a:t>Sheshnath(Emp Code-1875)</a:t>
            </a:r>
            <a:endParaRPr sz="15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Git Assignment</a:t>
            </a:r>
            <a:endParaRPr sz="3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3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35"/>
              <a:buFont typeface="Arial"/>
              <a:buChar char="●"/>
            </a:pPr>
            <a:r>
              <a:rPr lang="en" sz="1035">
                <a:latin typeface="Arial"/>
                <a:ea typeface="Arial"/>
                <a:cs typeface="Arial"/>
                <a:sym typeface="Arial"/>
              </a:rPr>
              <a:t>Clone the repository at</a:t>
            </a:r>
            <a:r>
              <a:rPr lang="en" sz="1035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035" u="sng">
                <a:latin typeface="Arial"/>
                <a:ea typeface="Arial"/>
                <a:cs typeface="Arial"/>
                <a:sym typeface="Arial"/>
                <a:hlinkClick r:id="rId4"/>
              </a:rPr>
              <a:t>https://github.com/KnoldusLabs/kip-jan-23-git-assignment</a:t>
            </a:r>
            <a:r>
              <a:rPr lang="en" sz="1035">
                <a:latin typeface="Arial"/>
                <a:ea typeface="Arial"/>
                <a:cs typeface="Arial"/>
                <a:sym typeface="Arial"/>
              </a:rPr>
              <a:t> a new branch as </a:t>
            </a:r>
            <a:r>
              <a:rPr i="1" lang="en" sz="1035">
                <a:latin typeface="Arial"/>
                <a:ea typeface="Arial"/>
                <a:cs typeface="Arial"/>
                <a:sym typeface="Arial"/>
              </a:rPr>
              <a:t>feature/&lt;emp-code-1&gt;-&lt;emp-code-2&gt;.</a:t>
            </a:r>
            <a:r>
              <a:rPr lang="en" sz="1035">
                <a:latin typeface="Arial"/>
                <a:ea typeface="Arial"/>
                <a:cs typeface="Arial"/>
                <a:sym typeface="Arial"/>
              </a:rPr>
              <a:t> eg. feature/2084-2085</a:t>
            </a:r>
            <a:endParaRPr sz="1035">
              <a:latin typeface="Arial"/>
              <a:ea typeface="Arial"/>
              <a:cs typeface="Arial"/>
              <a:sym typeface="Arial"/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35"/>
              <a:buFont typeface="Arial"/>
              <a:buChar char="●"/>
            </a:pPr>
            <a:r>
              <a:rPr lang="en" sz="1035">
                <a:latin typeface="Arial"/>
                <a:ea typeface="Arial"/>
                <a:cs typeface="Arial"/>
                <a:sym typeface="Arial"/>
              </a:rPr>
              <a:t>Add a file to the participants directory that describes you.</a:t>
            </a:r>
            <a:endParaRPr sz="1035">
              <a:latin typeface="Arial"/>
              <a:ea typeface="Arial"/>
              <a:cs typeface="Arial"/>
              <a:sym typeface="Arial"/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35"/>
              <a:buFont typeface="Arial"/>
              <a:buChar char="●"/>
            </a:pPr>
            <a:r>
              <a:rPr lang="en" sz="1035">
                <a:latin typeface="Arial"/>
                <a:ea typeface="Arial"/>
                <a:cs typeface="Arial"/>
                <a:sym typeface="Arial"/>
              </a:rPr>
              <a:t>Add that file to the repository, take file name as participants name example: </a:t>
            </a:r>
            <a:r>
              <a:rPr i="1" lang="en" sz="1035">
                <a:latin typeface="Arial"/>
                <a:ea typeface="Arial"/>
                <a:cs typeface="Arial"/>
                <a:sym typeface="Arial"/>
              </a:rPr>
              <a:t>himanshu-gupta.md</a:t>
            </a:r>
            <a:r>
              <a:rPr lang="en" sz="1035">
                <a:latin typeface="Arial"/>
                <a:ea typeface="Arial"/>
                <a:cs typeface="Arial"/>
                <a:sym typeface="Arial"/>
              </a:rPr>
              <a:t>.</a:t>
            </a:r>
            <a:endParaRPr sz="1035">
              <a:latin typeface="Arial"/>
              <a:ea typeface="Arial"/>
              <a:cs typeface="Arial"/>
              <a:sym typeface="Arial"/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35"/>
              <a:buFont typeface="Arial"/>
              <a:buChar char="●"/>
            </a:pPr>
            <a:r>
              <a:rPr lang="en" sz="1035">
                <a:latin typeface="Arial"/>
                <a:ea typeface="Arial"/>
                <a:cs typeface="Arial"/>
                <a:sym typeface="Arial"/>
              </a:rPr>
              <a:t>Commit your change. Use a meaningful message like </a:t>
            </a:r>
            <a:r>
              <a:rPr b="1" lang="en" sz="1035">
                <a:latin typeface="Arial"/>
                <a:ea typeface="Arial"/>
                <a:cs typeface="Arial"/>
                <a:sym typeface="Arial"/>
              </a:rPr>
              <a:t>"Added information about your commit here."</a:t>
            </a:r>
            <a:endParaRPr b="1" sz="1035">
              <a:latin typeface="Arial"/>
              <a:ea typeface="Arial"/>
              <a:cs typeface="Arial"/>
              <a:sym typeface="Arial"/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35"/>
              <a:buFont typeface="Arial"/>
              <a:buChar char="●"/>
            </a:pPr>
            <a:r>
              <a:rPr lang="en" sz="1035">
                <a:latin typeface="Arial"/>
                <a:ea typeface="Arial"/>
                <a:cs typeface="Arial"/>
                <a:sym typeface="Arial"/>
              </a:rPr>
              <a:t>Send your change to the primary repository.</a:t>
            </a:r>
            <a:endParaRPr sz="1035">
              <a:latin typeface="Arial"/>
              <a:ea typeface="Arial"/>
              <a:cs typeface="Arial"/>
              <a:sym typeface="Arial"/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35"/>
              <a:buFont typeface="Arial"/>
              <a:buChar char="●"/>
            </a:pPr>
            <a:r>
              <a:rPr lang="en" sz="1035">
                <a:latin typeface="Arial"/>
                <a:ea typeface="Arial"/>
                <a:cs typeface="Arial"/>
                <a:sym typeface="Arial"/>
              </a:rPr>
              <a:t>Look online to see if your change has been pushed.</a:t>
            </a:r>
            <a:endParaRPr sz="1035">
              <a:latin typeface="Arial"/>
              <a:ea typeface="Arial"/>
              <a:cs typeface="Arial"/>
              <a:sym typeface="Arial"/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35"/>
              <a:buFont typeface="Arial"/>
              <a:buChar char="●"/>
            </a:pPr>
            <a:r>
              <a:rPr lang="en" sz="1035">
                <a:latin typeface="Arial"/>
                <a:ea typeface="Arial"/>
                <a:cs typeface="Arial"/>
                <a:sym typeface="Arial"/>
              </a:rPr>
              <a:t>Wait</a:t>
            </a:r>
            <a:br>
              <a:rPr lang="en" sz="1035">
                <a:latin typeface="Arial"/>
                <a:ea typeface="Arial"/>
                <a:cs typeface="Arial"/>
                <a:sym typeface="Arial"/>
              </a:rPr>
            </a:br>
            <a:r>
              <a:rPr lang="en" sz="1035">
                <a:latin typeface="Arial"/>
                <a:ea typeface="Arial"/>
                <a:cs typeface="Arial"/>
                <a:sym typeface="Arial"/>
              </a:rPr>
              <a:t> until your partner has pushed their update. Then use git pull to get</a:t>
            </a:r>
            <a:br>
              <a:rPr lang="en" sz="1035">
                <a:latin typeface="Arial"/>
                <a:ea typeface="Arial"/>
                <a:cs typeface="Arial"/>
                <a:sym typeface="Arial"/>
              </a:rPr>
            </a:br>
            <a:r>
              <a:rPr lang="en" sz="1035">
                <a:latin typeface="Arial"/>
                <a:ea typeface="Arial"/>
                <a:cs typeface="Arial"/>
                <a:sym typeface="Arial"/>
              </a:rPr>
              <a:t> their change into your repository. Verify that you have the new file.</a:t>
            </a:r>
            <a:endParaRPr sz="1035">
              <a:latin typeface="Arial"/>
              <a:ea typeface="Arial"/>
              <a:cs typeface="Arial"/>
              <a:sym typeface="Arial"/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35"/>
              <a:buFont typeface="Arial"/>
              <a:buChar char="●"/>
            </a:pPr>
            <a:r>
              <a:rPr lang="en" sz="1035">
                <a:latin typeface="Arial"/>
                <a:ea typeface="Arial"/>
                <a:cs typeface="Arial"/>
                <a:sym typeface="Arial"/>
              </a:rPr>
              <a:t>Use git log or git log | less to see a list of changes to the repository.</a:t>
            </a:r>
            <a:endParaRPr sz="1035">
              <a:latin typeface="Arial"/>
              <a:ea typeface="Arial"/>
              <a:cs typeface="Arial"/>
              <a:sym typeface="Arial"/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35"/>
              <a:buFont typeface="Arial"/>
              <a:buChar char="●"/>
            </a:pPr>
            <a:r>
              <a:rPr lang="en" sz="1035">
                <a:latin typeface="Arial"/>
                <a:ea typeface="Arial"/>
                <a:cs typeface="Arial"/>
                <a:sym typeface="Arial"/>
              </a:rPr>
              <a:t>Edit the file </a:t>
            </a:r>
            <a:r>
              <a:rPr i="1" lang="en" sz="1035">
                <a:latin typeface="Arial"/>
                <a:ea typeface="Arial"/>
                <a:cs typeface="Arial"/>
                <a:sym typeface="Arial"/>
              </a:rPr>
              <a:t>participants.md</a:t>
            </a:r>
            <a:r>
              <a:rPr lang="en" sz="1035">
                <a:latin typeface="Arial"/>
                <a:ea typeface="Arial"/>
                <a:cs typeface="Arial"/>
                <a:sym typeface="Arial"/>
              </a:rPr>
              <a:t> to add your name. Then add the file, commit it, and push it.</a:t>
            </a:r>
            <a:endParaRPr sz="1035">
              <a:latin typeface="Arial"/>
              <a:ea typeface="Arial"/>
              <a:cs typeface="Arial"/>
              <a:sym typeface="Arial"/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35"/>
              <a:buFont typeface="Arial"/>
              <a:buChar char="●"/>
            </a:pPr>
            <a:r>
              <a:rPr lang="en" sz="1035">
                <a:latin typeface="Arial"/>
                <a:ea typeface="Arial"/>
                <a:cs typeface="Arial"/>
                <a:sym typeface="Arial"/>
              </a:rPr>
              <a:t>Whoever</a:t>
            </a:r>
            <a:br>
              <a:rPr lang="en" sz="1035">
                <a:latin typeface="Arial"/>
                <a:ea typeface="Arial"/>
                <a:cs typeface="Arial"/>
                <a:sym typeface="Arial"/>
              </a:rPr>
            </a:br>
            <a:r>
              <a:rPr lang="en" sz="1035">
                <a:latin typeface="Arial"/>
                <a:ea typeface="Arial"/>
                <a:cs typeface="Arial"/>
                <a:sym typeface="Arial"/>
              </a:rPr>
              <a:t> tries to push the file first will likely succeed. Whoever tries to push</a:t>
            </a:r>
            <a:br>
              <a:rPr lang="en" sz="1035">
                <a:latin typeface="Arial"/>
                <a:ea typeface="Arial"/>
                <a:cs typeface="Arial"/>
                <a:sym typeface="Arial"/>
              </a:rPr>
            </a:br>
            <a:r>
              <a:rPr lang="en" sz="1035">
                <a:latin typeface="Arial"/>
                <a:ea typeface="Arial"/>
                <a:cs typeface="Arial"/>
                <a:sym typeface="Arial"/>
              </a:rPr>
              <a:t> the file second will likely get an error message. Figure out how to</a:t>
            </a:r>
            <a:br>
              <a:rPr lang="en" sz="1035">
                <a:latin typeface="Arial"/>
                <a:ea typeface="Arial"/>
                <a:cs typeface="Arial"/>
                <a:sym typeface="Arial"/>
              </a:rPr>
            </a:br>
            <a:r>
              <a:rPr lang="en" sz="1035">
                <a:latin typeface="Arial"/>
                <a:ea typeface="Arial"/>
                <a:cs typeface="Arial"/>
                <a:sym typeface="Arial"/>
              </a:rPr>
              <a:t> resolve the error message.</a:t>
            </a:r>
            <a:endParaRPr sz="1035">
              <a:latin typeface="Arial"/>
              <a:ea typeface="Arial"/>
              <a:cs typeface="Arial"/>
              <a:sym typeface="Arial"/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35"/>
              <a:buFont typeface="Arial"/>
              <a:buChar char="●"/>
            </a:pPr>
            <a:r>
              <a:rPr lang="en" sz="1035">
                <a:latin typeface="Arial"/>
                <a:ea typeface="Arial"/>
                <a:cs typeface="Arial"/>
                <a:sym typeface="Arial"/>
              </a:rPr>
              <a:t>Deal with any conflicts that have arisen and commit the result.</a:t>
            </a:r>
            <a:endParaRPr sz="120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/>
              <a:t>Terminal Screen</a:t>
            </a:r>
            <a:endParaRPr b="1" sz="2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(</a:t>
            </a:r>
            <a:r>
              <a:rPr b="1" lang="en" sz="1400" u="sng"/>
              <a:t>Conflict </a:t>
            </a:r>
            <a:r>
              <a:rPr b="1" lang="en" sz="1400" u="sng"/>
              <a:t>Arises</a:t>
            </a:r>
            <a:r>
              <a:rPr b="1" lang="en" sz="1400"/>
              <a:t>)</a:t>
            </a:r>
            <a:endParaRPr b="1" sz="14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166325"/>
            <a:ext cx="7070525" cy="397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/>
              <a:t>Terminal Screen</a:t>
            </a:r>
            <a:endParaRPr b="1" sz="2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(</a:t>
            </a:r>
            <a:r>
              <a:rPr b="1" lang="en" sz="1400" u="sng"/>
              <a:t>Conflict Handled</a:t>
            </a:r>
            <a:r>
              <a:rPr b="1" lang="en" sz="1400"/>
              <a:t>)</a:t>
            </a:r>
            <a:endParaRPr b="1" sz="11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140066"/>
            <a:ext cx="7117200" cy="400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Repository url to the git repository</a:t>
            </a:r>
            <a:endParaRPr b="1" u="sng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https://github.com/KnoldusLabs/kip-jan-23-git-assignment.git</a:t>
            </a:r>
            <a:endParaRPr b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03200" y="1962299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100" u="sng"/>
              <a:t>Thank You</a:t>
            </a:r>
            <a:endParaRPr b="1" sz="61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