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6A76-79C1-4842-ADD0-44A9ECFA7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33BAD-D2B3-4C0A-A68C-9572031A1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6A7CA-71AD-48D6-AB70-EC04CD57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D182-F69E-4584-AA4F-0FCB0F07A5B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7ABB8-B954-40BE-959B-42D0298D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FF492-5F9F-463C-AFB8-6CD51D1E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9018-9E31-46BD-A6C4-8A2593AC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1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5B09-6221-48FA-BD74-897F087B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38E68-3653-43D7-9F6B-8B921C52A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150DF-09C3-4B18-932C-973385E6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D182-F69E-4584-AA4F-0FCB0F07A5B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8E4E9-2C4C-4072-A1E0-709AE1AB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30C65-B1CE-409F-B8D2-D12E01AD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9018-9E31-46BD-A6C4-8A2593AC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2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B226C-4FCF-4819-9A0F-C140A9CAF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4DB52-ECF3-4D63-AE0F-3874252AE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D2F11-1002-4D20-A139-6EB723E7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D182-F69E-4584-AA4F-0FCB0F07A5B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A747D-30B4-4B43-8794-0D24B714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03C01-AE08-4839-85EB-DA232048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9018-9E31-46BD-A6C4-8A2593AC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4060-541F-4F0D-A92D-426F5F48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3717F-7C9B-47DB-8533-56D7F7BD2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2A9C6-7D0B-4875-9595-8709BEE8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D182-F69E-4584-AA4F-0FCB0F07A5B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ED156-16DF-4E87-820F-01221B45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ADD21-0A40-4DD5-B492-6B434857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9018-9E31-46BD-A6C4-8A2593AC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3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734D-9796-4CB6-AF7A-E79F3AEA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134B3-10CC-49AB-BF18-E9625CD0E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37D98-18EE-4CED-9DBE-F8BD412A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D182-F69E-4584-AA4F-0FCB0F07A5B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0B87A-19C9-439C-BF97-58FAAC46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F7241-BB63-4A75-879E-A42B192E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9018-9E31-46BD-A6C4-8A2593AC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6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77EE-DA10-421A-87A2-63DF1F1A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609C-033D-48E5-9F85-32C7208E8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258E0-E9E2-4F4C-BD60-ED3D6EDCD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1801B-6FD5-4547-B91D-5CACB99F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D182-F69E-4584-AA4F-0FCB0F07A5B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09FC0-2FE7-48F2-80E7-A21B1C3C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0EB1F-DC6F-46AC-8277-43C07055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9018-9E31-46BD-A6C4-8A2593AC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1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2964-74F2-4E2B-9C07-714BFD75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5C335-A58A-4588-8B42-49BF67A6D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566A2-24B2-4713-9A07-9B8A807F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70A8B-4311-4450-BAE0-2D99D45C0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C9C67-5C95-42FE-9167-E831B21F3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B6ABA-9C40-46ED-B6D2-4E6FB8A1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D182-F69E-4584-AA4F-0FCB0F07A5B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1D02E-AE1B-4A4C-B9FF-13561658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6E870-A669-4369-ACF1-13F6FE6C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9018-9E31-46BD-A6C4-8A2593AC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2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EF5E-C666-4DDE-9B44-33885161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399BF-E916-48ED-8E06-FAD1295D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D182-F69E-4584-AA4F-0FCB0F07A5B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0F1BC-7F54-416B-9B35-467FF75A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C57E0-A1EA-4972-AE19-212598CA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9018-9E31-46BD-A6C4-8A2593AC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4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AAC5DC-5CB7-4118-B6EF-DF8BABDA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D182-F69E-4584-AA4F-0FCB0F07A5B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B8B74-CF49-4C38-9A66-B6CD52CB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0F3FD-8B63-405C-A1EB-823257DE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9018-9E31-46BD-A6C4-8A2593AC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5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C3AE-225A-431D-8196-82074C2E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E3E45-0AE0-402E-A100-052A47518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5EBF0-CB80-41A1-A587-5F3929BD2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7A4BC-A33A-4BC8-8B35-C0A09483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D182-F69E-4584-AA4F-0FCB0F07A5B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49A83-BE60-4AE9-A5ED-FAD8F143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67FA0-C1EC-4D9D-9DA8-D58B21CC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9018-9E31-46BD-A6C4-8A2593AC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7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5EE0-6DB6-43A0-A0B3-5FD2F218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08616-38AB-4046-993D-46C15C1DE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D9129-029B-4254-A1E6-D93D54076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D8305-F4EE-4A8B-ACBE-872435AF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D182-F69E-4584-AA4F-0FCB0F07A5B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6E3BF-86C2-4DAE-868F-BB604DF9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36B98-AF10-481B-ADD5-07315B3F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9018-9E31-46BD-A6C4-8A2593AC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6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8BE9F-49BC-4D4D-8025-3F6B0975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D7979-1C84-4EB2-BB13-51394217B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71F7-3CA6-4334-AFF9-97921BC52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CD182-F69E-4584-AA4F-0FCB0F07A5B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5F2D1-546F-4B7C-992B-C5CD4872A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73B62-8652-492A-9907-906858D75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19018-9E31-46BD-A6C4-8A2593AC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9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E92E050-7F4B-4B11-A2BB-41CD6D63D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03" y="212856"/>
            <a:ext cx="9654465" cy="643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ED70F0-E12B-42E2-81AC-7C5A90C7357D}"/>
              </a:ext>
            </a:extLst>
          </p:cNvPr>
          <p:cNvSpPr/>
          <p:nvPr/>
        </p:nvSpPr>
        <p:spPr>
          <a:xfrm>
            <a:off x="2876365" y="4270159"/>
            <a:ext cx="2965142" cy="101205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AFD83-6529-423F-ADCF-3AB4E1048D5B}"/>
              </a:ext>
            </a:extLst>
          </p:cNvPr>
          <p:cNvSpPr txBox="1"/>
          <p:nvPr/>
        </p:nvSpPr>
        <p:spPr>
          <a:xfrm>
            <a:off x="3718664" y="5282214"/>
            <a:ext cx="1280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Granulocytes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CC4E66-797D-49BB-9DBF-7D6C8DA08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63" t="47328" r="40000" b="25627"/>
          <a:stretch/>
        </p:blipFill>
        <p:spPr>
          <a:xfrm>
            <a:off x="5473567" y="5341543"/>
            <a:ext cx="2088588" cy="1475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F4C622-924C-4AD9-95E5-E4749E695770}"/>
              </a:ext>
            </a:extLst>
          </p:cNvPr>
          <p:cNvSpPr/>
          <p:nvPr/>
        </p:nvSpPr>
        <p:spPr>
          <a:xfrm>
            <a:off x="5473567" y="5341543"/>
            <a:ext cx="696296" cy="1280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B88A4C-A06C-480D-8D6B-3EA2316EFEF6}"/>
              </a:ext>
            </a:extLst>
          </p:cNvPr>
          <p:cNvSpPr/>
          <p:nvPr/>
        </p:nvSpPr>
        <p:spPr>
          <a:xfrm>
            <a:off x="6169863" y="432993"/>
            <a:ext cx="211887" cy="176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A6AB74-ED4B-4F29-95F1-EE09A1032FFE}"/>
              </a:ext>
            </a:extLst>
          </p:cNvPr>
          <p:cNvSpPr/>
          <p:nvPr/>
        </p:nvSpPr>
        <p:spPr>
          <a:xfrm>
            <a:off x="1609740" y="5620768"/>
            <a:ext cx="815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</a:rPr>
              <a:t>(Platelets)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2A7738-3C9F-4FCF-ADAC-8959DCAE6835}"/>
              </a:ext>
            </a:extLst>
          </p:cNvPr>
          <p:cNvSpPr/>
          <p:nvPr/>
        </p:nvSpPr>
        <p:spPr>
          <a:xfrm>
            <a:off x="4692926" y="2268897"/>
            <a:ext cx="5790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222222"/>
                </a:solidFill>
              </a:rPr>
              <a:t>(CMP)</a:t>
            </a:r>
            <a:endParaRPr lang="en-US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1D0CAF-CC35-459F-9176-2E5A0EBADBAF}"/>
              </a:ext>
            </a:extLst>
          </p:cNvPr>
          <p:cNvSpPr/>
          <p:nvPr/>
        </p:nvSpPr>
        <p:spPr>
          <a:xfrm>
            <a:off x="9325047" y="2203183"/>
            <a:ext cx="5100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222222"/>
                </a:solidFill>
              </a:rPr>
              <a:t>(CLP)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5787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Cheikh, Bassem</dc:creator>
  <cp:lastModifiedBy>Ben Cheikh, Bassem</cp:lastModifiedBy>
  <cp:revision>6</cp:revision>
  <dcterms:created xsi:type="dcterms:W3CDTF">2020-08-05T06:39:38Z</dcterms:created>
  <dcterms:modified xsi:type="dcterms:W3CDTF">2020-08-05T07:49:20Z</dcterms:modified>
</cp:coreProperties>
</file>