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77" r:id="rId4"/>
    <p:sldId id="280" r:id="rId5"/>
    <p:sldId id="285" r:id="rId6"/>
    <p:sldId id="281" r:id="rId7"/>
    <p:sldId id="282" r:id="rId8"/>
    <p:sldId id="283" r:id="rId9"/>
    <p:sldId id="286" r:id="rId10"/>
    <p:sldId id="284" r:id="rId11"/>
    <p:sldId id="287" r:id="rId12"/>
    <p:sldId id="288" r:id="rId13"/>
    <p:sldId id="290" r:id="rId14"/>
    <p:sldId id="29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2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0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BACC7-79D6-4B0B-AE5F-B780E85F040C}" type="datetimeFigureOut">
              <a:rPr lang="zh-CN" altLang="en-US" smtClean="0"/>
              <a:t>2016/11/1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18C5A-F711-4CEE-8100-B79114B9D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058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7C1B1-8950-4A22-B2C7-DD1DDA7D43C4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CBD55-6F59-4626-9307-86BF76658DA7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6284-BCCA-480E-BBC6-651132AF241B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F6E6-47D2-44B4-ADF2-68B7CD0C7842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BDFF-440E-4248-887F-D7ADE539B2C2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29215-429B-44C4-81FB-78F520533D7F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EF83A-3460-4C80-B0EE-E81DA052C06D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AE63-6C4E-4C69-B8E7-ADFFE63CAA08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8FB1-F259-4F24-B3BE-CA060817148E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E4A8-A676-4D4D-8C39-7F87B7662AB6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2AB5-0163-41F9-AD96-2CF41C42B268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ED45-B0EB-43C8-829D-220E8FBF497F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843A-1632-4B6C-9DFC-74E8BBA991F6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CD18-355E-4CB4-B0E3-CDEA3705D1AA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77BB-C619-4896-A8C5-95659F2B03AF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7B77-BC42-403A-8D8C-7FDD04A31DA5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A649-ECB5-46F3-9E0E-C37152B13B54}" type="datetime1">
              <a:rPr lang="en-US" altLang="zh-CN" smtClean="0"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 for Senior	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Lesson 2</a:t>
            </a:r>
            <a:r>
              <a:rPr lang="zh-CN" altLang="en-US" dirty="0"/>
              <a:t> </a:t>
            </a:r>
            <a:r>
              <a:rPr lang="en-US" altLang="zh-CN" dirty="0"/>
              <a:t>v1.0.0</a:t>
            </a:r>
          </a:p>
          <a:p>
            <a:r>
              <a:rPr lang="en-US" altLang="zh-CN" dirty="0"/>
              <a:t>2016.9 by David.Yi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654" y="485273"/>
            <a:ext cx="3682540" cy="10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函数使用进阶</a:t>
            </a:r>
            <a:r>
              <a:rPr lang="en-US" altLang="zh-CN" dirty="0"/>
              <a:t>-</a:t>
            </a:r>
            <a:r>
              <a:rPr lang="zh-CN" altLang="en-US" dirty="0"/>
              <a:t>可变长度的参数</a:t>
            </a:r>
            <a:r>
              <a:rPr lang="en-US" altLang="zh-CN" dirty="0"/>
              <a:t>-</a:t>
            </a:r>
            <a:r>
              <a:rPr lang="zh-CN" altLang="en-US" dirty="0"/>
              <a:t>举例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3468688" cy="164073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举例，在前面计算平均数或求和程序基础上修改，在 </a:t>
            </a:r>
            <a:r>
              <a:rPr lang="en-US" altLang="zh-CN" dirty="0"/>
              <a:t>kind</a:t>
            </a:r>
            <a:r>
              <a:rPr lang="zh-CN" altLang="en-US" dirty="0"/>
              <a:t> 中增加一个 名为</a:t>
            </a:r>
            <a:r>
              <a:rPr lang="en-US" altLang="zh-CN" dirty="0"/>
              <a:t>max</a:t>
            </a:r>
            <a:r>
              <a:rPr lang="zh-CN" altLang="en-US" dirty="0"/>
              <a:t> 的</a:t>
            </a:r>
            <a:r>
              <a:rPr lang="en-US" altLang="zh-CN" dirty="0"/>
              <a:t>key</a:t>
            </a:r>
            <a:r>
              <a:rPr lang="zh-CN" altLang="en-US" dirty="0"/>
              <a:t>，如果存在这个 </a:t>
            </a:r>
            <a:r>
              <a:rPr lang="en-US" altLang="zh-CN" dirty="0"/>
              <a:t>key</a:t>
            </a:r>
            <a:r>
              <a:rPr lang="zh-CN" altLang="en-US" dirty="0"/>
              <a:t>，检查其 </a:t>
            </a:r>
            <a:r>
              <a:rPr lang="en-US" altLang="zh-CN" dirty="0"/>
              <a:t>value</a:t>
            </a:r>
            <a:r>
              <a:rPr lang="zh-CN" altLang="en-US" dirty="0"/>
              <a:t>，是 </a:t>
            </a:r>
            <a:r>
              <a:rPr lang="en-US" altLang="zh-CN" dirty="0"/>
              <a:t>ignore</a:t>
            </a:r>
            <a:r>
              <a:rPr lang="zh-CN" altLang="en-US" dirty="0"/>
              <a:t>，则计算的时候去掉最大值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1657732"/>
            <a:ext cx="419608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8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函数使用进阶</a:t>
            </a:r>
            <a:r>
              <a:rPr lang="en-US" altLang="zh-CN" dirty="0"/>
              <a:t>-</a:t>
            </a:r>
            <a:r>
              <a:rPr lang="zh-CN" altLang="en-US" dirty="0"/>
              <a:t>可变长度的参数</a:t>
            </a:r>
            <a:r>
              <a:rPr lang="en-US" altLang="zh-CN" dirty="0"/>
              <a:t>-</a:t>
            </a:r>
            <a:r>
              <a:rPr lang="zh-CN" altLang="en-US" dirty="0"/>
              <a:t>举例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3468688" cy="1640732"/>
          </a:xfrm>
        </p:spPr>
        <p:txBody>
          <a:bodyPr>
            <a:normAutofit/>
          </a:bodyPr>
          <a:lstStyle/>
          <a:p>
            <a:r>
              <a:rPr lang="zh-CN" altLang="en-US" dirty="0"/>
              <a:t>举例，在前面程序基础上再修改，在 </a:t>
            </a:r>
            <a:r>
              <a:rPr lang="en-US" altLang="zh-CN" dirty="0"/>
              <a:t>kind</a:t>
            </a:r>
            <a:r>
              <a:rPr lang="zh-CN" altLang="en-US" dirty="0"/>
              <a:t> 中增加一个名为 </a:t>
            </a:r>
            <a:r>
              <a:rPr lang="en-US" altLang="zh-CN" dirty="0"/>
              <a:t>min</a:t>
            </a:r>
            <a:r>
              <a:rPr lang="zh-CN" altLang="en-US" dirty="0"/>
              <a:t> 的 </a:t>
            </a:r>
            <a:r>
              <a:rPr lang="en-US" altLang="zh-CN" dirty="0"/>
              <a:t>key</a:t>
            </a:r>
            <a:r>
              <a:rPr lang="zh-CN" altLang="en-US" dirty="0"/>
              <a:t>，如果 </a:t>
            </a:r>
            <a:r>
              <a:rPr lang="en-US" altLang="zh-CN" dirty="0"/>
              <a:t>min</a:t>
            </a:r>
            <a:r>
              <a:rPr lang="zh-CN" altLang="en-US" dirty="0"/>
              <a:t> 的值为 </a:t>
            </a:r>
            <a:r>
              <a:rPr lang="en-US" altLang="zh-CN" dirty="0"/>
              <a:t>double</a:t>
            </a:r>
            <a:r>
              <a:rPr lang="zh-CN" altLang="en-US" dirty="0"/>
              <a:t>，则最小值计算两次，来平衡结果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088" y="1152907"/>
            <a:ext cx="532384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1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函数参数小结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640732"/>
          </a:xfrm>
        </p:spPr>
        <p:txBody>
          <a:bodyPr>
            <a:normAutofit/>
          </a:bodyPr>
          <a:lstStyle/>
          <a:p>
            <a:r>
              <a:rPr lang="zh-CN" altLang="en-US" dirty="0"/>
              <a:t>位置参数</a:t>
            </a:r>
            <a:endParaRPr lang="en-US" altLang="zh-CN" dirty="0"/>
          </a:p>
          <a:p>
            <a:r>
              <a:rPr lang="zh-CN" altLang="en-US" dirty="0"/>
              <a:t>默认参数</a:t>
            </a:r>
            <a:endParaRPr lang="en-US" altLang="zh-CN" dirty="0"/>
          </a:p>
          <a:p>
            <a:r>
              <a:rPr lang="zh-CN" altLang="en-US" dirty="0"/>
              <a:t>元组参数，一个星号</a:t>
            </a:r>
            <a:endParaRPr lang="en-US" altLang="zh-CN" dirty="0"/>
          </a:p>
          <a:p>
            <a:r>
              <a:rPr lang="zh-CN" altLang="en-US" dirty="0"/>
              <a:t>字典参数，两个星号，需要传递 </a:t>
            </a:r>
            <a:r>
              <a:rPr lang="en-US" altLang="zh-CN" dirty="0"/>
              <a:t>key</a:t>
            </a:r>
            <a:r>
              <a:rPr lang="zh-CN" altLang="en-US" dirty="0"/>
              <a:t> 和 </a:t>
            </a:r>
            <a:r>
              <a:rPr lang="en-US" altLang="zh-CN" dirty="0"/>
              <a:t>value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82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匿名函数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 允许用 </a:t>
            </a:r>
            <a:r>
              <a:rPr lang="en-US" altLang="zh-CN" dirty="0"/>
              <a:t>lambda</a:t>
            </a:r>
            <a:r>
              <a:rPr lang="zh-CN" altLang="en-US" dirty="0"/>
              <a:t> 关键字创造匿名函数</a:t>
            </a:r>
            <a:endParaRPr lang="en-US" altLang="zh-CN" dirty="0"/>
          </a:p>
          <a:p>
            <a:r>
              <a:rPr lang="en-US" altLang="zh-CN" dirty="0"/>
              <a:t>lambda</a:t>
            </a:r>
            <a:r>
              <a:rPr lang="zh-CN" altLang="en-US" dirty="0"/>
              <a:t> 匿名函数不需要常规函数的 </a:t>
            </a:r>
            <a:r>
              <a:rPr lang="en-US" altLang="zh-CN" dirty="0" err="1"/>
              <a:t>def</a:t>
            </a:r>
            <a:r>
              <a:rPr lang="zh-CN" altLang="en-US" dirty="0"/>
              <a:t> 和 </a:t>
            </a:r>
            <a:r>
              <a:rPr lang="en-US" altLang="zh-CN" dirty="0"/>
              <a:t>return</a:t>
            </a:r>
            <a:r>
              <a:rPr lang="zh-CN" altLang="en-US" dirty="0"/>
              <a:t> 关键字</a:t>
            </a:r>
            <a:endParaRPr lang="en-US" altLang="zh-CN" dirty="0"/>
          </a:p>
          <a:p>
            <a:r>
              <a:rPr lang="zh-CN" altLang="en-US" dirty="0"/>
              <a:t>因为匿名函数代码较短，因此适用于一些简单处理运算的场景</a:t>
            </a:r>
            <a:endParaRPr lang="en-US" altLang="zh-CN" dirty="0"/>
          </a:p>
          <a:p>
            <a:r>
              <a:rPr lang="zh-CN" altLang="en-US" dirty="0"/>
              <a:t>下面这样的写法是等价的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109" y="3913656"/>
            <a:ext cx="25527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45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计算一个正整数的因数</a:t>
            </a:r>
            <a:endParaRPr lang="en-US" altLang="zh-CN" dirty="0"/>
          </a:p>
          <a:p>
            <a:r>
              <a:rPr lang="zh-CN" altLang="en-US" dirty="0"/>
              <a:t>写一个寻找列表中最大数的函数（不用</a:t>
            </a:r>
            <a:r>
              <a:rPr lang="zh-CN" altLang="en-US"/>
              <a:t>列表排序方法）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6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If...</a:t>
            </a:r>
            <a:r>
              <a:rPr lang="en-US" altLang="zh-CN" dirty="0" err="1"/>
              <a:t>elif</a:t>
            </a:r>
            <a:r>
              <a:rPr lang="is-IS" altLang="zh-CN" dirty="0"/>
              <a:t>…</a:t>
            </a:r>
            <a:r>
              <a:rPr lang="en-US" altLang="zh-CN" dirty="0"/>
              <a:t>else</a:t>
            </a:r>
            <a:r>
              <a:rPr lang="zh-CN" altLang="en-US" dirty="0"/>
              <a:t> 语句</a:t>
            </a:r>
            <a:endParaRPr lang="en-US" altLang="zh-CN" dirty="0"/>
          </a:p>
          <a:p>
            <a:r>
              <a:rPr lang="zh-CN" altLang="en-US" dirty="0"/>
              <a:t>列表 </a:t>
            </a:r>
            <a:r>
              <a:rPr lang="en-US" altLang="zh-CN" dirty="0"/>
              <a:t>list</a:t>
            </a:r>
            <a:r>
              <a:rPr lang="zh-CN" altLang="en-US" dirty="0"/>
              <a:t> 的 </a:t>
            </a:r>
            <a:r>
              <a:rPr lang="en-US" altLang="zh-CN" dirty="0"/>
              <a:t>sort</a:t>
            </a:r>
            <a:r>
              <a:rPr lang="zh-CN" altLang="en-US" dirty="0"/>
              <a:t> 方法</a:t>
            </a:r>
            <a:endParaRPr lang="en-US" altLang="zh-CN" dirty="0"/>
          </a:p>
          <a:p>
            <a:r>
              <a:rPr lang="zh-CN" altLang="en-US" dirty="0"/>
              <a:t>函数式编程 匿名函数 </a:t>
            </a:r>
            <a:r>
              <a:rPr lang="en-US" altLang="zh-CN" dirty="0"/>
              <a:t>lambda</a:t>
            </a:r>
            <a:r>
              <a:rPr lang="zh-CN" altLang="en-US" dirty="0"/>
              <a:t> 初步认识</a:t>
            </a:r>
            <a:endParaRPr lang="en-US" altLang="zh-CN" dirty="0"/>
          </a:p>
          <a:p>
            <a:r>
              <a:rPr lang="zh-CN" altLang="en-US" dirty="0"/>
              <a:t>多重循环嵌套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1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函数使用进阶</a:t>
            </a:r>
            <a:r>
              <a:rPr lang="en-US" altLang="zh-CN" dirty="0"/>
              <a:t>-</a:t>
            </a:r>
            <a:r>
              <a:rPr lang="zh-CN" altLang="en-US" dirty="0"/>
              <a:t>默认参数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位置参数和默认参数的区别</a:t>
            </a:r>
            <a:endParaRPr lang="en-US" altLang="zh-CN" dirty="0"/>
          </a:p>
          <a:p>
            <a:pPr lvl="1"/>
            <a:r>
              <a:rPr lang="zh-CN" altLang="en-US" dirty="0"/>
              <a:t>位置参数：必须按照顺序准确传递，如果数量和顺序不对，就会可能造成程序错误；调用函数时候，如果写了参数名称，那么位置就不重要了</a:t>
            </a:r>
            <a:endParaRPr lang="en-US" altLang="zh-CN" dirty="0"/>
          </a:p>
          <a:p>
            <a:pPr lvl="1"/>
            <a:r>
              <a:rPr lang="zh-CN" altLang="en-US" dirty="0"/>
              <a:t>默认参数：在参数申明的时候跟一个用于默认值的赋值语句，如果调用函数的时候没有给出值，那么这个赋值语句就执行</a:t>
            </a:r>
            <a:endParaRPr lang="en-US" altLang="zh-CN" dirty="0"/>
          </a:p>
          <a:p>
            <a:pPr lvl="1"/>
            <a:r>
              <a:rPr lang="zh-CN" altLang="en-US" dirty="0"/>
              <a:t>注意：所有必须的参数要在默认参数之前</a:t>
            </a:r>
            <a:endParaRPr lang="en-US" altLang="zh-CN" dirty="0"/>
          </a:p>
          <a:p>
            <a:r>
              <a:rPr lang="zh-CN" altLang="en-US" dirty="0"/>
              <a:t>默认参数的好处</a:t>
            </a:r>
            <a:endParaRPr lang="en-US" altLang="zh-CN" dirty="0"/>
          </a:p>
          <a:p>
            <a:pPr lvl="1"/>
            <a:r>
              <a:rPr lang="zh-CN" altLang="en-US" dirty="0"/>
              <a:t>减少程序复杂度</a:t>
            </a:r>
            <a:endParaRPr lang="en-US" altLang="zh-CN" dirty="0"/>
          </a:p>
          <a:p>
            <a:pPr lvl="1"/>
            <a:r>
              <a:rPr lang="zh-CN" altLang="en-US" dirty="0"/>
              <a:t>降低程序错误可能性</a:t>
            </a:r>
            <a:endParaRPr lang="en-US" altLang="zh-CN" dirty="0"/>
          </a:p>
          <a:p>
            <a:pPr lvl="1"/>
            <a:r>
              <a:rPr lang="zh-CN" altLang="en-US" dirty="0"/>
              <a:t>更好的兼容性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2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函数使用进阶</a:t>
            </a:r>
            <a:r>
              <a:rPr lang="en-US" altLang="zh-CN" dirty="0"/>
              <a:t>-</a:t>
            </a:r>
            <a:r>
              <a:rPr lang="zh-CN" altLang="en-US" dirty="0"/>
              <a:t>默认参数</a:t>
            </a:r>
            <a:r>
              <a:rPr lang="en-US" altLang="zh-CN" dirty="0"/>
              <a:t>-</a:t>
            </a:r>
            <a:r>
              <a:rPr lang="zh-CN" altLang="en-US" dirty="0"/>
              <a:t>举例</a:t>
            </a:r>
            <a:endParaRPr lang="en-US" altLang="zh-CN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937" y="1905000"/>
            <a:ext cx="3517900" cy="205740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289" y="1905000"/>
            <a:ext cx="4457700" cy="2451100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2359937" y="4964349"/>
            <a:ext cx="8915400" cy="160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可以看到默认参数给程序开发带来的灵活性</a:t>
            </a:r>
            <a:endParaRPr lang="en-US" altLang="zh-CN" dirty="0"/>
          </a:p>
          <a:p>
            <a:r>
              <a:rPr lang="zh-CN" altLang="en-US" dirty="0"/>
              <a:t>改变函数声明时候的默认参数值，以及改变调用函数的参数，看看不同的结果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762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函数使用进阶</a:t>
            </a:r>
            <a:r>
              <a:rPr lang="en-US" altLang="zh-CN" dirty="0"/>
              <a:t>-</a:t>
            </a:r>
            <a:r>
              <a:rPr lang="zh-CN" altLang="en-US" dirty="0"/>
              <a:t>默认参数</a:t>
            </a:r>
            <a:r>
              <a:rPr lang="en-US" altLang="zh-CN" dirty="0"/>
              <a:t>-</a:t>
            </a:r>
            <a:r>
              <a:rPr lang="zh-CN" altLang="en-US" dirty="0"/>
              <a:t>举例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举例：显示一个指定层数的由*组成的三角形，如果没有指定层数，则输出为</a:t>
            </a:r>
            <a:r>
              <a:rPr lang="en-US" altLang="zh-CN" dirty="0"/>
              <a:t>5</a:t>
            </a:r>
            <a:r>
              <a:rPr lang="zh-CN" altLang="en-US" dirty="0"/>
              <a:t>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994" y="2778125"/>
            <a:ext cx="4102100" cy="1993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688" y="2778125"/>
            <a:ext cx="16891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3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函数使用进阶</a:t>
            </a:r>
            <a:r>
              <a:rPr lang="en-US" altLang="zh-CN" dirty="0"/>
              <a:t>-</a:t>
            </a:r>
            <a:r>
              <a:rPr lang="zh-CN" altLang="en-US" dirty="0"/>
              <a:t>可变长度的参数</a:t>
            </a:r>
            <a:r>
              <a:rPr lang="en-US" altLang="zh-CN" dirty="0"/>
              <a:t>-</a:t>
            </a:r>
            <a:r>
              <a:rPr lang="zh-CN" altLang="en-US" dirty="0"/>
              <a:t>元组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640732"/>
          </a:xfrm>
        </p:spPr>
        <p:txBody>
          <a:bodyPr/>
          <a:lstStyle/>
          <a:p>
            <a:r>
              <a:rPr lang="zh-CN" altLang="en-US" dirty="0"/>
              <a:t>可变长度的参数，分为不提供关键字和提供关键字两种模式，分别为元组 </a:t>
            </a:r>
            <a:r>
              <a:rPr lang="en-US" altLang="zh-CN" dirty="0"/>
              <a:t>tuple</a:t>
            </a:r>
            <a:r>
              <a:rPr lang="zh-CN" altLang="en-US" dirty="0"/>
              <a:t> 和字典 </a:t>
            </a:r>
            <a:r>
              <a:rPr lang="en-US" altLang="zh-CN" dirty="0" err="1"/>
              <a:t>dict</a:t>
            </a:r>
            <a:endParaRPr lang="en-US" altLang="zh-CN" dirty="0"/>
          </a:p>
          <a:p>
            <a:r>
              <a:rPr lang="zh-CN" altLang="en-US" dirty="0"/>
              <a:t>下面是一个计算平均值的函数，因为我们不知道用户会输入多少个数字，所以最好的办法就是用可变长度的参数，同时也没有必要为每个数字起名字，所以用不提供关键字方式比较好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070" y="3860530"/>
            <a:ext cx="38227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函数使用进阶</a:t>
            </a:r>
            <a:r>
              <a:rPr lang="en-US" altLang="zh-CN" dirty="0"/>
              <a:t>-</a:t>
            </a:r>
            <a:r>
              <a:rPr lang="zh-CN" altLang="en-US" dirty="0"/>
              <a:t>可变长度的参数</a:t>
            </a:r>
            <a:r>
              <a:rPr lang="en-US" altLang="zh-CN" dirty="0"/>
              <a:t>-</a:t>
            </a:r>
            <a:r>
              <a:rPr lang="zh-CN" altLang="en-US" dirty="0"/>
              <a:t>举例 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648511"/>
          </a:xfrm>
        </p:spPr>
        <p:txBody>
          <a:bodyPr/>
          <a:lstStyle/>
          <a:p>
            <a:r>
              <a:rPr lang="zh-CN" altLang="en-US" dirty="0"/>
              <a:t>我们来增加计算平均数和求和这两个功能，并进行优化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689158"/>
            <a:ext cx="3708400" cy="3911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919" y="2689158"/>
            <a:ext cx="37084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8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函数使用进阶</a:t>
            </a:r>
            <a:r>
              <a:rPr lang="en-US" altLang="zh-CN" dirty="0"/>
              <a:t>-</a:t>
            </a:r>
            <a:r>
              <a:rPr lang="zh-CN" altLang="en-US" dirty="0"/>
              <a:t>可变长度的参数</a:t>
            </a:r>
            <a:r>
              <a:rPr lang="en-US" altLang="zh-CN" dirty="0"/>
              <a:t>-</a:t>
            </a:r>
            <a:r>
              <a:rPr lang="zh-CN" altLang="en-US" dirty="0"/>
              <a:t>举例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640732"/>
          </a:xfrm>
        </p:spPr>
        <p:txBody>
          <a:bodyPr>
            <a:normAutofit/>
          </a:bodyPr>
          <a:lstStyle/>
          <a:p>
            <a:r>
              <a:rPr lang="zh-CN" altLang="en-US" dirty="0"/>
              <a:t>可变长度的参数，如果是提供关键字，就是字典 </a:t>
            </a:r>
            <a:r>
              <a:rPr lang="en-US" altLang="zh-CN" dirty="0" err="1"/>
              <a:t>dict</a:t>
            </a:r>
            <a:r>
              <a:rPr lang="zh-CN" altLang="en-US" dirty="0"/>
              <a:t>，需要提供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</a:p>
          <a:p>
            <a:r>
              <a:rPr lang="zh-CN" altLang="en-US" dirty="0"/>
              <a:t>将字典作为参数传递的时候，可以直接传一个字典变量，也可以在参数列表中写明 </a:t>
            </a:r>
            <a:r>
              <a:rPr lang="en-US" altLang="zh-CN" dirty="0"/>
              <a:t>key</a:t>
            </a:r>
            <a:r>
              <a:rPr lang="zh-CN" altLang="en-US" dirty="0"/>
              <a:t> 和 </a:t>
            </a:r>
            <a:r>
              <a:rPr lang="en-US" altLang="zh-CN" dirty="0"/>
              <a:t>value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403600"/>
            <a:ext cx="50292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45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函数使用进阶</a:t>
            </a:r>
            <a:r>
              <a:rPr lang="en-US" altLang="zh-CN" dirty="0"/>
              <a:t>-</a:t>
            </a:r>
            <a:r>
              <a:rPr lang="zh-CN" altLang="en-US" dirty="0"/>
              <a:t>可变长度的参数</a:t>
            </a:r>
            <a:r>
              <a:rPr lang="en-US" altLang="zh-CN" dirty="0"/>
              <a:t>-</a:t>
            </a:r>
            <a:r>
              <a:rPr lang="zh-CN" altLang="en-US" dirty="0"/>
              <a:t>举例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3925888" cy="1640732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对于同时传递元组和字典，元组在前，字典在后</a:t>
            </a:r>
            <a:endParaRPr lang="en-US" altLang="zh-CN" dirty="0"/>
          </a:p>
          <a:p>
            <a:r>
              <a:rPr lang="zh-CN" altLang="en-US" dirty="0"/>
              <a:t>用字典传递参数，可以让参数非常灵活</a:t>
            </a:r>
            <a:endParaRPr lang="en-US" altLang="zh-CN" dirty="0"/>
          </a:p>
          <a:p>
            <a:r>
              <a:rPr lang="zh-CN" altLang="en-US" dirty="0"/>
              <a:t>如果没有传递 </a:t>
            </a:r>
            <a:r>
              <a:rPr lang="en-US" altLang="zh-CN" dirty="0"/>
              <a:t>kind</a:t>
            </a:r>
            <a:r>
              <a:rPr lang="zh-CN" altLang="en-US" dirty="0"/>
              <a:t> 这个 </a:t>
            </a:r>
            <a:r>
              <a:rPr lang="en-US" altLang="zh-CN" dirty="0"/>
              <a:t>key</a:t>
            </a:r>
            <a:r>
              <a:rPr lang="zh-CN" altLang="en-US" dirty="0"/>
              <a:t>，怎么办？</a:t>
            </a:r>
            <a:endParaRPr lang="en-US" altLang="zh-CN" dirty="0"/>
          </a:p>
          <a:p>
            <a:r>
              <a:rPr lang="zh-CN" altLang="en-US" dirty="0"/>
              <a:t>尝试自己增加一种运算形式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1614488"/>
            <a:ext cx="42164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49592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3699</TotalTime>
  <Words>639</Words>
  <Application>Microsoft Office PowerPoint</Application>
  <PresentationFormat>宽屏</PresentationFormat>
  <Paragraphs>68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幼圆</vt:lpstr>
      <vt:lpstr>Arial</vt:lpstr>
      <vt:lpstr>Century Gothic</vt:lpstr>
      <vt:lpstr>Wingdings 3</vt:lpstr>
      <vt:lpstr>丝状</vt:lpstr>
      <vt:lpstr>Python for Senior  </vt:lpstr>
      <vt:lpstr>复习</vt:lpstr>
      <vt:lpstr>函数使用进阶-默认参数</vt:lpstr>
      <vt:lpstr>函数使用进阶-默认参数-举例</vt:lpstr>
      <vt:lpstr>函数使用进阶-默认参数-举例</vt:lpstr>
      <vt:lpstr>函数使用进阶-可变长度的参数-元组</vt:lpstr>
      <vt:lpstr>函数使用进阶-可变长度的参数-举例 </vt:lpstr>
      <vt:lpstr>函数使用进阶-可变长度的参数-举例</vt:lpstr>
      <vt:lpstr>函数使用进阶-可变长度的参数-举例</vt:lpstr>
      <vt:lpstr>函数使用进阶-可变长度的参数-举例</vt:lpstr>
      <vt:lpstr>函数使用进阶-可变长度的参数-举例</vt:lpstr>
      <vt:lpstr>函数参数小结</vt:lpstr>
      <vt:lpstr>匿名函数</vt:lpstr>
      <vt:lpstr>举例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jun yi</dc:creator>
  <cp:lastModifiedBy>jun yi</cp:lastModifiedBy>
  <cp:revision>96</cp:revision>
  <cp:lastPrinted>2016-09-25T09:56:35Z</cp:lastPrinted>
  <dcterms:created xsi:type="dcterms:W3CDTF">2016-03-18T00:59:10Z</dcterms:created>
  <dcterms:modified xsi:type="dcterms:W3CDTF">2016-11-01T14:49:15Z</dcterms:modified>
</cp:coreProperties>
</file>