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94" r:id="rId4"/>
    <p:sldId id="299" r:id="rId5"/>
    <p:sldId id="302" r:id="rId6"/>
    <p:sldId id="301" r:id="rId7"/>
    <p:sldId id="303" r:id="rId8"/>
    <p:sldId id="304" r:id="rId9"/>
    <p:sldId id="295" r:id="rId10"/>
    <p:sldId id="305" r:id="rId11"/>
    <p:sldId id="296" r:id="rId12"/>
    <p:sldId id="306" r:id="rId13"/>
    <p:sldId id="300" r:id="rId14"/>
    <p:sldId id="307" r:id="rId15"/>
    <p:sldId id="30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69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BACC7-79D6-4B0B-AE5F-B780E85F040C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18C5A-F711-4CEE-8100-B79114B9D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058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C1B1-8950-4A22-B2C7-DD1DDA7D43C4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BD55-6F59-4626-9307-86BF76658DA7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6284-BCCA-480E-BBC6-651132AF241B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F6E6-47D2-44B4-ADF2-68B7CD0C7842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BDFF-440E-4248-887F-D7ADE539B2C2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9215-429B-44C4-81FB-78F520533D7F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F83A-3460-4C80-B0EE-E81DA052C06D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AE63-6C4E-4C69-B8E7-ADFFE63CAA08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8FB1-F259-4F24-B3BE-CA060817148E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E4A8-A676-4D4D-8C39-7F87B7662AB6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2AB5-0163-41F9-AD96-2CF41C42B268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ED45-B0EB-43C8-829D-220E8FBF497F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843A-1632-4B6C-9DFC-74E8BBA991F6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CD18-355E-4CB4-B0E3-CDEA3705D1AA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77BB-C619-4896-A8C5-95659F2B03AF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7B77-BC42-403A-8D8C-7FDD04A31DA5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5A649-ECB5-46F3-9E0E-C37152B13B54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 for Senior	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Lesson 3</a:t>
            </a:r>
            <a:r>
              <a:rPr lang="zh-CN" altLang="en-US" dirty="0"/>
              <a:t> </a:t>
            </a:r>
            <a:r>
              <a:rPr lang="en-US" altLang="zh-CN" dirty="0"/>
              <a:t>v1.0.0</a:t>
            </a:r>
          </a:p>
          <a:p>
            <a:r>
              <a:rPr lang="en-US" altLang="zh-CN" dirty="0"/>
              <a:t>2016.10 by David.Yi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654" y="485273"/>
            <a:ext cx="3682540" cy="10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 列表方法 </a:t>
            </a:r>
            <a:r>
              <a:rPr lang="mr-IN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insert,</a:t>
            </a:r>
            <a:r>
              <a:rPr lang="zh-CN" altLang="en-US" dirty="0"/>
              <a:t> </a:t>
            </a:r>
            <a:r>
              <a:rPr lang="en-US" altLang="zh-CN" dirty="0"/>
              <a:t>remove,</a:t>
            </a:r>
            <a:r>
              <a:rPr lang="zh-CN" altLang="en-US" dirty="0"/>
              <a:t> </a:t>
            </a:r>
            <a:r>
              <a:rPr lang="en-US" altLang="zh-CN" dirty="0"/>
              <a:t>pop,</a:t>
            </a:r>
            <a:r>
              <a:rPr lang="zh-CN" altLang="en-US" dirty="0"/>
              <a:t> </a:t>
            </a:r>
            <a:r>
              <a:rPr lang="en-US" altLang="zh-CN" dirty="0"/>
              <a:t>clear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  <a:r>
              <a:rPr lang="zh-CN" altLang="en-US" dirty="0"/>
              <a:t>：在列表指定位置插入元素</a:t>
            </a:r>
            <a:endParaRPr lang="en-US" altLang="zh-CN" dirty="0"/>
          </a:p>
          <a:p>
            <a:r>
              <a:rPr lang="en-US" altLang="zh-CN" dirty="0"/>
              <a:t>remove</a:t>
            </a:r>
            <a:r>
              <a:rPr lang="zh-CN" altLang="en-US" dirty="0"/>
              <a:t>： 删除列表中第一个匹配的值</a:t>
            </a:r>
            <a:endParaRPr lang="en-US" altLang="zh-CN" dirty="0"/>
          </a:p>
          <a:p>
            <a:r>
              <a:rPr lang="en-US" altLang="zh-CN" dirty="0"/>
              <a:t>pop</a:t>
            </a:r>
            <a:r>
              <a:rPr lang="zh-CN" altLang="en-US" dirty="0"/>
              <a:t>： 删除列表中指定位置的值</a:t>
            </a:r>
            <a:endParaRPr lang="en-US" altLang="zh-CN" dirty="0"/>
          </a:p>
          <a:p>
            <a:r>
              <a:rPr lang="en-US" altLang="zh-CN" dirty="0"/>
              <a:t>clear</a:t>
            </a:r>
            <a:r>
              <a:rPr lang="zh-CN" altLang="en-US" dirty="0"/>
              <a:t>：清空整个列表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818466"/>
            <a:ext cx="3390900" cy="914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4815416"/>
            <a:ext cx="4152900" cy="292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556" y="4128440"/>
            <a:ext cx="3365500" cy="8763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445" y="3662910"/>
            <a:ext cx="2235200" cy="2921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445" y="5107516"/>
            <a:ext cx="2006600" cy="2794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556" y="2691820"/>
            <a:ext cx="33909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8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 列表方法 </a:t>
            </a:r>
            <a:r>
              <a:rPr lang="mr-IN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index,</a:t>
            </a:r>
            <a:r>
              <a:rPr lang="zh-CN" altLang="en-US" dirty="0"/>
              <a:t>  </a:t>
            </a:r>
            <a:r>
              <a:rPr lang="en-US" altLang="zh-CN" dirty="0"/>
              <a:t>count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index</a:t>
            </a:r>
            <a:r>
              <a:rPr lang="zh-CN" altLang="en-US" dirty="0"/>
              <a:t>：返回查找内容的索引</a:t>
            </a:r>
            <a:endParaRPr lang="en-US" altLang="zh-CN" dirty="0"/>
          </a:p>
          <a:p>
            <a:r>
              <a:rPr lang="en-US" altLang="zh-CN" dirty="0"/>
              <a:t>count</a:t>
            </a:r>
            <a:r>
              <a:rPr lang="zh-CN" altLang="en-US" dirty="0"/>
              <a:t>：返回查找内容的数量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057878"/>
            <a:ext cx="3467100" cy="1193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4398550"/>
            <a:ext cx="46101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3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 列表方法 </a:t>
            </a:r>
            <a:r>
              <a:rPr lang="mr-IN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sort,</a:t>
            </a:r>
            <a:r>
              <a:rPr lang="zh-CN" altLang="en-US" dirty="0"/>
              <a:t> </a:t>
            </a:r>
            <a:r>
              <a:rPr lang="en-US" altLang="zh-CN" dirty="0"/>
              <a:t>reverse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sort</a:t>
            </a:r>
            <a:r>
              <a:rPr lang="zh-CN" altLang="en-US" dirty="0"/>
              <a:t>：对列表中的元素进行排序</a:t>
            </a:r>
            <a:endParaRPr lang="en-US" altLang="zh-CN" dirty="0"/>
          </a:p>
          <a:p>
            <a:pPr lvl="1"/>
            <a:r>
              <a:rPr lang="zh-CN" altLang="en-US" dirty="0"/>
              <a:t>列表的 </a:t>
            </a:r>
            <a:r>
              <a:rPr lang="en-US" altLang="zh-CN" dirty="0"/>
              <a:t>sort</a:t>
            </a:r>
            <a:r>
              <a:rPr lang="zh-CN" altLang="en-US" dirty="0"/>
              <a:t> 方法和 </a:t>
            </a:r>
            <a:r>
              <a:rPr lang="en-US" altLang="zh-CN" dirty="0"/>
              <a:t>sorted()</a:t>
            </a:r>
            <a:r>
              <a:rPr lang="zh-CN" altLang="en-US" dirty="0"/>
              <a:t> 函数</a:t>
            </a:r>
            <a:endParaRPr lang="en-US" altLang="zh-CN" dirty="0"/>
          </a:p>
          <a:p>
            <a:r>
              <a:rPr lang="en-US" altLang="zh-CN" dirty="0"/>
              <a:t>reverse</a:t>
            </a:r>
            <a:r>
              <a:rPr lang="zh-CN" altLang="en-US" dirty="0"/>
              <a:t>：反转列表中的元素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402189"/>
            <a:ext cx="3492500" cy="1485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5098344"/>
            <a:ext cx="3543300" cy="1447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755" y="3402189"/>
            <a:ext cx="34417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5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 列表内容的复制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简单复制</a:t>
            </a:r>
            <a:endParaRPr lang="en-US" altLang="zh-CN" dirty="0"/>
          </a:p>
          <a:p>
            <a:r>
              <a:rPr lang="zh-CN" altLang="en-US" dirty="0"/>
              <a:t>真正的列表内容复制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974661"/>
            <a:ext cx="3378200" cy="2095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5149222"/>
            <a:ext cx="3683000" cy="990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411" y="2974661"/>
            <a:ext cx="3365500" cy="2032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188" y="5149222"/>
            <a:ext cx="36957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7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写一个简单的图形界面程序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196519"/>
            <a:ext cx="2095500" cy="95250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程序按照界面可以区分为：没有界面、</a:t>
            </a:r>
            <a:r>
              <a:rPr lang="en-US" altLang="zh-CN" dirty="0"/>
              <a:t>web</a:t>
            </a:r>
            <a:r>
              <a:rPr lang="zh-CN" altLang="en-US" dirty="0"/>
              <a:t> 界面、</a:t>
            </a:r>
            <a:r>
              <a:rPr lang="en-US" altLang="zh-CN" dirty="0"/>
              <a:t>windows</a:t>
            </a:r>
            <a:r>
              <a:rPr lang="zh-CN" altLang="en-US" dirty="0"/>
              <a:t> 界面、手机界面等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 完全可以写 </a:t>
            </a:r>
            <a:r>
              <a:rPr lang="en-US" altLang="zh-CN" dirty="0"/>
              <a:t>windows</a:t>
            </a:r>
            <a:r>
              <a:rPr lang="zh-CN" altLang="en-US" dirty="0"/>
              <a:t> 界面程序，不过不适合界面过于复杂的程序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4640438"/>
            <a:ext cx="4622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1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打印乘法表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602089"/>
            <a:ext cx="75946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函数使用进阶：位置参数，默认参数，元组参数，字典参数</a:t>
            </a:r>
            <a:endParaRPr lang="en-US" altLang="zh-CN" dirty="0"/>
          </a:p>
          <a:p>
            <a:r>
              <a:rPr lang="zh-CN" altLang="en-US" dirty="0"/>
              <a:t>匿名函数，</a:t>
            </a:r>
            <a:r>
              <a:rPr lang="en-US" altLang="zh-CN" dirty="0"/>
              <a:t>lambda</a:t>
            </a:r>
            <a:r>
              <a:rPr lang="zh-CN" altLang="en-US" dirty="0"/>
              <a:t> 的用法</a:t>
            </a:r>
            <a:endParaRPr lang="en-US" altLang="zh-CN" dirty="0"/>
          </a:p>
          <a:p>
            <a:r>
              <a:rPr lang="zh-CN" altLang="en-US" dirty="0"/>
              <a:t>计算一个正整数的因数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509" y="2590694"/>
            <a:ext cx="2552700" cy="1104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148" y="3446981"/>
            <a:ext cx="30194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1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本次内容要点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 常用内置函数</a:t>
            </a:r>
            <a:endParaRPr lang="en-US" altLang="zh-CN" dirty="0"/>
          </a:p>
          <a:p>
            <a:r>
              <a:rPr lang="en-US" altLang="zh-CN" dirty="0"/>
              <a:t>List</a:t>
            </a:r>
            <a:r>
              <a:rPr lang="zh-CN" altLang="en-US" dirty="0"/>
              <a:t> 列表的</a:t>
            </a:r>
            <a:r>
              <a:rPr lang="en-US" altLang="zh-CN" dirty="0"/>
              <a:t>10</a:t>
            </a:r>
            <a:r>
              <a:rPr lang="zh-CN" altLang="en-US" dirty="0"/>
              <a:t>个方法</a:t>
            </a:r>
            <a:endParaRPr lang="en-US" altLang="zh-CN" dirty="0"/>
          </a:p>
          <a:p>
            <a:r>
              <a:rPr lang="en-US" altLang="zh-CN" dirty="0"/>
              <a:t>List</a:t>
            </a:r>
            <a:r>
              <a:rPr lang="zh-CN" altLang="en-US"/>
              <a:t> 列表的</a:t>
            </a:r>
            <a:r>
              <a:rPr lang="zh-CN" altLang="en-US" dirty="0"/>
              <a:t>复制</a:t>
            </a:r>
            <a:endParaRPr lang="en-US" altLang="zh-CN" dirty="0"/>
          </a:p>
          <a:p>
            <a:r>
              <a:rPr lang="zh-CN" altLang="en-US" dirty="0"/>
              <a:t>写一个简单的图形程序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70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 内置函数介绍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max()</a:t>
            </a:r>
            <a:r>
              <a:rPr lang="zh-CN" altLang="en-US" dirty="0"/>
              <a:t> </a:t>
            </a:r>
            <a:r>
              <a:rPr lang="en-US" altLang="zh-CN" dirty="0"/>
              <a:t>min()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Python</a:t>
            </a:r>
            <a:r>
              <a:rPr lang="zh-CN" altLang="en-US" dirty="0"/>
              <a:t> 将很多最常用的功能作为内置函数提供给开发者使用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max()</a:t>
            </a:r>
            <a:r>
              <a:rPr lang="zh-CN" altLang="en-US" dirty="0"/>
              <a:t> </a:t>
            </a:r>
            <a:r>
              <a:rPr lang="en-US" altLang="zh-CN" dirty="0"/>
              <a:t>min()</a:t>
            </a:r>
            <a:r>
              <a:rPr lang="zh-CN" altLang="en-US" dirty="0"/>
              <a:t> 取最大值、最小值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520447"/>
            <a:ext cx="31718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9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 内置函数介绍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range()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range()</a:t>
            </a:r>
            <a:r>
              <a:rPr lang="zh-CN" altLang="en-US" dirty="0"/>
              <a:t> </a:t>
            </a:r>
            <a:r>
              <a:rPr lang="en-US" altLang="zh-CN" dirty="0" err="1"/>
              <a:t>xrange</a:t>
            </a:r>
            <a:r>
              <a:rPr lang="en-US" altLang="zh-CN" dirty="0"/>
              <a:t>()</a:t>
            </a:r>
            <a:r>
              <a:rPr lang="zh-CN" altLang="en-US" dirty="0"/>
              <a:t> 生成有序列表，后者适用于大范围数值</a:t>
            </a:r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开始，</a:t>
            </a:r>
            <a:r>
              <a:rPr lang="en-US" altLang="zh-CN" dirty="0"/>
              <a:t>range()</a:t>
            </a:r>
            <a:r>
              <a:rPr lang="zh-CN" altLang="en-US" dirty="0"/>
              <a:t> 增强为 </a:t>
            </a:r>
            <a:r>
              <a:rPr lang="en-US" altLang="zh-CN" dirty="0" err="1"/>
              <a:t>xrange</a:t>
            </a:r>
            <a:r>
              <a:rPr lang="en-US" altLang="zh-CN" dirty="0"/>
              <a:t>()</a:t>
            </a:r>
            <a:r>
              <a:rPr lang="zh-CN" altLang="en-US" dirty="0"/>
              <a:t>，</a:t>
            </a:r>
            <a:r>
              <a:rPr lang="en-US" altLang="zh-CN" dirty="0" err="1"/>
              <a:t>xrange</a:t>
            </a:r>
            <a:r>
              <a:rPr lang="en-US" altLang="zh-CN" dirty="0"/>
              <a:t>()</a:t>
            </a:r>
            <a:r>
              <a:rPr lang="zh-CN" altLang="en-US" dirty="0"/>
              <a:t>被取消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067573"/>
            <a:ext cx="27178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7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 内置函数介绍 </a:t>
            </a:r>
            <a:r>
              <a:rPr lang="mr-IN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()</a:t>
            </a:r>
            <a:r>
              <a:rPr lang="zh-CN" altLang="en-US" dirty="0"/>
              <a:t> </a:t>
            </a:r>
            <a:r>
              <a:rPr lang="en-US" altLang="zh-CN" dirty="0"/>
              <a:t>float()</a:t>
            </a:r>
            <a:r>
              <a:rPr lang="mr-IN" altLang="zh-CN" dirty="0"/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()</a:t>
            </a:r>
            <a:r>
              <a:rPr lang="zh-CN" altLang="en-US" dirty="0"/>
              <a:t> </a:t>
            </a:r>
            <a:r>
              <a:rPr lang="en-US" altLang="zh-CN" dirty="0"/>
              <a:t>float()</a:t>
            </a:r>
            <a:r>
              <a:rPr lang="zh-CN" altLang="en-US" dirty="0"/>
              <a:t> 数字转换</a:t>
            </a:r>
            <a:endParaRPr lang="en-US" altLang="zh-CN" dirty="0"/>
          </a:p>
          <a:p>
            <a:r>
              <a:rPr lang="en-US" altLang="zh-CN" dirty="0"/>
              <a:t>tuple()</a:t>
            </a:r>
            <a:r>
              <a:rPr lang="zh-CN" altLang="en-US" dirty="0"/>
              <a:t> </a:t>
            </a:r>
            <a:r>
              <a:rPr lang="en-US" altLang="zh-CN" dirty="0"/>
              <a:t>list()</a:t>
            </a:r>
            <a:r>
              <a:rPr lang="zh-CN" altLang="en-US" dirty="0"/>
              <a:t> </a:t>
            </a:r>
            <a:r>
              <a:rPr lang="en-US" altLang="zh-CN" dirty="0" err="1"/>
              <a:t>dict</a:t>
            </a:r>
            <a:r>
              <a:rPr lang="en-US" altLang="zh-CN" dirty="0"/>
              <a:t>()</a:t>
            </a:r>
            <a:r>
              <a:rPr lang="zh-CN" altLang="en-US" dirty="0"/>
              <a:t> 数据结构转换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032312"/>
            <a:ext cx="1917700" cy="685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781111"/>
            <a:ext cx="1778000" cy="482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512" y="2994212"/>
            <a:ext cx="2870200" cy="762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4477866"/>
            <a:ext cx="58928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 内置函数介绍 </a:t>
            </a:r>
            <a:r>
              <a:rPr lang="mr-IN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all()</a:t>
            </a:r>
            <a:r>
              <a:rPr lang="zh-CN" altLang="en-US" dirty="0"/>
              <a:t> </a:t>
            </a:r>
            <a:r>
              <a:rPr lang="en-US" altLang="zh-CN" dirty="0"/>
              <a:t>any()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all()</a:t>
            </a:r>
            <a:r>
              <a:rPr lang="zh-CN" altLang="en-US" dirty="0"/>
              <a:t> </a:t>
            </a:r>
            <a:r>
              <a:rPr lang="en-US" altLang="zh-CN" dirty="0"/>
              <a:t>any()</a:t>
            </a:r>
            <a:r>
              <a:rPr lang="zh-CN" altLang="en-US" dirty="0"/>
              <a:t> 判断符合条件情况的函数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761622"/>
            <a:ext cx="30861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5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 内置函数介绍 </a:t>
            </a:r>
            <a:r>
              <a:rPr lang="mr-IN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enumerate()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enumerate()</a:t>
            </a:r>
            <a:r>
              <a:rPr lang="zh-CN" altLang="en-US" dirty="0"/>
              <a:t> 生成迭代对象的序列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778086"/>
            <a:ext cx="3200400" cy="1676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612" y="3647761"/>
            <a:ext cx="1079500" cy="749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862" y="2733361"/>
            <a:ext cx="32385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9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 列表方法 </a:t>
            </a:r>
            <a:r>
              <a:rPr lang="mr-IN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append,</a:t>
            </a:r>
            <a:r>
              <a:rPr lang="zh-CN" altLang="en-US" dirty="0"/>
              <a:t> </a:t>
            </a:r>
            <a:r>
              <a:rPr lang="en-US" altLang="zh-CN" dirty="0"/>
              <a:t>extend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append</a:t>
            </a:r>
            <a:r>
              <a:rPr lang="zh-CN" altLang="en-US" dirty="0"/>
              <a:t>：向列表的尾部添加一个新的元素</a:t>
            </a:r>
            <a:endParaRPr lang="en-US" altLang="zh-CN" dirty="0"/>
          </a:p>
          <a:p>
            <a:r>
              <a:rPr lang="en-US" altLang="zh-CN" dirty="0"/>
              <a:t>extend</a:t>
            </a:r>
            <a:r>
              <a:rPr lang="zh-CN" altLang="en-US" dirty="0"/>
              <a:t>：用于在列表末尾一次性追加另一个列表中的多个值（用新列表扩展原来的列表）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331183"/>
            <a:ext cx="3594100" cy="1155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4486883"/>
            <a:ext cx="3848100" cy="381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4935166"/>
            <a:ext cx="3124200" cy="749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5751749"/>
            <a:ext cx="5511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5532</TotalTime>
  <Words>402</Words>
  <Application>Microsoft Office PowerPoint</Application>
  <PresentationFormat>宽屏</PresentationFormat>
  <Paragraphs>63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Mangal</vt:lpstr>
      <vt:lpstr>等线</vt:lpstr>
      <vt:lpstr>幼圆</vt:lpstr>
      <vt:lpstr>Arial</vt:lpstr>
      <vt:lpstr>Century Gothic</vt:lpstr>
      <vt:lpstr>Wingdings 3</vt:lpstr>
      <vt:lpstr>丝状</vt:lpstr>
      <vt:lpstr>Python for Senior  </vt:lpstr>
      <vt:lpstr>复习</vt:lpstr>
      <vt:lpstr>本次内容要点</vt:lpstr>
      <vt:lpstr>Python 内置函数介绍 - max() min()</vt:lpstr>
      <vt:lpstr>Python 内置函数介绍 - range()</vt:lpstr>
      <vt:lpstr>Python 内置函数介绍 – int() float()…</vt:lpstr>
      <vt:lpstr>Python 内置函数介绍 – all() any()</vt:lpstr>
      <vt:lpstr>Python 内置函数介绍 – enumerate()</vt:lpstr>
      <vt:lpstr>List 列表方法 – append, extend</vt:lpstr>
      <vt:lpstr>List 列表方法 – insert, remove, pop, clear</vt:lpstr>
      <vt:lpstr>List 列表方法 – index,  count</vt:lpstr>
      <vt:lpstr>List 列表方法 – sort, reverse</vt:lpstr>
      <vt:lpstr>List 列表内容的复制</vt:lpstr>
      <vt:lpstr>写一个简单的图形界面程序</vt:lpstr>
      <vt:lpstr>举例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jun yi</dc:creator>
  <cp:lastModifiedBy>jun yi</cp:lastModifiedBy>
  <cp:revision>128</cp:revision>
  <dcterms:created xsi:type="dcterms:W3CDTF">2016-03-18T00:59:10Z</dcterms:created>
  <dcterms:modified xsi:type="dcterms:W3CDTF">2016-11-01T14:49:28Z</dcterms:modified>
</cp:coreProperties>
</file>