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94" r:id="rId4"/>
    <p:sldId id="30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ACC7-79D6-4B0B-AE5F-B780E85F040C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8C5A-F711-4CEE-8100-B79114B9D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C1B1-8950-4A22-B2C7-DD1DDA7D43C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D55-6F59-4626-9307-86BF76658DA7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284-BCCA-480E-BBC6-651132AF241B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F6E6-47D2-44B4-ADF2-68B7CD0C784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BDFF-440E-4248-887F-D7ADE539B2C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215-429B-44C4-81FB-78F520533D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F83A-3460-4C80-B0EE-E81DA052C06D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E63-6C4E-4C69-B8E7-ADFFE63CAA0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8FB1-F259-4F24-B3BE-CA060817148E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E4A8-A676-4D4D-8C39-7F87B7662AB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2AB5-0163-41F9-AD96-2CF41C42B26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ED45-B0EB-43C8-829D-220E8FBF49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3A-1632-4B6C-9DFC-74E8BBA991F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CD18-355E-4CB4-B0E3-CDEA3705D1AA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77BB-C619-4896-A8C5-95659F2B03A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7B77-BC42-403A-8D8C-7FDD04A31DA5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649-ECB5-46F3-9E0E-C37152B13B5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for Senior	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Lesson 3</a:t>
            </a:r>
            <a:r>
              <a:rPr lang="zh-CN" altLang="en-US" dirty="0"/>
              <a:t> </a:t>
            </a:r>
            <a:r>
              <a:rPr lang="en-US" altLang="zh-CN" dirty="0"/>
              <a:t>v1.0.0</a:t>
            </a:r>
          </a:p>
          <a:p>
            <a:r>
              <a:rPr lang="en-US" altLang="zh-CN" dirty="0"/>
              <a:t>2016.10 by David.Yi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54" y="485273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常用内置函数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列表的</a:t>
            </a:r>
            <a:r>
              <a:rPr lang="en-US" altLang="zh-CN" dirty="0"/>
              <a:t>10</a:t>
            </a:r>
            <a:r>
              <a:rPr lang="zh-CN" altLang="en-US" dirty="0"/>
              <a:t>个方法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列表的复制</a:t>
            </a:r>
            <a:endParaRPr lang="en-US" altLang="zh-CN" dirty="0"/>
          </a:p>
          <a:p>
            <a:r>
              <a:rPr lang="zh-CN" altLang="en-US" dirty="0"/>
              <a:t>写一个简单的图形程序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本次内容要点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操作文件和目录之一</a:t>
            </a:r>
          </a:p>
          <a:p>
            <a:pPr lvl="0"/>
            <a:r>
              <a:rPr lang="zh-CN" altLang="zh-CN" dirty="0"/>
              <a:t>列表生成器用法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打印乘法表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206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5533</TotalTime>
  <Words>50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幼圆</vt:lpstr>
      <vt:lpstr>Arial</vt:lpstr>
      <vt:lpstr>Century Gothic</vt:lpstr>
      <vt:lpstr>Wingdings 3</vt:lpstr>
      <vt:lpstr>丝状</vt:lpstr>
      <vt:lpstr>Python for Senior  </vt:lpstr>
      <vt:lpstr>复习</vt:lpstr>
      <vt:lpstr>本次内容要点</vt:lpstr>
      <vt:lpstr>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jun yi</dc:creator>
  <cp:lastModifiedBy>jun yi</cp:lastModifiedBy>
  <cp:revision>129</cp:revision>
  <dcterms:created xsi:type="dcterms:W3CDTF">2016-03-18T00:59:10Z</dcterms:created>
  <dcterms:modified xsi:type="dcterms:W3CDTF">2016-11-01T14:50:25Z</dcterms:modified>
</cp:coreProperties>
</file>