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0" r:id="rId4"/>
    <p:sldId id="271" r:id="rId5"/>
    <p:sldId id="266" r:id="rId6"/>
    <p:sldId id="272" r:id="rId7"/>
    <p:sldId id="273" r:id="rId8"/>
    <p:sldId id="274" r:id="rId9"/>
    <p:sldId id="275" r:id="rId10"/>
    <p:sldId id="276" r:id="rId11"/>
    <p:sldId id="280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ACC7-79D6-4B0B-AE5F-B780E85F040C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8C5A-F711-4CEE-8100-B79114B9D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C1B1-8950-4A22-B2C7-DD1DDA7D43C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D55-6F59-4626-9307-86BF76658DA7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284-BCCA-480E-BBC6-651132AF241B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F6E6-47D2-44B4-ADF2-68B7CD0C784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BDFF-440E-4248-887F-D7ADE539B2C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215-429B-44C4-81FB-78F520533D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F83A-3460-4C80-B0EE-E81DA052C06D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E63-6C4E-4C69-B8E7-ADFFE63CAA0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8FB1-F259-4F24-B3BE-CA060817148E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E4A8-A676-4D4D-8C39-7F87B7662AB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2AB5-0163-41F9-AD96-2CF41C42B26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ED45-B0EB-43C8-829D-220E8FBF49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3A-1632-4B6C-9DFC-74E8BBA991F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CD18-355E-4CB4-B0E3-CDEA3705D1AA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77BB-C619-4896-A8C5-95659F2B03A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7B77-BC42-403A-8D8C-7FDD04A31DA5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649-ECB5-46F3-9E0E-C37152B13B5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for Senior	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Lesson 1</a:t>
            </a:r>
            <a:r>
              <a:rPr lang="zh-CN" altLang="en-US" dirty="0"/>
              <a:t> </a:t>
            </a:r>
            <a:r>
              <a:rPr lang="en-US" altLang="zh-CN" dirty="0"/>
              <a:t>v1.0.0</a:t>
            </a:r>
          </a:p>
          <a:p>
            <a:r>
              <a:rPr lang="en-US" altLang="zh-CN" dirty="0"/>
              <a:t>2016.8 by David.Yi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54" y="485273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中级课程大纲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我们会学习以下主要内容</a:t>
            </a:r>
            <a:endParaRPr lang="en-US" altLang="zh-CN" dirty="0"/>
          </a:p>
          <a:p>
            <a:r>
              <a:rPr lang="zh-CN" altLang="en-US" dirty="0"/>
              <a:t>基本语句进阶</a:t>
            </a:r>
            <a:endParaRPr lang="en-US" altLang="zh-CN" dirty="0"/>
          </a:p>
          <a:p>
            <a:r>
              <a:rPr lang="zh-CN" altLang="en-US" dirty="0"/>
              <a:t>函数进阶</a:t>
            </a:r>
            <a:endParaRPr lang="en-US" altLang="zh-CN" dirty="0"/>
          </a:p>
          <a:p>
            <a:r>
              <a:rPr lang="zh-CN" altLang="en-US" dirty="0"/>
              <a:t>列表进阶，列表生成器</a:t>
            </a:r>
            <a:endParaRPr lang="en-US" altLang="zh-CN" dirty="0"/>
          </a:p>
          <a:p>
            <a:r>
              <a:rPr lang="zh-CN" altLang="en-US" dirty="0"/>
              <a:t>类的入门</a:t>
            </a:r>
            <a:endParaRPr lang="en-US" altLang="zh-CN" dirty="0"/>
          </a:p>
          <a:p>
            <a:r>
              <a:rPr lang="zh-CN" altLang="en-US" dirty="0"/>
              <a:t>更多 </a:t>
            </a:r>
            <a:r>
              <a:rPr lang="en-US" altLang="zh-CN" dirty="0"/>
              <a:t>python</a:t>
            </a:r>
            <a:r>
              <a:rPr lang="zh-CN" altLang="en-US" dirty="0"/>
              <a:t> 标准库</a:t>
            </a:r>
            <a:endParaRPr lang="en-US" altLang="zh-CN" dirty="0"/>
          </a:p>
          <a:p>
            <a:r>
              <a:rPr lang="zh-CN" altLang="en-US" dirty="0"/>
              <a:t>更多实际功能程序开发和讨论</a:t>
            </a:r>
            <a:endParaRPr lang="en-US" altLang="zh-CN" dirty="0"/>
          </a:p>
          <a:p>
            <a:r>
              <a:rPr lang="zh-CN" altLang="en-US" dirty="0"/>
              <a:t>编程思路的培养和提高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中级和初级的区别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进一步理解现代编程语言的巧妙之处</a:t>
            </a:r>
            <a:endParaRPr lang="en-US" altLang="zh-CN" dirty="0"/>
          </a:p>
          <a:p>
            <a:r>
              <a:rPr lang="zh-CN" altLang="en-US" dirty="0"/>
              <a:t>阅读和编制</a:t>
            </a:r>
            <a:r>
              <a:rPr lang="zh-CN" altLang="en-US"/>
              <a:t>更长和更加复杂的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对逻辑思维更好的锻炼和挑战</a:t>
            </a:r>
            <a:endParaRPr lang="en-US" altLang="zh-CN" dirty="0"/>
          </a:p>
          <a:p>
            <a:r>
              <a:rPr lang="zh-CN" altLang="en-US" dirty="0"/>
              <a:t>或许会有同学跟不上进度，没有关系，对于知识的理解有时候是顿悟和跳跃式的</a:t>
            </a:r>
            <a:endParaRPr lang="en-US" altLang="zh-CN" dirty="0"/>
          </a:p>
          <a:p>
            <a:r>
              <a:rPr lang="zh-CN" altLang="en-US" dirty="0"/>
              <a:t>建议部分同学可以养成继续学习和自学编程的能力，可能的话和学校项目有所结合，真正解决一些问题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语句进阶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没有类似其他语言 </a:t>
            </a:r>
            <a:r>
              <a:rPr lang="en-US" altLang="zh-CN" dirty="0"/>
              <a:t>switch</a:t>
            </a:r>
            <a:r>
              <a:rPr lang="zh-CN" altLang="en-US" dirty="0"/>
              <a:t> 或者 </a:t>
            </a:r>
            <a:r>
              <a:rPr lang="en-US" altLang="zh-CN" dirty="0"/>
              <a:t>case</a:t>
            </a:r>
            <a:r>
              <a:rPr lang="zh-CN" altLang="en-US" dirty="0"/>
              <a:t> 的语句，</a:t>
            </a:r>
            <a:r>
              <a:rPr lang="en-US" altLang="zh-CN" dirty="0"/>
              <a:t>python</a:t>
            </a:r>
            <a:r>
              <a:rPr lang="zh-CN" altLang="en-US" dirty="0"/>
              <a:t> 保持一贯的简洁态度来看待多种条件判断的情况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is-IS" altLang="zh-CN" dirty="0"/>
              <a:t>…</a:t>
            </a:r>
            <a:r>
              <a:rPr lang="en-US" altLang="zh-CN" dirty="0" err="1"/>
              <a:t>elif</a:t>
            </a:r>
            <a:r>
              <a:rPr lang="is-IS" altLang="zh-CN" dirty="0"/>
              <a:t>…</a:t>
            </a:r>
            <a:r>
              <a:rPr lang="en-US" altLang="zh-CN" dirty="0"/>
              <a:t>else,</a:t>
            </a:r>
            <a:r>
              <a:rPr lang="zh-CN" altLang="en-US" dirty="0"/>
              <a:t> 可以用多个并列的 </a:t>
            </a:r>
            <a:r>
              <a:rPr lang="en-US" altLang="zh-CN" dirty="0" err="1"/>
              <a:t>elif</a:t>
            </a:r>
            <a:r>
              <a:rPr lang="zh-CN" altLang="en-US" dirty="0"/>
              <a:t> 来判断多种条件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12" y="3405491"/>
            <a:ext cx="4699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语句进阶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思考一下：如果不用 </a:t>
            </a:r>
            <a:r>
              <a:rPr lang="en-US" altLang="zh-CN" dirty="0" err="1"/>
              <a:t>elif</a:t>
            </a:r>
            <a:r>
              <a:rPr lang="zh-CN" altLang="en-US" dirty="0"/>
              <a:t> 是否可以完成刚才的要求？</a:t>
            </a:r>
            <a:endParaRPr lang="en-US" altLang="zh-CN" dirty="0"/>
          </a:p>
          <a:p>
            <a:r>
              <a:rPr lang="zh-CN" altLang="en-US" dirty="0"/>
              <a:t>结论：使用 </a:t>
            </a:r>
            <a:r>
              <a:rPr lang="en-US" altLang="zh-CN" dirty="0"/>
              <a:t>if</a:t>
            </a:r>
            <a:r>
              <a:rPr lang="is-IS" altLang="zh-CN" dirty="0"/>
              <a:t>…</a:t>
            </a:r>
            <a:r>
              <a:rPr lang="en-US" altLang="zh-CN" dirty="0" err="1"/>
              <a:t>elif</a:t>
            </a:r>
            <a:r>
              <a:rPr lang="is-IS" altLang="zh-CN" dirty="0"/>
              <a:t>…</a:t>
            </a:r>
            <a:r>
              <a:rPr lang="en-US" altLang="zh-CN" dirty="0"/>
              <a:t>else</a:t>
            </a:r>
            <a:r>
              <a:rPr lang="zh-CN" altLang="en-US" dirty="0"/>
              <a:t> 可以让程序结构更加清楚，减少缩进，提高程序可读性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进一步：三元操作符 </a:t>
            </a:r>
            <a:r>
              <a:rPr lang="en-US" altLang="zh-CN" dirty="0" err="1"/>
              <a:t>c?x:y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 为表达式，</a:t>
            </a:r>
            <a:r>
              <a:rPr lang="en-US" altLang="zh-CN" dirty="0"/>
              <a:t>x</a:t>
            </a:r>
            <a:r>
              <a:rPr lang="zh-CN" altLang="en-US" dirty="0"/>
              <a:t> 是 </a:t>
            </a:r>
            <a:r>
              <a:rPr lang="en-US" altLang="zh-CN" dirty="0"/>
              <a:t>c</a:t>
            </a:r>
            <a:r>
              <a:rPr lang="zh-CN" altLang="en-US" dirty="0"/>
              <a:t> 为 </a:t>
            </a:r>
            <a:r>
              <a:rPr lang="en-US" altLang="zh-CN" dirty="0"/>
              <a:t>True</a:t>
            </a:r>
            <a:r>
              <a:rPr lang="zh-CN" altLang="en-US" dirty="0"/>
              <a:t> 时的结果，</a:t>
            </a:r>
            <a:r>
              <a:rPr lang="en-US" altLang="zh-CN" dirty="0"/>
              <a:t>y</a:t>
            </a:r>
            <a:r>
              <a:rPr lang="zh-CN" altLang="en-US" dirty="0"/>
              <a:t> 是 </a:t>
            </a:r>
            <a:r>
              <a:rPr lang="en-US" altLang="zh-CN" dirty="0"/>
              <a:t>c</a:t>
            </a:r>
            <a:r>
              <a:rPr lang="zh-CN" altLang="en-US" dirty="0"/>
              <a:t> 为 </a:t>
            </a:r>
            <a:r>
              <a:rPr lang="en-US" altLang="zh-CN" dirty="0"/>
              <a:t>False</a:t>
            </a:r>
            <a:r>
              <a:rPr lang="zh-CN" altLang="en-US"/>
              <a:t> 时的结果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ClrTx/>
              <a:defRPr/>
            </a:pPr>
            <a:r>
              <a:rPr lang="en-US" altLang="zh-CN" dirty="0"/>
              <a:t>list</a:t>
            </a:r>
            <a:r>
              <a:rPr lang="zh-CN" altLang="en-US" dirty="0"/>
              <a:t> 排序按照元素的长度，而不是默认按照字母顺序。比如 </a:t>
            </a:r>
            <a:r>
              <a:rPr lang="en-US" altLang="zh-CN" dirty="0"/>
              <a:t>[‘Beijing’,</a:t>
            </a:r>
            <a:r>
              <a:rPr lang="zh-CN" altLang="en-US" dirty="0"/>
              <a:t> </a:t>
            </a:r>
            <a:r>
              <a:rPr lang="en-US" altLang="zh-CN" dirty="0"/>
              <a:t>‘Tokyo’,</a:t>
            </a:r>
            <a:r>
              <a:rPr lang="zh-CN" altLang="en-US" dirty="0"/>
              <a:t> </a:t>
            </a:r>
            <a:r>
              <a:rPr lang="en-US" altLang="zh-CN" dirty="0"/>
              <a:t>‘Shanghai’]</a:t>
            </a:r>
            <a:r>
              <a:rPr lang="zh-CN" altLang="en-US" dirty="0"/>
              <a:t> 排序后是 </a:t>
            </a:r>
            <a:r>
              <a:rPr lang="en-US" altLang="zh-CN" dirty="0"/>
              <a:t>[‘Beijing’,</a:t>
            </a:r>
            <a:r>
              <a:rPr lang="zh-CN" altLang="en-US" dirty="0"/>
              <a:t> </a:t>
            </a:r>
            <a:r>
              <a:rPr lang="en-US" altLang="zh-CN" dirty="0"/>
              <a:t>‘Shanghai’,</a:t>
            </a:r>
            <a:r>
              <a:rPr lang="zh-CN" altLang="en-US" dirty="0"/>
              <a:t> </a:t>
            </a:r>
            <a:r>
              <a:rPr lang="en-US" altLang="zh-CN" dirty="0"/>
              <a:t>‘Tokyo’</a:t>
            </a:r>
            <a:r>
              <a:rPr lang="zh-CN" altLang="en-US" dirty="0"/>
              <a:t> 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defRPr/>
            </a:pPr>
            <a:r>
              <a:rPr lang="zh-CN" altLang="en-US" dirty="0"/>
              <a:t>找到符合这样规律的整数 </a:t>
            </a:r>
            <a:r>
              <a:rPr lang="en-US" altLang="zh-CN" dirty="0"/>
              <a:t>x</a:t>
            </a:r>
            <a:r>
              <a:rPr lang="zh-CN" altLang="en-US" dirty="0"/>
              <a:t>*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*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*</a:t>
            </a:r>
            <a:r>
              <a:rPr lang="en-US" altLang="zh-CN" dirty="0"/>
              <a:t>z,</a:t>
            </a:r>
            <a:r>
              <a:rPr lang="zh-CN" altLang="en-US" dirty="0"/>
              <a:t> 比如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3+4</a:t>
            </a:r>
            <a:r>
              <a:rPr lang="zh-CN" altLang="en-US" dirty="0"/>
              <a:t>*</a:t>
            </a:r>
            <a:r>
              <a:rPr lang="en-US" altLang="zh-CN" dirty="0"/>
              <a:t>4=5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，找到设定某个范围</a:t>
            </a:r>
            <a:r>
              <a:rPr lang="zh-CN" altLang="en-US"/>
              <a:t>内所有这样的整数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 初级中的一些基本概念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en-US" dirty="0"/>
              <a:t> 和 </a:t>
            </a:r>
            <a:r>
              <a:rPr lang="en-US" altLang="zh-CN" dirty="0"/>
              <a:t>print</a:t>
            </a:r>
            <a:r>
              <a:rPr lang="zh-CN" altLang="en-US" dirty="0"/>
              <a:t> 用法</a:t>
            </a:r>
            <a:endParaRPr lang="en-US" altLang="zh-CN" dirty="0"/>
          </a:p>
          <a:p>
            <a:r>
              <a:rPr lang="zh-CN" altLang="en-US" dirty="0"/>
              <a:t>循环语句 </a:t>
            </a:r>
            <a:r>
              <a:rPr lang="en-US" altLang="zh-CN" dirty="0"/>
              <a:t>for</a:t>
            </a:r>
          </a:p>
          <a:p>
            <a:r>
              <a:rPr lang="zh-CN" altLang="en-US" dirty="0"/>
              <a:t>数据类型 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数据类型 </a:t>
            </a:r>
            <a:r>
              <a:rPr lang="en-US" altLang="zh-CN" dirty="0" err="1"/>
              <a:t>dict</a:t>
            </a:r>
            <a:endParaRPr lang="en-US" altLang="zh-CN" dirty="0"/>
          </a:p>
          <a:p>
            <a:r>
              <a:rPr lang="zh-CN" altLang="en-US" dirty="0"/>
              <a:t>函数的写法和用法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和 </a:t>
            </a:r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print()</a:t>
            </a:r>
            <a:r>
              <a:rPr lang="zh-CN" altLang="en-US" dirty="0"/>
              <a:t>，在括号中加上字符串，就可以在屏幕上输出指定的文字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input()</a:t>
            </a:r>
            <a:r>
              <a:rPr lang="zh-CN" altLang="en-US" dirty="0"/>
              <a:t>，可以让用户输入字符串，并存放到一个变量里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745" y="4174738"/>
            <a:ext cx="4521200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23745" y="37548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想一想这个执行结果是什么？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0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 </a:t>
            </a:r>
            <a:r>
              <a:rPr lang="en-US" altLang="zh-CN" dirty="0"/>
              <a:t>for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x in ...</a:t>
            </a:r>
            <a:r>
              <a:rPr lang="zh-CN" altLang="en-US" dirty="0"/>
              <a:t> 循环就是把每个元素代入变量</a:t>
            </a:r>
            <a:r>
              <a:rPr lang="en-US" altLang="zh-CN" dirty="0"/>
              <a:t>x</a:t>
            </a:r>
            <a:r>
              <a:rPr lang="zh-CN" altLang="en-US" dirty="0"/>
              <a:t>，然后执行缩进块的语句</a:t>
            </a:r>
            <a:endParaRPr lang="en-US" altLang="zh-CN" dirty="0"/>
          </a:p>
          <a:p>
            <a:r>
              <a:rPr lang="zh-CN" altLang="en-US" dirty="0"/>
              <a:t>缩进块，是 </a:t>
            </a:r>
            <a:r>
              <a:rPr lang="en-US" altLang="zh-CN" dirty="0"/>
              <a:t>python</a:t>
            </a:r>
            <a:r>
              <a:rPr lang="zh-CN" altLang="en-US" dirty="0"/>
              <a:t> 中表示语句层次关系的重要形式</a:t>
            </a:r>
            <a:endParaRPr lang="en-US" altLang="zh-CN" dirty="0"/>
          </a:p>
          <a:p>
            <a:r>
              <a:rPr lang="en-US" altLang="zh-CN" dirty="0"/>
              <a:t>range()</a:t>
            </a:r>
            <a:r>
              <a:rPr lang="zh-CN" altLang="en-US" dirty="0"/>
              <a:t> 是我们常用的产生一个整数序列的函数，在 </a:t>
            </a:r>
            <a:r>
              <a:rPr lang="en-US" altLang="zh-CN" dirty="0"/>
              <a:t>for</a:t>
            </a:r>
            <a:r>
              <a:rPr lang="zh-CN" altLang="en-US" dirty="0"/>
              <a:t> 循环中广泛使用</a:t>
            </a:r>
            <a:endParaRPr lang="en-US" altLang="zh-CN" dirty="0"/>
          </a:p>
          <a:p>
            <a:r>
              <a:rPr lang="zh-CN" altLang="en-US" dirty="0"/>
              <a:t>变量的命名、计算、类型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212" y="43871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想一想这个执行结果是什么？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56506"/>
            <a:ext cx="2908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 </a:t>
            </a:r>
            <a:r>
              <a:rPr lang="en-US" altLang="zh-CN" dirty="0"/>
              <a:t>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 是一种有序的集合，可以随时添加和删除其中的元素，是 </a:t>
            </a:r>
            <a:r>
              <a:rPr lang="en-US" altLang="zh-CN" dirty="0"/>
              <a:t>python</a:t>
            </a:r>
            <a:r>
              <a:rPr lang="zh-CN" altLang="en-US" dirty="0"/>
              <a:t> 中使用率非常高的数据类型。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的定义</a:t>
            </a:r>
            <a:endParaRPr lang="en-US" altLang="zh-CN" dirty="0"/>
          </a:p>
          <a:p>
            <a:r>
              <a:rPr lang="zh-CN" altLang="en-US" dirty="0"/>
              <a:t>访问 </a:t>
            </a:r>
            <a:r>
              <a:rPr lang="en-US" altLang="zh-CN" dirty="0"/>
              <a:t>list</a:t>
            </a:r>
            <a:r>
              <a:rPr lang="zh-CN" altLang="en-US" dirty="0"/>
              <a:t> 中的元素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追加元素、插入元素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删除元素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长度计算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 切片</a:t>
            </a:r>
            <a:endParaRPr lang="en-US" altLang="zh-CN" dirty="0"/>
          </a:p>
          <a:p>
            <a:r>
              <a:rPr lang="zh-CN" altLang="en-US" dirty="0"/>
              <a:t>数据类型 </a:t>
            </a:r>
            <a:r>
              <a:rPr lang="en-US" altLang="zh-CN" dirty="0"/>
              <a:t>tuple</a:t>
            </a:r>
            <a:r>
              <a:rPr lang="zh-CN" altLang="en-US" dirty="0"/>
              <a:t> 的相似性，元素定义后不可改变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2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 </a:t>
            </a:r>
            <a:r>
              <a:rPr lang="en-US" altLang="zh-CN" dirty="0"/>
              <a:t>list</a:t>
            </a:r>
            <a:r>
              <a:rPr lang="zh-CN" altLang="en-US" dirty="0"/>
              <a:t> 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212" y="21336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想一想这个执行结果是什么？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29440"/>
            <a:ext cx="2679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 </a:t>
            </a:r>
            <a:r>
              <a:rPr lang="en-US" altLang="zh-CN" dirty="0" err="1"/>
              <a:t>dict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r>
              <a:rPr lang="zh-CN" altLang="en-US" dirty="0"/>
              <a:t> 使用键</a:t>
            </a:r>
            <a:r>
              <a:rPr lang="en-US" altLang="zh-CN" dirty="0"/>
              <a:t>-</a:t>
            </a:r>
            <a:r>
              <a:rPr lang="zh-CN" altLang="en-US" dirty="0"/>
              <a:t>值（</a:t>
            </a:r>
            <a:r>
              <a:rPr lang="en-US" altLang="zh-CN" dirty="0"/>
              <a:t>key-value</a:t>
            </a:r>
            <a:r>
              <a:rPr lang="zh-CN" altLang="en-US" dirty="0"/>
              <a:t>）存储内容，具有极快的查找速度，是 </a:t>
            </a:r>
            <a:r>
              <a:rPr lang="en-US" altLang="zh-CN" dirty="0"/>
              <a:t>python</a:t>
            </a:r>
            <a:r>
              <a:rPr lang="zh-CN" altLang="en-US" dirty="0"/>
              <a:t> 开发中常用的数据类型</a:t>
            </a:r>
            <a:endParaRPr lang="en-US" altLang="zh-CN" dirty="0"/>
          </a:p>
          <a:p>
            <a:r>
              <a:rPr lang="en-US" altLang="zh-CN" dirty="0" err="1"/>
              <a:t>dict</a:t>
            </a:r>
            <a:r>
              <a:rPr lang="zh-CN" altLang="en-US" dirty="0"/>
              <a:t> 的定义，理解 </a:t>
            </a:r>
            <a:r>
              <a:rPr lang="en-US" altLang="zh-CN" dirty="0"/>
              <a:t>key</a:t>
            </a:r>
            <a:r>
              <a:rPr lang="zh-CN" altLang="en-US" dirty="0"/>
              <a:t> 和 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访问 </a:t>
            </a:r>
            <a:r>
              <a:rPr lang="en-US" altLang="zh-CN" dirty="0" err="1"/>
              <a:t>dict</a:t>
            </a:r>
            <a:r>
              <a:rPr lang="zh-CN" altLang="en-US" dirty="0"/>
              <a:t> 中的 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dict</a:t>
            </a:r>
            <a:r>
              <a:rPr lang="zh-CN" altLang="en-US" dirty="0"/>
              <a:t> 中判断 </a:t>
            </a:r>
            <a:r>
              <a:rPr lang="en-US" altLang="zh-CN" dirty="0"/>
              <a:t>key</a:t>
            </a:r>
            <a:r>
              <a:rPr lang="zh-CN" altLang="en-US" dirty="0"/>
              <a:t> 是否存在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dict</a:t>
            </a:r>
            <a:r>
              <a:rPr lang="zh-CN" altLang="en-US" dirty="0"/>
              <a:t> 中删除 </a:t>
            </a:r>
            <a:r>
              <a:rPr lang="en-US" altLang="zh-CN" dirty="0"/>
              <a:t>key</a:t>
            </a:r>
          </a:p>
          <a:p>
            <a:r>
              <a:rPr lang="zh-CN" altLang="en-US" dirty="0"/>
              <a:t>数据类型 </a:t>
            </a:r>
            <a:r>
              <a:rPr lang="en-US" altLang="zh-CN" dirty="0"/>
              <a:t>set</a:t>
            </a:r>
            <a:r>
              <a:rPr lang="zh-CN" altLang="en-US" dirty="0"/>
              <a:t> 的相似性，可以看成数学意义上的无序和无重复元素的集合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函数是组织好的，可重复使用的，用来实现单一，或相关联功能的代码段。函数能提高应用的模块性，和代码的重复利用率。</a:t>
            </a:r>
            <a:endParaRPr lang="en-US" altLang="zh-CN" dirty="0"/>
          </a:p>
          <a:p>
            <a:r>
              <a:rPr lang="zh-CN" altLang="en-US" dirty="0"/>
              <a:t>函数的代码结构：函数名，参数，返回值</a:t>
            </a:r>
            <a:endParaRPr lang="en-US" altLang="zh-CN" dirty="0"/>
          </a:p>
          <a:p>
            <a:r>
              <a:rPr lang="zh-CN" altLang="en-US" dirty="0"/>
              <a:t>要学会用和写函数，真正的编程是离不开函数的，函数也是面向对象编程方法的基础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212" y="21336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想一想这个执行结果是什么？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55" y="2731532"/>
            <a:ext cx="3505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70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2532</TotalTime>
  <Words>685</Words>
  <Application>Microsoft Office PowerPoint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幼圆</vt:lpstr>
      <vt:lpstr>Arial</vt:lpstr>
      <vt:lpstr>Century Gothic</vt:lpstr>
      <vt:lpstr>Wingdings 3</vt:lpstr>
      <vt:lpstr>丝状</vt:lpstr>
      <vt:lpstr>Python for Senior  </vt:lpstr>
      <vt:lpstr>复习</vt:lpstr>
      <vt:lpstr>input 和 print</vt:lpstr>
      <vt:lpstr>循环语句 for</vt:lpstr>
      <vt:lpstr>数据类型 list</vt:lpstr>
      <vt:lpstr>数据类型 list 举例</vt:lpstr>
      <vt:lpstr>数据类型 dict</vt:lpstr>
      <vt:lpstr>函数</vt:lpstr>
      <vt:lpstr>函数举例</vt:lpstr>
      <vt:lpstr>Python 中级课程大纲</vt:lpstr>
      <vt:lpstr>Python 中级和初级的区别</vt:lpstr>
      <vt:lpstr>if 语句进阶</vt:lpstr>
      <vt:lpstr>if 语句进阶</vt:lpstr>
      <vt:lpstr>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jun yi</dc:creator>
  <cp:lastModifiedBy>jun yi</cp:lastModifiedBy>
  <cp:revision>57</cp:revision>
  <dcterms:created xsi:type="dcterms:W3CDTF">2016-03-18T00:59:10Z</dcterms:created>
  <dcterms:modified xsi:type="dcterms:W3CDTF">2016-11-01T14:49:01Z</dcterms:modified>
</cp:coreProperties>
</file>