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5" r:id="rId1"/>
  </p:sldMasterIdLst>
  <p:notesMasterIdLst>
    <p:notesMasterId r:id="rId3"/>
  </p:notesMasterIdLst>
  <p:handoutMasterIdLst>
    <p:handoutMasterId r:id="rId4"/>
  </p:handoutMasterIdLst>
  <p:sldIdLst>
    <p:sldId id="334" r:id="rId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8955" autoAdjust="0"/>
  </p:normalViewPr>
  <p:slideViewPr>
    <p:cSldViewPr>
      <p:cViewPr>
        <p:scale>
          <a:sx n="100" d="100"/>
          <a:sy n="100" d="100"/>
        </p:scale>
        <p:origin x="-1088" y="-80"/>
      </p:cViewPr>
      <p:guideLst>
        <p:guide orient="horz" pos="9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03CC7D-B2AC-D847-8283-7787CB480A91}" type="doc">
      <dgm:prSet loTypeId="urn:microsoft.com/office/officeart/2005/8/layout/vList5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66D6DBE-1721-3542-9E38-05BE764EB675}">
      <dgm:prSet phldrT="[Text]" custT="1"/>
      <dgm:spPr/>
      <dgm:t>
        <a:bodyPr/>
        <a:lstStyle/>
        <a:p>
          <a:pPr algn="ctr"/>
          <a:r>
            <a:rPr lang="en-US" sz="2000" dirty="0" smtClean="0"/>
            <a:t>Risks</a:t>
          </a:r>
          <a:endParaRPr lang="en-US" sz="2000" dirty="0"/>
        </a:p>
      </dgm:t>
    </dgm:pt>
    <dgm:pt modelId="{5B1F3E00-145B-E148-BD3D-3AE79DB35C80}" type="parTrans" cxnId="{486F3984-4589-1748-87D4-055795A6A8F7}">
      <dgm:prSet/>
      <dgm:spPr/>
      <dgm:t>
        <a:bodyPr/>
        <a:lstStyle/>
        <a:p>
          <a:endParaRPr lang="en-US"/>
        </a:p>
      </dgm:t>
    </dgm:pt>
    <dgm:pt modelId="{C56F12E2-A8CD-E74D-8AF6-079E62BF86C5}" type="sibTrans" cxnId="{486F3984-4589-1748-87D4-055795A6A8F7}">
      <dgm:prSet/>
      <dgm:spPr/>
      <dgm:t>
        <a:bodyPr/>
        <a:lstStyle/>
        <a:p>
          <a:endParaRPr lang="en-US"/>
        </a:p>
      </dgm:t>
    </dgm:pt>
    <dgm:pt modelId="{EB1EF2FE-9C1B-124B-A9EB-C409070D4B67}">
      <dgm:prSet phldrT="[Text]" custT="1"/>
      <dgm:spPr/>
      <dgm:t>
        <a:bodyPr lIns="91440" rIns="365760"/>
        <a:lstStyle/>
        <a:p>
          <a:pPr algn="l"/>
          <a:r>
            <a:rPr lang="en-US" sz="1400" dirty="0" smtClean="0"/>
            <a:t>Deals extension consensus</a:t>
          </a:r>
          <a:endParaRPr lang="en-US" sz="1400" dirty="0"/>
        </a:p>
      </dgm:t>
    </dgm:pt>
    <dgm:pt modelId="{E4064F57-D44B-254F-8D64-96E82561706E}" type="parTrans" cxnId="{272154C5-B3A8-0F47-ADBE-03F673BE0BDA}">
      <dgm:prSet/>
      <dgm:spPr/>
      <dgm:t>
        <a:bodyPr/>
        <a:lstStyle/>
        <a:p>
          <a:endParaRPr lang="en-US"/>
        </a:p>
      </dgm:t>
    </dgm:pt>
    <dgm:pt modelId="{E8643A60-12EC-2241-A73F-165D577CC1C1}" type="sibTrans" cxnId="{272154C5-B3A8-0F47-ADBE-03F673BE0BDA}">
      <dgm:prSet/>
      <dgm:spPr/>
      <dgm:t>
        <a:bodyPr/>
        <a:lstStyle/>
        <a:p>
          <a:endParaRPr lang="en-US"/>
        </a:p>
      </dgm:t>
    </dgm:pt>
    <dgm:pt modelId="{28E671B6-4B9A-484E-B4F7-5A065820F4CA}">
      <dgm:prSet phldrT="[Text]" custT="1"/>
      <dgm:spPr/>
      <dgm:t>
        <a:bodyPr/>
        <a:lstStyle/>
        <a:p>
          <a:pPr algn="ctr"/>
          <a:r>
            <a:rPr lang="en-US" sz="2000" dirty="0" smtClean="0"/>
            <a:t>Deliverables</a:t>
          </a:r>
          <a:endParaRPr lang="en-US" sz="2000" dirty="0"/>
        </a:p>
      </dgm:t>
    </dgm:pt>
    <dgm:pt modelId="{88426AA0-F0BF-D14F-BF26-3ADD8AAB73E2}" type="parTrans" cxnId="{DD22EA05-535F-2B41-8694-A39D591B25B0}">
      <dgm:prSet/>
      <dgm:spPr/>
      <dgm:t>
        <a:bodyPr/>
        <a:lstStyle/>
        <a:p>
          <a:endParaRPr lang="en-US"/>
        </a:p>
      </dgm:t>
    </dgm:pt>
    <dgm:pt modelId="{0D248D48-958A-974E-A2D0-F41830A15078}" type="sibTrans" cxnId="{DD22EA05-535F-2B41-8694-A39D591B25B0}">
      <dgm:prSet/>
      <dgm:spPr/>
      <dgm:t>
        <a:bodyPr/>
        <a:lstStyle/>
        <a:p>
          <a:endParaRPr lang="en-US"/>
        </a:p>
      </dgm:t>
    </dgm:pt>
    <dgm:pt modelId="{207023AA-8AAF-7C4E-84B6-51A60D8F40F4}">
      <dgm:prSet phldrT="[Text]" custT="1"/>
      <dgm:spPr/>
      <dgm:t>
        <a:bodyPr/>
        <a:lstStyle/>
        <a:p>
          <a:pPr algn="l"/>
          <a:r>
            <a:rPr lang="en-US" sz="1600" dirty="0" err="1" smtClean="0"/>
            <a:t>OpenRTB</a:t>
          </a:r>
          <a:r>
            <a:rPr lang="en-US" sz="1600" dirty="0" smtClean="0"/>
            <a:t> 2.2 Spec</a:t>
          </a:r>
          <a:endParaRPr lang="en-US" sz="1600" dirty="0"/>
        </a:p>
      </dgm:t>
    </dgm:pt>
    <dgm:pt modelId="{40DB1A97-DF26-6647-8A3D-2DD7332BC0C3}" type="parTrans" cxnId="{E96FC23C-8F02-3343-9C68-C59E28F49797}">
      <dgm:prSet/>
      <dgm:spPr/>
      <dgm:t>
        <a:bodyPr/>
        <a:lstStyle/>
        <a:p>
          <a:endParaRPr lang="en-US"/>
        </a:p>
      </dgm:t>
    </dgm:pt>
    <dgm:pt modelId="{3C017A4F-9B9E-404C-A965-D85BD77F2E5B}" type="sibTrans" cxnId="{E96FC23C-8F02-3343-9C68-C59E28F49797}">
      <dgm:prSet/>
      <dgm:spPr/>
      <dgm:t>
        <a:bodyPr/>
        <a:lstStyle/>
        <a:p>
          <a:endParaRPr lang="en-US"/>
        </a:p>
      </dgm:t>
    </dgm:pt>
    <dgm:pt modelId="{760955C0-322D-EC40-8E0F-7C6B3B1768A2}">
      <dgm:prSet phldrT="[Text]" custT="1"/>
      <dgm:spPr/>
      <dgm:t>
        <a:bodyPr lIns="91440" rIns="365760"/>
        <a:lstStyle/>
        <a:p>
          <a:pPr algn="l"/>
          <a:r>
            <a:rPr lang="en-US" sz="1400" dirty="0" smtClean="0"/>
            <a:t>Orders API participation</a:t>
          </a:r>
          <a:endParaRPr lang="en-US" sz="1400" dirty="0"/>
        </a:p>
      </dgm:t>
    </dgm:pt>
    <dgm:pt modelId="{CC06AF4F-2DB5-E348-B2C9-847A4EB56BED}" type="parTrans" cxnId="{108AFD48-8E1E-F44B-9D24-9C63A47D632C}">
      <dgm:prSet/>
      <dgm:spPr/>
      <dgm:t>
        <a:bodyPr/>
        <a:lstStyle/>
        <a:p>
          <a:endParaRPr lang="en-US"/>
        </a:p>
      </dgm:t>
    </dgm:pt>
    <dgm:pt modelId="{1490D5FA-397E-924E-9D5E-29C8F7AD28A1}" type="sibTrans" cxnId="{108AFD48-8E1E-F44B-9D24-9C63A47D632C}">
      <dgm:prSet/>
      <dgm:spPr/>
      <dgm:t>
        <a:bodyPr/>
        <a:lstStyle/>
        <a:p>
          <a:endParaRPr lang="en-US"/>
        </a:p>
      </dgm:t>
    </dgm:pt>
    <dgm:pt modelId="{03C0BDFC-8328-E24F-B43B-F129B5AAECAC}">
      <dgm:prSet phldrT="[Text]" custT="1"/>
      <dgm:spPr/>
      <dgm:t>
        <a:bodyPr lIns="91440" rIns="365760"/>
        <a:lstStyle/>
        <a:p>
          <a:pPr algn="l"/>
          <a:endParaRPr lang="en-US" sz="1400" dirty="0"/>
        </a:p>
      </dgm:t>
    </dgm:pt>
    <dgm:pt modelId="{35653A87-2020-604F-8870-E7F8707841C4}" type="parTrans" cxnId="{4424B6F6-7226-2E44-A639-1CE89129575A}">
      <dgm:prSet/>
      <dgm:spPr/>
      <dgm:t>
        <a:bodyPr/>
        <a:lstStyle/>
        <a:p>
          <a:endParaRPr lang="en-US"/>
        </a:p>
      </dgm:t>
    </dgm:pt>
    <dgm:pt modelId="{664AFA44-F8E0-8743-ABD3-BD4A04EB8357}" type="sibTrans" cxnId="{4424B6F6-7226-2E44-A639-1CE89129575A}">
      <dgm:prSet/>
      <dgm:spPr/>
      <dgm:t>
        <a:bodyPr/>
        <a:lstStyle/>
        <a:p>
          <a:endParaRPr lang="en-US"/>
        </a:p>
      </dgm:t>
    </dgm:pt>
    <dgm:pt modelId="{7A552185-F978-964B-A653-5C8F79B3160B}">
      <dgm:prSet phldrT="[Text]" custT="1"/>
      <dgm:spPr/>
      <dgm:t>
        <a:bodyPr/>
        <a:lstStyle/>
        <a:p>
          <a:pPr algn="l"/>
          <a:r>
            <a:rPr lang="en-US" sz="1600" dirty="0" smtClean="0"/>
            <a:t>Orders 1.0 Spec </a:t>
          </a:r>
          <a:endParaRPr lang="en-US" sz="1600" dirty="0"/>
        </a:p>
      </dgm:t>
    </dgm:pt>
    <dgm:pt modelId="{196449F1-8774-BC43-ADC1-2F06E02C4D54}" type="parTrans" cxnId="{3E09F63D-5F48-9242-9DFF-661B0E34F4D0}">
      <dgm:prSet/>
      <dgm:spPr/>
      <dgm:t>
        <a:bodyPr/>
        <a:lstStyle/>
        <a:p>
          <a:endParaRPr lang="en-US"/>
        </a:p>
      </dgm:t>
    </dgm:pt>
    <dgm:pt modelId="{69E48162-43A3-5F46-BAC9-EDE5A14300E4}" type="sibTrans" cxnId="{3E09F63D-5F48-9242-9DFF-661B0E34F4D0}">
      <dgm:prSet/>
      <dgm:spPr/>
      <dgm:t>
        <a:bodyPr/>
        <a:lstStyle/>
        <a:p>
          <a:endParaRPr lang="en-US"/>
        </a:p>
      </dgm:t>
    </dgm:pt>
    <dgm:pt modelId="{1F239409-F3B2-3744-9EBD-03D7CA8DA2C3}">
      <dgm:prSet phldrT="[Text]" custT="1"/>
      <dgm:spPr/>
      <dgm:t>
        <a:bodyPr/>
        <a:lstStyle/>
        <a:p>
          <a:pPr algn="l"/>
          <a:r>
            <a:rPr lang="en-US" sz="1600" dirty="0" smtClean="0"/>
            <a:t>Best practices Doc</a:t>
          </a:r>
          <a:endParaRPr lang="en-US" sz="1600" dirty="0"/>
        </a:p>
      </dgm:t>
    </dgm:pt>
    <dgm:pt modelId="{38E8623C-BC6D-A841-9AB5-513FC3D9FEB9}" type="parTrans" cxnId="{FA8B837A-6E68-BA43-BBD6-8D39A4F19500}">
      <dgm:prSet/>
      <dgm:spPr/>
      <dgm:t>
        <a:bodyPr/>
        <a:lstStyle/>
        <a:p>
          <a:endParaRPr lang="en-US"/>
        </a:p>
      </dgm:t>
    </dgm:pt>
    <dgm:pt modelId="{0C888712-E791-0449-9887-B89F97536711}" type="sibTrans" cxnId="{FA8B837A-6E68-BA43-BBD6-8D39A4F19500}">
      <dgm:prSet/>
      <dgm:spPr/>
      <dgm:t>
        <a:bodyPr/>
        <a:lstStyle/>
        <a:p>
          <a:endParaRPr lang="en-US"/>
        </a:p>
      </dgm:t>
    </dgm:pt>
    <dgm:pt modelId="{B3A49CC9-67E7-0D49-8B9F-BDD077A048EB}">
      <dgm:prSet phldrT="[Text]" custT="1"/>
      <dgm:spPr/>
      <dgm:t>
        <a:bodyPr lIns="91440" rIns="365760"/>
        <a:lstStyle/>
        <a:p>
          <a:pPr algn="l"/>
          <a:r>
            <a:rPr lang="en-US" sz="1400" dirty="0" smtClean="0"/>
            <a:t>Governance consensus</a:t>
          </a:r>
          <a:endParaRPr lang="en-US" sz="1400" dirty="0"/>
        </a:p>
      </dgm:t>
    </dgm:pt>
    <dgm:pt modelId="{3D4D3BCF-A64D-A042-AEA3-30E551BDD7AD}" type="parTrans" cxnId="{F777EA53-2ABD-FB4D-9A3A-64C47CDF22B9}">
      <dgm:prSet/>
      <dgm:spPr/>
      <dgm:t>
        <a:bodyPr/>
        <a:lstStyle/>
        <a:p>
          <a:endParaRPr lang="en-US"/>
        </a:p>
      </dgm:t>
    </dgm:pt>
    <dgm:pt modelId="{695EB2E2-40EA-6043-BB60-CF29A23C88AB}" type="sibTrans" cxnId="{F777EA53-2ABD-FB4D-9A3A-64C47CDF22B9}">
      <dgm:prSet/>
      <dgm:spPr/>
      <dgm:t>
        <a:bodyPr/>
        <a:lstStyle/>
        <a:p>
          <a:endParaRPr lang="en-US"/>
        </a:p>
      </dgm:t>
    </dgm:pt>
    <dgm:pt modelId="{4FF41EE4-6BDC-6D48-B585-D4E5F9465E66}" type="pres">
      <dgm:prSet presAssocID="{8B03CC7D-B2AC-D847-8283-7787CB480A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871642-6C4C-F246-A425-9F8E3A92C85C}" type="pres">
      <dgm:prSet presAssocID="{066D6DBE-1721-3542-9E38-05BE764EB675}" presName="linNode" presStyleCnt="0"/>
      <dgm:spPr/>
      <dgm:t>
        <a:bodyPr/>
        <a:lstStyle/>
        <a:p>
          <a:endParaRPr lang="en-US"/>
        </a:p>
      </dgm:t>
    </dgm:pt>
    <dgm:pt modelId="{006E44B2-FD1A-6C40-A2B8-5A53AB062A05}" type="pres">
      <dgm:prSet presAssocID="{066D6DBE-1721-3542-9E38-05BE764EB675}" presName="parentText" presStyleLbl="node1" presStyleIdx="0" presStyleCnt="2" custScaleX="143131" custScaleY="57312" custLinFactNeighborY="-273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7DDFA-D294-4740-8BEC-5D078CDF7CAE}" type="pres">
      <dgm:prSet presAssocID="{066D6DBE-1721-3542-9E38-05BE764EB675}" presName="descendantText" presStyleLbl="alignAccFollowNode1" presStyleIdx="0" presStyleCnt="2" custScaleY="61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6C765-FD50-D94D-AC46-A719EEBBFC0A}" type="pres">
      <dgm:prSet presAssocID="{C56F12E2-A8CD-E74D-8AF6-079E62BF86C5}" presName="sp" presStyleCnt="0"/>
      <dgm:spPr/>
      <dgm:t>
        <a:bodyPr/>
        <a:lstStyle/>
        <a:p>
          <a:endParaRPr lang="en-US"/>
        </a:p>
      </dgm:t>
    </dgm:pt>
    <dgm:pt modelId="{22701935-F231-854A-9FB0-1CF8736729CB}" type="pres">
      <dgm:prSet presAssocID="{28E671B6-4B9A-484E-B4F7-5A065820F4CA}" presName="linNode" presStyleCnt="0"/>
      <dgm:spPr/>
      <dgm:t>
        <a:bodyPr/>
        <a:lstStyle/>
        <a:p>
          <a:endParaRPr lang="en-US"/>
        </a:p>
      </dgm:t>
    </dgm:pt>
    <dgm:pt modelId="{95D05ADB-432F-804F-82CF-F7AC5AF00C78}" type="pres">
      <dgm:prSet presAssocID="{28E671B6-4B9A-484E-B4F7-5A065820F4CA}" presName="parentText" presStyleLbl="node1" presStyleIdx="1" presStyleCnt="2" custScaleX="144606" custScaleY="448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D7440-D263-2F4E-ABAD-46B498446F05}" type="pres">
      <dgm:prSet presAssocID="{28E671B6-4B9A-484E-B4F7-5A065820F4CA}" presName="descendantText" presStyleLbl="alignAccFollowNode1" presStyleIdx="1" presStyleCnt="2" custScaleY="448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2D949B-BE41-8843-9F9B-94E1448083BE}" type="presOf" srcId="{EB1EF2FE-9C1B-124B-A9EB-C409070D4B67}" destId="{2E07DDFA-D294-4740-8BEC-5D078CDF7CAE}" srcOrd="0" destOrd="1" presId="urn:microsoft.com/office/officeart/2005/8/layout/vList5"/>
    <dgm:cxn modelId="{FA8B837A-6E68-BA43-BBD6-8D39A4F19500}" srcId="{28E671B6-4B9A-484E-B4F7-5A065820F4CA}" destId="{1F239409-F3B2-3744-9EBD-03D7CA8DA2C3}" srcOrd="2" destOrd="0" parTransId="{38E8623C-BC6D-A841-9AB5-513FC3D9FEB9}" sibTransId="{0C888712-E791-0449-9887-B89F97536711}"/>
    <dgm:cxn modelId="{F777EA53-2ABD-FB4D-9A3A-64C47CDF22B9}" srcId="{066D6DBE-1721-3542-9E38-05BE764EB675}" destId="{B3A49CC9-67E7-0D49-8B9F-BDD077A048EB}" srcOrd="0" destOrd="0" parTransId="{3D4D3BCF-A64D-A042-AEA3-30E551BDD7AD}" sibTransId="{695EB2E2-40EA-6043-BB60-CF29A23C88AB}"/>
    <dgm:cxn modelId="{90AC72B8-EF0B-4F47-9928-B02FFDB13B38}" type="presOf" srcId="{28E671B6-4B9A-484E-B4F7-5A065820F4CA}" destId="{95D05ADB-432F-804F-82CF-F7AC5AF00C78}" srcOrd="0" destOrd="0" presId="urn:microsoft.com/office/officeart/2005/8/layout/vList5"/>
    <dgm:cxn modelId="{AEBCEC59-C275-4E41-9110-21AAB5D6FC52}" type="presOf" srcId="{1F239409-F3B2-3744-9EBD-03D7CA8DA2C3}" destId="{EB1D7440-D263-2F4E-ABAD-46B498446F05}" srcOrd="0" destOrd="2" presId="urn:microsoft.com/office/officeart/2005/8/layout/vList5"/>
    <dgm:cxn modelId="{3E09F63D-5F48-9242-9DFF-661B0E34F4D0}" srcId="{28E671B6-4B9A-484E-B4F7-5A065820F4CA}" destId="{7A552185-F978-964B-A653-5C8F79B3160B}" srcOrd="1" destOrd="0" parTransId="{196449F1-8774-BC43-ADC1-2F06E02C4D54}" sibTransId="{69E48162-43A3-5F46-BAC9-EDE5A14300E4}"/>
    <dgm:cxn modelId="{DD22EA05-535F-2B41-8694-A39D591B25B0}" srcId="{8B03CC7D-B2AC-D847-8283-7787CB480A91}" destId="{28E671B6-4B9A-484E-B4F7-5A065820F4CA}" srcOrd="1" destOrd="0" parTransId="{88426AA0-F0BF-D14F-BF26-3ADD8AAB73E2}" sibTransId="{0D248D48-958A-974E-A2D0-F41830A15078}"/>
    <dgm:cxn modelId="{486F3984-4589-1748-87D4-055795A6A8F7}" srcId="{8B03CC7D-B2AC-D847-8283-7787CB480A91}" destId="{066D6DBE-1721-3542-9E38-05BE764EB675}" srcOrd="0" destOrd="0" parTransId="{5B1F3E00-145B-E148-BD3D-3AE79DB35C80}" sibTransId="{C56F12E2-A8CD-E74D-8AF6-079E62BF86C5}"/>
    <dgm:cxn modelId="{E96FC23C-8F02-3343-9C68-C59E28F49797}" srcId="{28E671B6-4B9A-484E-B4F7-5A065820F4CA}" destId="{207023AA-8AAF-7C4E-84B6-51A60D8F40F4}" srcOrd="0" destOrd="0" parTransId="{40DB1A97-DF26-6647-8A3D-2DD7332BC0C3}" sibTransId="{3C017A4F-9B9E-404C-A965-D85BD77F2E5B}"/>
    <dgm:cxn modelId="{CBAC5BBF-1961-2D45-A7A8-795E1860F6C1}" type="presOf" srcId="{8B03CC7D-B2AC-D847-8283-7787CB480A91}" destId="{4FF41EE4-6BDC-6D48-B585-D4E5F9465E66}" srcOrd="0" destOrd="0" presId="urn:microsoft.com/office/officeart/2005/8/layout/vList5"/>
    <dgm:cxn modelId="{966BAD94-5395-4845-82D2-75EA6A066052}" type="presOf" srcId="{03C0BDFC-8328-E24F-B43B-F129B5AAECAC}" destId="{2E07DDFA-D294-4740-8BEC-5D078CDF7CAE}" srcOrd="0" destOrd="3" presId="urn:microsoft.com/office/officeart/2005/8/layout/vList5"/>
    <dgm:cxn modelId="{272154C5-B3A8-0F47-ADBE-03F673BE0BDA}" srcId="{066D6DBE-1721-3542-9E38-05BE764EB675}" destId="{EB1EF2FE-9C1B-124B-A9EB-C409070D4B67}" srcOrd="1" destOrd="0" parTransId="{E4064F57-D44B-254F-8D64-96E82561706E}" sibTransId="{E8643A60-12EC-2241-A73F-165D577CC1C1}"/>
    <dgm:cxn modelId="{E7C0BF18-04DA-4540-A4BF-1F72E7797F21}" type="presOf" srcId="{7A552185-F978-964B-A653-5C8F79B3160B}" destId="{EB1D7440-D263-2F4E-ABAD-46B498446F05}" srcOrd="0" destOrd="1" presId="urn:microsoft.com/office/officeart/2005/8/layout/vList5"/>
    <dgm:cxn modelId="{3C85EA91-A446-B744-AC76-9FA55F8B79BA}" type="presOf" srcId="{760955C0-322D-EC40-8E0F-7C6B3B1768A2}" destId="{2E07DDFA-D294-4740-8BEC-5D078CDF7CAE}" srcOrd="0" destOrd="2" presId="urn:microsoft.com/office/officeart/2005/8/layout/vList5"/>
    <dgm:cxn modelId="{108AFD48-8E1E-F44B-9D24-9C63A47D632C}" srcId="{066D6DBE-1721-3542-9E38-05BE764EB675}" destId="{760955C0-322D-EC40-8E0F-7C6B3B1768A2}" srcOrd="2" destOrd="0" parTransId="{CC06AF4F-2DB5-E348-B2C9-847A4EB56BED}" sibTransId="{1490D5FA-397E-924E-9D5E-29C8F7AD28A1}"/>
    <dgm:cxn modelId="{BF60D231-0720-FD4F-8F0F-DE413E32553B}" type="presOf" srcId="{B3A49CC9-67E7-0D49-8B9F-BDD077A048EB}" destId="{2E07DDFA-D294-4740-8BEC-5D078CDF7CAE}" srcOrd="0" destOrd="0" presId="urn:microsoft.com/office/officeart/2005/8/layout/vList5"/>
    <dgm:cxn modelId="{08AECD9C-59A0-344C-9371-4DE352B5C344}" type="presOf" srcId="{066D6DBE-1721-3542-9E38-05BE764EB675}" destId="{006E44B2-FD1A-6C40-A2B8-5A53AB062A05}" srcOrd="0" destOrd="0" presId="urn:microsoft.com/office/officeart/2005/8/layout/vList5"/>
    <dgm:cxn modelId="{570C8300-22D9-8E4F-9FDF-6A7F2D3190BF}" type="presOf" srcId="{207023AA-8AAF-7C4E-84B6-51A60D8F40F4}" destId="{EB1D7440-D263-2F4E-ABAD-46B498446F05}" srcOrd="0" destOrd="0" presId="urn:microsoft.com/office/officeart/2005/8/layout/vList5"/>
    <dgm:cxn modelId="{4424B6F6-7226-2E44-A639-1CE89129575A}" srcId="{066D6DBE-1721-3542-9E38-05BE764EB675}" destId="{03C0BDFC-8328-E24F-B43B-F129B5AAECAC}" srcOrd="3" destOrd="0" parTransId="{35653A87-2020-604F-8870-E7F8707841C4}" sibTransId="{664AFA44-F8E0-8743-ABD3-BD4A04EB8357}"/>
    <dgm:cxn modelId="{039BA0EC-B60E-8A44-A313-27BA9AF7325F}" type="presParOf" srcId="{4FF41EE4-6BDC-6D48-B585-D4E5F9465E66}" destId="{93871642-6C4C-F246-A425-9F8E3A92C85C}" srcOrd="0" destOrd="0" presId="urn:microsoft.com/office/officeart/2005/8/layout/vList5"/>
    <dgm:cxn modelId="{18650458-C964-1346-AA4B-1CCD6A6B607D}" type="presParOf" srcId="{93871642-6C4C-F246-A425-9F8E3A92C85C}" destId="{006E44B2-FD1A-6C40-A2B8-5A53AB062A05}" srcOrd="0" destOrd="0" presId="urn:microsoft.com/office/officeart/2005/8/layout/vList5"/>
    <dgm:cxn modelId="{CD47EF41-049A-7B47-A786-BC39F632B63C}" type="presParOf" srcId="{93871642-6C4C-F246-A425-9F8E3A92C85C}" destId="{2E07DDFA-D294-4740-8BEC-5D078CDF7CAE}" srcOrd="1" destOrd="0" presId="urn:microsoft.com/office/officeart/2005/8/layout/vList5"/>
    <dgm:cxn modelId="{C57C459C-74B6-1D4A-81FD-6C2B017844F5}" type="presParOf" srcId="{4FF41EE4-6BDC-6D48-B585-D4E5F9465E66}" destId="{A9B6C765-FD50-D94D-AC46-A719EEBBFC0A}" srcOrd="1" destOrd="0" presId="urn:microsoft.com/office/officeart/2005/8/layout/vList5"/>
    <dgm:cxn modelId="{EE7F3E73-5D50-674A-8B95-89C3E5B58B3C}" type="presParOf" srcId="{4FF41EE4-6BDC-6D48-B585-D4E5F9465E66}" destId="{22701935-F231-854A-9FB0-1CF8736729CB}" srcOrd="2" destOrd="0" presId="urn:microsoft.com/office/officeart/2005/8/layout/vList5"/>
    <dgm:cxn modelId="{6C2BCC9F-B4EF-D641-BFE4-CD1315980AA3}" type="presParOf" srcId="{22701935-F231-854A-9FB0-1CF8736729CB}" destId="{95D05ADB-432F-804F-82CF-F7AC5AF00C78}" srcOrd="0" destOrd="0" presId="urn:microsoft.com/office/officeart/2005/8/layout/vList5"/>
    <dgm:cxn modelId="{54C30D8E-E2CA-AD43-98D3-5436C6FE88D8}" type="presParOf" srcId="{22701935-F231-854A-9FB0-1CF8736729CB}" destId="{EB1D7440-D263-2F4E-ABAD-46B498446F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7DDFA-D294-4740-8BEC-5D078CDF7CAE}">
      <dsp:nvSpPr>
        <dsp:cNvPr id="0" name=""/>
        <dsp:cNvSpPr/>
      </dsp:nvSpPr>
      <dsp:spPr>
        <a:xfrm rot="5400000">
          <a:off x="1730728" y="86977"/>
          <a:ext cx="1936757" cy="2067591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36576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Governance consensus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Deals extension consensus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Orders API participation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 rot="-5400000">
        <a:off x="1665312" y="246939"/>
        <a:ext cx="1973046" cy="1747667"/>
      </dsp:txXfrm>
    </dsp:sp>
    <dsp:sp modelId="{006E44B2-FD1A-6C40-A2B8-5A53AB062A05}">
      <dsp:nvSpPr>
        <dsp:cNvPr id="0" name=""/>
        <dsp:cNvSpPr/>
      </dsp:nvSpPr>
      <dsp:spPr>
        <a:xfrm>
          <a:off x="669" y="0"/>
          <a:ext cx="1664642" cy="22400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Risks</a:t>
          </a:r>
          <a:endParaRPr lang="en-US" sz="2000" kern="1200" dirty="0"/>
        </a:p>
      </dsp:txBody>
      <dsp:txXfrm>
        <a:off x="81930" y="81261"/>
        <a:ext cx="1502120" cy="2077574"/>
      </dsp:txXfrm>
    </dsp:sp>
    <dsp:sp modelId="{EB1D7440-D263-2F4E-ABAD-46B498446F05}">
      <dsp:nvSpPr>
        <dsp:cNvPr id="0" name=""/>
        <dsp:cNvSpPr/>
      </dsp:nvSpPr>
      <dsp:spPr>
        <a:xfrm rot="5400000">
          <a:off x="2002393" y="2284134"/>
          <a:ext cx="1403218" cy="2058257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OpenRTB</a:t>
          </a:r>
          <a:r>
            <a:rPr lang="en-US" sz="1600" kern="1200" dirty="0" smtClean="0"/>
            <a:t> 2.2 Spec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Orders 1.0 Spec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Best practices Doc</a:t>
          </a:r>
          <a:endParaRPr lang="en-US" sz="1600" kern="1200" dirty="0"/>
        </a:p>
      </dsp:txBody>
      <dsp:txXfrm rot="-5400000">
        <a:off x="1674874" y="2680153"/>
        <a:ext cx="1989758" cy="1266220"/>
      </dsp:txXfrm>
    </dsp:sp>
    <dsp:sp modelId="{95D05ADB-432F-804F-82CF-F7AC5AF00C78}">
      <dsp:nvSpPr>
        <dsp:cNvPr id="0" name=""/>
        <dsp:cNvSpPr/>
      </dsp:nvSpPr>
      <dsp:spPr>
        <a:xfrm>
          <a:off x="669" y="2436251"/>
          <a:ext cx="1674204" cy="17540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Deliverables</a:t>
          </a:r>
          <a:endParaRPr lang="en-US" sz="2000" kern="1200" dirty="0"/>
        </a:p>
      </dsp:txBody>
      <dsp:txXfrm>
        <a:off x="82397" y="2517979"/>
        <a:ext cx="1510748" cy="1590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F25BF2E-5530-CC44-8231-C3F7480DFCD6}" type="datetimeFigureOut">
              <a:rPr lang="en-US" smtClean="0"/>
              <a:t>4/8/13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7A729FF2-9447-CA45-B42C-24B7EF3D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00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2731397-A273-F840-A9F7-DACC3BA84FA3}" type="datetimeFigureOut">
              <a:rPr lang="en-US" smtClean="0"/>
              <a:t>4/8/13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18CBF69-181F-7D47-A943-347BFFE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18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BF69-181F-7D47-A943-347BFFE03A1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 Section Title Slide - HAS NO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1494"/>
            <a:ext cx="7772400" cy="707886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01424"/>
            <a:ext cx="7772400" cy="584776"/>
          </a:xfrm>
        </p:spPr>
        <p:txBody>
          <a:bodyPr wrap="square">
            <a:spAutoFit/>
          </a:bodyPr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FuturaTOT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133600"/>
            <a:ext cx="7772400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1" i="0" baseline="0">
                <a:solidFill>
                  <a:schemeClr val="accent4"/>
                </a:solidFill>
                <a:latin typeface="FuturaTOTMed"/>
              </a:defRPr>
            </a:lvl1pPr>
          </a:lstStyle>
          <a:p>
            <a:pPr lvl="0"/>
            <a:r>
              <a:rPr lang="en-US" dirty="0" smtClean="0"/>
              <a:t>Click to Add Super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3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/Title with 1 col text/ 1 co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4038600" cy="4708981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latin typeface="FuturaTOTMed" pitchFamily="8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Arial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 smtClean="0">
              <a:latin typeface="FuturaTOTMed" pitchFamily="82" charset="0"/>
              <a:cs typeface="FuturaTOT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648200" y="1447800"/>
            <a:ext cx="4038600" cy="47244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384610" y="168238"/>
            <a:ext cx="4343400" cy="461665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super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5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with 1 col text/ 1 co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4038600" cy="4708981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latin typeface="FuturaTOTMed" pitchFamily="8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Arial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 smtClean="0">
              <a:latin typeface="FuturaTOTMed" pitchFamily="82" charset="0"/>
              <a:cs typeface="FuturaTOT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648200" y="1447800"/>
            <a:ext cx="4038600" cy="47244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441"/>
            <a:ext cx="8229600" cy="1118255"/>
          </a:xfrm>
        </p:spPr>
        <p:txBody>
          <a:bodyPr/>
          <a:lstStyle>
            <a:lvl1pPr>
              <a:lnSpc>
                <a:spcPts val="4000"/>
              </a:lnSpc>
              <a:defRPr sz="4200" baseline="0"/>
            </a:lvl1pPr>
          </a:lstStyle>
          <a:p>
            <a:r>
              <a:rPr lang="en-US" dirty="0" smtClean="0"/>
              <a:t>Click to edit Master title style </a:t>
            </a:r>
            <a:br>
              <a:rPr lang="en-US" dirty="0" smtClean="0"/>
            </a:br>
            <a:r>
              <a:rPr lang="en-US" dirty="0" smtClean="0"/>
              <a:t>2 line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25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1 col list/ 1 co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648200" y="1447800"/>
            <a:ext cx="4038600" cy="47244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4038600" cy="20374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400050" indent="-400050">
              <a:buClr>
                <a:schemeClr val="accent4"/>
              </a:buClr>
              <a:buSzPct val="100000"/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1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/Title with 1 col list/ 1 co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648200" y="1447800"/>
            <a:ext cx="4038600" cy="47244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4038600" cy="20374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400050" indent="-400050">
              <a:buClr>
                <a:schemeClr val="accent4"/>
              </a:buClr>
              <a:buSzPct val="100000"/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384610" y="168238"/>
            <a:ext cx="4343400" cy="461665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super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82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with 1 col list/ 1 co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648200" y="1447800"/>
            <a:ext cx="4038600" cy="47244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441"/>
            <a:ext cx="8229600" cy="1118255"/>
          </a:xfrm>
        </p:spPr>
        <p:txBody>
          <a:bodyPr/>
          <a:lstStyle>
            <a:lvl1pPr>
              <a:lnSpc>
                <a:spcPts val="4000"/>
              </a:lnSpc>
              <a:defRPr sz="4200" baseline="0"/>
            </a:lvl1pPr>
          </a:lstStyle>
          <a:p>
            <a:r>
              <a:rPr lang="en-US" dirty="0" smtClean="0"/>
              <a:t>Click to edit Master title style </a:t>
            </a:r>
            <a:br>
              <a:rPr lang="en-US" dirty="0" smtClean="0"/>
            </a:br>
            <a:r>
              <a:rPr lang="en-US" dirty="0" smtClean="0"/>
              <a:t>2 line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4038600" cy="20374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400050" indent="-400050">
              <a:buClr>
                <a:schemeClr val="accent4"/>
              </a:buClr>
              <a:buSzPct val="100000"/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86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2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8229600" cy="4708981"/>
          </a:xfrm>
        </p:spPr>
        <p:txBody>
          <a:bodyPr numCol="2" spcCol="548640"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Lorem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ipsum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dolor sit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consectetuer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adipiscing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Nam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nibh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Nunc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varius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facilisis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eros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Sed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erat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In 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quis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arcu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ornare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laoreet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Curabitur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adipiscing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luctus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massa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Integer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ac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augue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commodo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commodo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Nunc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mi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justo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tempor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consectetuer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Etiam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vitae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nisl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TOTMed" pitchFamily="82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dignissim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lacus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ante.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Cras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lectus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bibendum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a,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adipiscing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vitae,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commodo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et, dui.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tincidunt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tortor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Donec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nonummy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enim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lacinia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pulvinar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tellus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scelerisque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augue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ac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posuere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libero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urna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eget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Cras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ipsum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Vestibulum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pretium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lectus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venenatis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volutpat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lectus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TOTMed" pitchFamily="82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Donec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nonummy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enim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lacinia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pulvinar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tellus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scelerisque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augue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ac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posuere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libero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urna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eget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Cras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ipsum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Vestibulum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pretium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lectus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venenatis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volutpat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lectus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TOTMed" pitchFamily="82" charset="0"/>
              <a:ea typeface="+mn-ea"/>
              <a:cs typeface="FuturaTOT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Donec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nonummy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enim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lacinia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pulvinar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tellus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scelerisque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augue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ac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posuere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libero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urna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eget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Cras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ipsum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Vestibulum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pretium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TOTMed" pitchFamily="82" charset="0"/>
              <a:ea typeface="+mn-ea"/>
              <a:cs typeface="FuturaTO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44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/Title w/2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384610" y="168238"/>
            <a:ext cx="4343400" cy="461665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super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8229600" cy="4708981"/>
          </a:xfrm>
        </p:spPr>
        <p:txBody>
          <a:bodyPr numCol="2" spcCol="548640"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Lorem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ipsum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dolor sit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consectetuer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adipiscing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Nam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nibh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Nunc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varius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facilisis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eros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Sed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erat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In 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quis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arcu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ornare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laoreet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Curabitur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adipiscing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luctus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massa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Integer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ac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augue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commodo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commodo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Nunc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mi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justo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tempor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consectetuer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Etiam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vitae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nisl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TOTMed" pitchFamily="82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dignissim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lacus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ante.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Cras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lectus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bibendum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a,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adipiscing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vitae,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commodo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et, dui.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tincidunt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tortor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Donec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nonummy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enim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lacinia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pulvinar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tellus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scelerisque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augue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ac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posuere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libero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urna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eget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Cras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ipsum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Vestibulum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pretium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lectus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venenatis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volutpat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lectus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TOTMed" pitchFamily="82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Donec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nonummy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enim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lacinia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pulvinar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tellus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scelerisque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augue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ac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posuere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libero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urna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eget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Cras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ipsum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Vestibulum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pretium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lectus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venenatis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volutpat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lectus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TOTMed" pitchFamily="82" charset="0"/>
              <a:ea typeface="+mn-ea"/>
              <a:cs typeface="FuturaTOT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Donec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nonummy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enim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lacinia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pulvinar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tellus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scelerisque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augue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ac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posuere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libero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urna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eget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Cras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ipsum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Vestibulum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pretium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TOTMed" pitchFamily="82" charset="0"/>
              <a:ea typeface="+mn-ea"/>
              <a:cs typeface="FuturaTO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2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Title w/2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441"/>
            <a:ext cx="8229600" cy="1118255"/>
          </a:xfrm>
        </p:spPr>
        <p:txBody>
          <a:bodyPr/>
          <a:lstStyle>
            <a:lvl1pPr>
              <a:lnSpc>
                <a:spcPts val="4000"/>
              </a:lnSpc>
              <a:defRPr sz="4200" baseline="0"/>
            </a:lvl1pPr>
          </a:lstStyle>
          <a:p>
            <a:r>
              <a:rPr lang="en-US" dirty="0" smtClean="0"/>
              <a:t>Click to edit Master title style </a:t>
            </a:r>
            <a:br>
              <a:rPr lang="en-US" dirty="0" smtClean="0"/>
            </a:br>
            <a:r>
              <a:rPr lang="en-US" dirty="0" smtClean="0"/>
              <a:t>2 line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8229600" cy="4708981"/>
          </a:xfrm>
        </p:spPr>
        <p:txBody>
          <a:bodyPr numCol="2" spcCol="548640"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Lorem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ipsum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dolor sit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consectetuer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adipiscing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Nam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nibh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Nunc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varius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facilisis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eros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Sed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erat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In 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quis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arcu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ornare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laoreet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Curabitur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adipiscing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luctus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massa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Integer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ac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augue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commodo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commodo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Nunc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mi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justo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tempor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consectetuer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Etiam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vitae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nisl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TOTMed" pitchFamily="82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dignissim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lacus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ante.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Cras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lectus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bibendum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a,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adipiscing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vitae,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commodo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et, dui.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tincidunt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tortor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Donec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nonummy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enim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lacinia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pulvinar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tellus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scelerisque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augue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ac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posuere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libero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urna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eget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Cras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ipsum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Vestibulum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pretium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lectus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venenatis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volutpat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lectus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TOTMed" pitchFamily="82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Donec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nonummy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enim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lacinia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pulvinar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tellus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scelerisque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augue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ac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posuere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libero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urna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eget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Cras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ipsum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Vestibulum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pretium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lectus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venenatis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volutpat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lectus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TOTMed" pitchFamily="82" charset="0"/>
              <a:ea typeface="+mn-ea"/>
              <a:cs typeface="FuturaTOT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Donec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nonummy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enim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lacinia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pulvinar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velit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tellus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scelerisque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augue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, ac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posuere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libero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urna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eget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neque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Cras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ipsum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Vestibulum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pretium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TOTMed" pitchFamily="82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TOTMed" pitchFamily="82" charset="0"/>
              <a:ea typeface="+mn-ea"/>
              <a:cs typeface="FuturaTO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97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p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8229600" cy="3785652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latin typeface="FuturaTOTMed" pitchFamily="8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Vestibulum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pretium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venenatis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volutpat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ultrices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risus</a:t>
            </a:r>
            <a:r>
              <a:rPr lang="en-US" sz="2000" dirty="0" smtClean="0">
                <a:latin typeface="FuturaTOTMed" pitchFamily="82" charset="0"/>
              </a:rPr>
              <a:t>, a </a:t>
            </a:r>
            <a:r>
              <a:rPr lang="en-US" sz="2000" dirty="0" err="1" smtClean="0">
                <a:latin typeface="FuturaTOTMed" pitchFamily="82" charset="0"/>
              </a:rPr>
              <a:t>condimentum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risus</a:t>
            </a:r>
            <a:r>
              <a:rPr lang="en-US" sz="2000" dirty="0" smtClean="0">
                <a:latin typeface="FuturaTOTMed" pitchFamily="82" charset="0"/>
              </a:rPr>
              <a:t> mi et quam. </a:t>
            </a:r>
            <a:r>
              <a:rPr lang="en-US" sz="2000" dirty="0" err="1" smtClean="0">
                <a:latin typeface="FuturaTOTMed" pitchFamily="82" charset="0"/>
              </a:rPr>
              <a:t>Pellentesque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auctor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fringilla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iaculis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vestibulum</a:t>
            </a:r>
            <a:r>
              <a:rPr lang="en-US" sz="2000" dirty="0" smtClean="0">
                <a:latin typeface="FuturaTOTMed" pitchFamily="82" charset="0"/>
              </a:rPr>
              <a:t>. Maecenas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Quisque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volutpat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malesuada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>
              <a:latin typeface="FuturaTOTMed" pitchFamily="82" charset="0"/>
              <a:cs typeface="FuturaTO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5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/Title with full p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384610" y="168238"/>
            <a:ext cx="4343400" cy="461665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super title style</a:t>
            </a:r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8229600" cy="3785652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latin typeface="FuturaTOTMed" pitchFamily="8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Vestibulum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pretium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venenatis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volutpat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ultrices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risus</a:t>
            </a:r>
            <a:r>
              <a:rPr lang="en-US" sz="2000" dirty="0" smtClean="0">
                <a:latin typeface="FuturaTOTMed" pitchFamily="82" charset="0"/>
              </a:rPr>
              <a:t>, a </a:t>
            </a:r>
            <a:r>
              <a:rPr lang="en-US" sz="2000" dirty="0" err="1" smtClean="0">
                <a:latin typeface="FuturaTOTMed" pitchFamily="82" charset="0"/>
              </a:rPr>
              <a:t>condimentum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risus</a:t>
            </a:r>
            <a:r>
              <a:rPr lang="en-US" sz="2000" dirty="0" smtClean="0">
                <a:latin typeface="FuturaTOTMed" pitchFamily="82" charset="0"/>
              </a:rPr>
              <a:t> mi et quam. </a:t>
            </a:r>
            <a:r>
              <a:rPr lang="en-US" sz="2000" dirty="0" err="1" smtClean="0">
                <a:latin typeface="FuturaTOTMed" pitchFamily="82" charset="0"/>
              </a:rPr>
              <a:t>Pellentesque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auctor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fringilla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iaculis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vestibulum</a:t>
            </a:r>
            <a:r>
              <a:rPr lang="en-US" sz="2000" dirty="0" smtClean="0">
                <a:latin typeface="FuturaTOTMed" pitchFamily="82" charset="0"/>
              </a:rPr>
              <a:t>. Maecenas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Quisque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volutpat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malesuada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>
              <a:latin typeface="FuturaTOTMed" pitchFamily="82" charset="0"/>
              <a:cs typeface="FuturaTO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26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1494"/>
            <a:ext cx="7772400" cy="707886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01424"/>
            <a:ext cx="7772400" cy="584776"/>
          </a:xfrm>
        </p:spPr>
        <p:txBody>
          <a:bodyPr wrap="square">
            <a:spAutoFit/>
          </a:bodyPr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FuturaTOT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133600"/>
            <a:ext cx="7772400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1" i="0" baseline="0">
                <a:solidFill>
                  <a:schemeClr val="accent4"/>
                </a:solidFill>
                <a:latin typeface="FuturaTOTMed"/>
              </a:defRPr>
            </a:lvl1pPr>
          </a:lstStyle>
          <a:p>
            <a:pPr lvl="0"/>
            <a:r>
              <a:rPr lang="en-US" dirty="0" smtClean="0"/>
              <a:t>Click to Add Super Title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5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with full p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441"/>
            <a:ext cx="8229600" cy="1118255"/>
          </a:xfrm>
        </p:spPr>
        <p:txBody>
          <a:bodyPr/>
          <a:lstStyle>
            <a:lvl1pPr>
              <a:lnSpc>
                <a:spcPts val="4000"/>
              </a:lnSpc>
              <a:defRPr sz="4200" baseline="0"/>
            </a:lvl1pPr>
          </a:lstStyle>
          <a:p>
            <a:r>
              <a:rPr lang="en-US" dirty="0" smtClean="0"/>
              <a:t>Click to edit Master title style </a:t>
            </a:r>
            <a:br>
              <a:rPr lang="en-US" dirty="0" smtClean="0"/>
            </a:br>
            <a:r>
              <a:rPr lang="en-US" dirty="0" smtClean="0"/>
              <a:t>2 line title</a:t>
            </a:r>
            <a:endParaRPr lang="en-US" dirty="0"/>
          </a:p>
        </p:txBody>
      </p:sp>
      <p:sp>
        <p:nvSpPr>
          <p:cNvPr id="17" name="Oval 16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8229600" cy="3785652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latin typeface="FuturaTOTMed" pitchFamily="8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Vestibulum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pretium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venenatis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volutpat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ultrices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risus</a:t>
            </a:r>
            <a:r>
              <a:rPr lang="en-US" sz="2000" dirty="0" smtClean="0">
                <a:latin typeface="FuturaTOTMed" pitchFamily="82" charset="0"/>
              </a:rPr>
              <a:t>, a </a:t>
            </a:r>
            <a:r>
              <a:rPr lang="en-US" sz="2000" dirty="0" err="1" smtClean="0">
                <a:latin typeface="FuturaTOTMed" pitchFamily="82" charset="0"/>
              </a:rPr>
              <a:t>condimentum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risus</a:t>
            </a:r>
            <a:r>
              <a:rPr lang="en-US" sz="2000" dirty="0" smtClean="0">
                <a:latin typeface="FuturaTOTMed" pitchFamily="82" charset="0"/>
              </a:rPr>
              <a:t> mi et quam. </a:t>
            </a:r>
            <a:r>
              <a:rPr lang="en-US" sz="2000" dirty="0" err="1" smtClean="0">
                <a:latin typeface="FuturaTOTMed" pitchFamily="82" charset="0"/>
              </a:rPr>
              <a:t>Pellentesque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auctor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fringilla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iaculis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vestibulum</a:t>
            </a:r>
            <a:r>
              <a:rPr lang="en-US" sz="2000" dirty="0" smtClean="0">
                <a:latin typeface="FuturaTOTMed" pitchFamily="82" charset="0"/>
              </a:rPr>
              <a:t>. Maecenas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Quisque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volutpat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malesuada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>
              <a:latin typeface="FuturaTOTMed" pitchFamily="82" charset="0"/>
              <a:cs typeface="FuturaTO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3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s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85900" y="1806238"/>
            <a:ext cx="6172200" cy="3908762"/>
          </a:xfr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 sz="4000" baseline="0">
                <a:solidFill>
                  <a:schemeClr val="accent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Now is the time for all good people to come to the aid of the IAB.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/>
            </a:pPr>
            <a:r>
              <a:rPr lang="en-US" dirty="0" smtClean="0"/>
              <a:t>Now is the time for all good people to come to the aid of the IAB.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4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/Title with full s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85900" y="1806238"/>
            <a:ext cx="6172200" cy="3908762"/>
          </a:xfr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 sz="4000" baseline="0">
                <a:solidFill>
                  <a:schemeClr val="accent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Now is the time for all good people to come to the aid of the IAB.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/>
            </a:pPr>
            <a:r>
              <a:rPr lang="en-US" dirty="0" smtClean="0"/>
              <a:t>Now is the time for all good people to come to the aid of the IAB.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384610" y="168238"/>
            <a:ext cx="4343400" cy="461665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super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0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with full s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85900" y="1806238"/>
            <a:ext cx="6172200" cy="3908762"/>
          </a:xfr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 sz="4000" baseline="0">
                <a:solidFill>
                  <a:schemeClr val="accent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Now is the time for all good people to come to the aid of the IAB.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/>
            </a:pPr>
            <a:r>
              <a:rPr lang="en-US" dirty="0" smtClean="0"/>
              <a:t>Now is the time for all good people to come to the aid of the IAB.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441"/>
            <a:ext cx="8229600" cy="1118255"/>
          </a:xfrm>
        </p:spPr>
        <p:txBody>
          <a:bodyPr/>
          <a:lstStyle>
            <a:lvl1pPr>
              <a:lnSpc>
                <a:spcPts val="4000"/>
              </a:lnSpc>
              <a:defRPr sz="4200" baseline="0"/>
            </a:lvl1pPr>
          </a:lstStyle>
          <a:p>
            <a:r>
              <a:rPr lang="en-US" dirty="0" smtClean="0"/>
              <a:t>Click to edit Master title style </a:t>
            </a:r>
            <a:br>
              <a:rPr lang="en-US" dirty="0" smtClean="0"/>
            </a:br>
            <a:r>
              <a:rPr lang="en-US" dirty="0" smtClean="0"/>
              <a:t>2 line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7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ull page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8229600" cy="15450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400050" indent="-400050">
              <a:buClr>
                <a:schemeClr val="accent4"/>
              </a:buClr>
              <a:buSzPct val="100000"/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2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per/Title with full page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8229600" cy="15450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400050" indent="-400050">
              <a:buClr>
                <a:schemeClr val="accent4"/>
              </a:buClr>
              <a:buSzPct val="100000"/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384610" y="168238"/>
            <a:ext cx="4343400" cy="461665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super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Oval 18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0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443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4038600" cy="20374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400050" indent="-400050">
              <a:buClr>
                <a:schemeClr val="accent4"/>
              </a:buClr>
              <a:buSzPct val="100000"/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>
          <a:xfrm>
            <a:off x="4648200" y="1447800"/>
            <a:ext cx="4038600" cy="20374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400050" indent="-400050">
              <a:buClr>
                <a:schemeClr val="accent4"/>
              </a:buClr>
              <a:buSzPct val="100000"/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0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/Title with 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443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384610" y="168238"/>
            <a:ext cx="4343400" cy="461665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super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4038600" cy="20374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400050" indent="-400050">
              <a:buClr>
                <a:schemeClr val="accent4"/>
              </a:buClr>
              <a:buSzPct val="100000"/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idx="12"/>
          </p:nvPr>
        </p:nvSpPr>
        <p:spPr>
          <a:xfrm>
            <a:off x="4648200" y="1447800"/>
            <a:ext cx="4038600" cy="20374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400050" indent="-400050">
              <a:buClr>
                <a:schemeClr val="accent4"/>
              </a:buClr>
              <a:buSzPct val="100000"/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04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2 Line Title with 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441"/>
            <a:ext cx="8229600" cy="1118255"/>
          </a:xfrm>
        </p:spPr>
        <p:txBody>
          <a:bodyPr/>
          <a:lstStyle>
            <a:lvl1pPr>
              <a:lnSpc>
                <a:spcPts val="4000"/>
              </a:lnSpc>
              <a:defRPr sz="4200" baseline="0"/>
            </a:lvl1pPr>
          </a:lstStyle>
          <a:p>
            <a:r>
              <a:rPr lang="en-US" dirty="0" smtClean="0"/>
              <a:t>Click to edit Master title style </a:t>
            </a:r>
            <a:br>
              <a:rPr lang="en-US" dirty="0" smtClean="0"/>
            </a:br>
            <a:r>
              <a:rPr lang="en-US" dirty="0" smtClean="0"/>
              <a:t>2 line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Oval 19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4038600" cy="20374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400050" indent="-400050">
              <a:buClr>
                <a:schemeClr val="accent4"/>
              </a:buClr>
              <a:buSzPct val="100000"/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2"/>
          </p:nvPr>
        </p:nvSpPr>
        <p:spPr>
          <a:xfrm>
            <a:off x="4648200" y="1447800"/>
            <a:ext cx="4038600" cy="20374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400050" indent="-400050">
              <a:buClr>
                <a:schemeClr val="accent4"/>
              </a:buClr>
              <a:buSzPct val="100000"/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1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ull page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443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8229600" cy="15450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1313" indent="-341313">
              <a:buSzPct val="100000"/>
              <a:buFont typeface="Wingdings" charset="2"/>
              <a:buAutoNum type="arabicPlain"/>
              <a:defRPr/>
            </a:lvl1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5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per/Title with full page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443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8229600" cy="15450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1313" indent="-341313">
              <a:buSzPct val="100000"/>
              <a:buFont typeface="Wingdings" charset="2"/>
              <a:buAutoNum type="arabicPlain"/>
              <a:defRPr/>
            </a:lvl1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384610" y="168238"/>
            <a:ext cx="4343400" cy="461665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super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Oval 19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55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Title with full page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8229600" cy="15450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1313" indent="-341313">
              <a:buSzPct val="100000"/>
              <a:buFont typeface="Wingdings" charset="2"/>
              <a:buAutoNum type="arabicPlain"/>
              <a:defRPr/>
            </a:lvl1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441"/>
            <a:ext cx="8229600" cy="1118255"/>
          </a:xfrm>
        </p:spPr>
        <p:txBody>
          <a:bodyPr/>
          <a:lstStyle>
            <a:lvl1pPr>
              <a:lnSpc>
                <a:spcPts val="4000"/>
              </a:lnSpc>
              <a:defRPr sz="4200" baseline="0"/>
            </a:lvl1pPr>
          </a:lstStyle>
          <a:p>
            <a:r>
              <a:rPr lang="en-US" dirty="0" smtClean="0"/>
              <a:t>Click to edit Master title style </a:t>
            </a:r>
            <a:br>
              <a:rPr lang="en-US" dirty="0" smtClean="0"/>
            </a:br>
            <a:r>
              <a:rPr lang="en-US" dirty="0" smtClean="0"/>
              <a:t>2 line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08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lai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4038600" cy="20374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1313" indent="-341313">
              <a:buSzPct val="100000"/>
              <a:buFont typeface="Wingdings" charset="2"/>
              <a:buAutoNum type="arabicPlain"/>
              <a:defRPr/>
            </a:lvl1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2"/>
          </p:nvPr>
        </p:nvSpPr>
        <p:spPr>
          <a:xfrm>
            <a:off x="4648200" y="1447800"/>
            <a:ext cx="4038600" cy="20374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1313" indent="-341313">
              <a:buSzPct val="100000"/>
              <a:buFont typeface="Wingdings" charset="2"/>
              <a:buAutoNum type="arabicPlain"/>
              <a:defRPr/>
            </a:lvl1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2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/Title with plai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384610" y="168238"/>
            <a:ext cx="4343400" cy="461665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super title style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4038600" cy="20374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1313" indent="-341313">
              <a:buSzPct val="100000"/>
              <a:buFont typeface="Wingdings" charset="2"/>
              <a:buAutoNum type="arabicPlain"/>
              <a:defRPr/>
            </a:lvl1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2"/>
          </p:nvPr>
        </p:nvSpPr>
        <p:spPr>
          <a:xfrm>
            <a:off x="4648200" y="1447800"/>
            <a:ext cx="4038600" cy="20374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1313" indent="-341313">
              <a:buSzPct val="100000"/>
              <a:buFont typeface="Wingdings" charset="2"/>
              <a:buAutoNum type="arabicPlain"/>
              <a:defRPr/>
            </a:lvl1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4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plai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441"/>
            <a:ext cx="8229600" cy="1118255"/>
          </a:xfrm>
        </p:spPr>
        <p:txBody>
          <a:bodyPr/>
          <a:lstStyle>
            <a:lvl1pPr>
              <a:lnSpc>
                <a:spcPts val="4000"/>
              </a:lnSpc>
              <a:defRPr sz="4200" baseline="0"/>
            </a:lvl1pPr>
          </a:lstStyle>
          <a:p>
            <a:r>
              <a:rPr lang="en-US" dirty="0" smtClean="0"/>
              <a:t>Click to edit Master title style </a:t>
            </a:r>
            <a:br>
              <a:rPr lang="en-US" dirty="0" smtClean="0"/>
            </a:br>
            <a:r>
              <a:rPr lang="en-US" dirty="0" smtClean="0"/>
              <a:t>2 line 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4038600" cy="20374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1313" indent="-341313">
              <a:buSzPct val="100000"/>
              <a:buFont typeface="Wingdings" charset="2"/>
              <a:buAutoNum type="arabicPlain"/>
              <a:defRPr/>
            </a:lvl1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12"/>
          </p:nvPr>
        </p:nvSpPr>
        <p:spPr>
          <a:xfrm>
            <a:off x="4648200" y="1447800"/>
            <a:ext cx="4038600" cy="20374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1313" indent="-341313">
              <a:buSzPct val="100000"/>
              <a:buFont typeface="Wingdings" charset="2"/>
              <a:buAutoNum type="arabicPlain"/>
              <a:defRPr/>
            </a:lvl1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7" name="Oval 26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37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12916" y="6452867"/>
            <a:ext cx="296893" cy="305678"/>
          </a:xfrm>
          <a:prstGeom prst="rect">
            <a:avLst/>
          </a:prstGeom>
        </p:spPr>
        <p:txBody>
          <a:bodyPr lIns="85220" tIns="42610" rIns="85220" bIns="42610"/>
          <a:lstStyle>
            <a:lvl1pPr defTabSz="914309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9575C5E-2227-4262-A457-59BC26E4B9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per/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457200" y="6464154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1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384610" y="168238"/>
            <a:ext cx="4343400" cy="461665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super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3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 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441"/>
            <a:ext cx="8229600" cy="1118255"/>
          </a:xfrm>
        </p:spPr>
        <p:txBody>
          <a:bodyPr/>
          <a:lstStyle>
            <a:lvl1pPr>
              <a:lnSpc>
                <a:spcPts val="4000"/>
              </a:lnSpc>
              <a:defRPr sz="4200" baseline="0"/>
            </a:lvl1pPr>
          </a:lstStyle>
          <a:p>
            <a:r>
              <a:rPr lang="en-US" dirty="0" smtClean="0"/>
              <a:t>Click to edit Master title style </a:t>
            </a:r>
            <a:br>
              <a:rPr lang="en-US" dirty="0" smtClean="0"/>
            </a:br>
            <a:r>
              <a:rPr lang="en-US" dirty="0" smtClean="0"/>
              <a:t>2 line title</a:t>
            </a:r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8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ing - No bullets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4038600" cy="470898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800" b="0" baseline="0">
                <a:latin typeface="FuturaTOTMed" pitchFamily="82" charset="0"/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 smtClean="0">
              <a:latin typeface="FuturaTOTMed" pitchFamily="82" charset="0"/>
              <a:cs typeface="FuturaTOT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1447800"/>
            <a:ext cx="4038600" cy="470898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800" b="0">
                <a:latin typeface="FuturaTOTMed" pitchFamily="82" charset="0"/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 smtClean="0">
              <a:latin typeface="FuturaTOTMed" pitchFamily="82" charset="0"/>
              <a:cs typeface="FuturaTO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8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ing - No bullets - Super/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384610" y="168238"/>
            <a:ext cx="4343400" cy="461665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super title style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4038600" cy="470898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800" b="0" baseline="0">
                <a:latin typeface="FuturaTOTMed" pitchFamily="82" charset="0"/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 smtClean="0">
              <a:latin typeface="FuturaTOTMed" pitchFamily="82" charset="0"/>
              <a:cs typeface="FuturaTOT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1447800"/>
            <a:ext cx="4038600" cy="470898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800" b="0">
                <a:latin typeface="FuturaTOTMed" pitchFamily="82" charset="0"/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 smtClean="0">
              <a:latin typeface="FuturaTOTMed" pitchFamily="82" charset="0"/>
              <a:cs typeface="FuturaTOT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86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ing - No bullets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441"/>
            <a:ext cx="8229600" cy="1118255"/>
          </a:xfrm>
        </p:spPr>
        <p:txBody>
          <a:bodyPr/>
          <a:lstStyle>
            <a:lvl1pPr>
              <a:lnSpc>
                <a:spcPts val="4000"/>
              </a:lnSpc>
              <a:defRPr sz="4200" baseline="0"/>
            </a:lvl1pPr>
          </a:lstStyle>
          <a:p>
            <a:r>
              <a:rPr lang="en-US" dirty="0" smtClean="0"/>
              <a:t>Click to edit Master title style </a:t>
            </a:r>
            <a:br>
              <a:rPr lang="en-US" dirty="0" smtClean="0"/>
            </a:br>
            <a:r>
              <a:rPr lang="en-US" dirty="0" smtClean="0"/>
              <a:t>2 line title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4038600" cy="470898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800" b="0" baseline="0">
                <a:latin typeface="FuturaTOTMed" pitchFamily="82" charset="0"/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 smtClean="0">
              <a:latin typeface="FuturaTOTMed" pitchFamily="82" charset="0"/>
              <a:cs typeface="FuturaTOT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1447800"/>
            <a:ext cx="4038600" cy="470898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800" b="0">
                <a:latin typeface="FuturaTOTMed" pitchFamily="82" charset="0"/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 smtClean="0">
              <a:latin typeface="FuturaTOTMed" pitchFamily="82" charset="0"/>
              <a:cs typeface="FuturaTO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0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1 col text/ 1 co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4038600" cy="4708981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latin typeface="FuturaTOTMed" pitchFamily="8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Arial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 smtClean="0">
              <a:latin typeface="FuturaTOTMed" pitchFamily="82" charset="0"/>
              <a:cs typeface="FuturaTOT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648200" y="1447800"/>
            <a:ext cx="4038600" cy="47244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1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61417"/>
            <a:ext cx="8229600" cy="76944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5450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248400"/>
            <a:ext cx="8229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gregv\Pictures\IAB\iab-logo.jpg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7924800" y="6358596"/>
            <a:ext cx="752147" cy="381000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457200" y="152400"/>
            <a:ext cx="8229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2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80" r:id="rId6"/>
    <p:sldLayoutId id="2147483782" r:id="rId7"/>
    <p:sldLayoutId id="2147483783" r:id="rId8"/>
    <p:sldLayoutId id="2147483786" r:id="rId9"/>
    <p:sldLayoutId id="2147483787" r:id="rId10"/>
    <p:sldLayoutId id="2147483788" r:id="rId11"/>
    <p:sldLayoutId id="2147483792" r:id="rId12"/>
    <p:sldLayoutId id="2147483793" r:id="rId13"/>
    <p:sldLayoutId id="2147483794" r:id="rId14"/>
    <p:sldLayoutId id="2147483781" r:id="rId15"/>
    <p:sldLayoutId id="2147483784" r:id="rId16"/>
    <p:sldLayoutId id="2147483785" r:id="rId17"/>
    <p:sldLayoutId id="2147483761" r:id="rId18"/>
    <p:sldLayoutId id="2147483762" r:id="rId19"/>
    <p:sldLayoutId id="2147483763" r:id="rId20"/>
    <p:sldLayoutId id="2147483789" r:id="rId21"/>
    <p:sldLayoutId id="2147483790" r:id="rId22"/>
    <p:sldLayoutId id="2147483791" r:id="rId23"/>
    <p:sldLayoutId id="2147483764" r:id="rId24"/>
    <p:sldLayoutId id="2147483765" r:id="rId25"/>
    <p:sldLayoutId id="2147483767" r:id="rId26"/>
    <p:sldLayoutId id="2147483768" r:id="rId27"/>
    <p:sldLayoutId id="2147483769" r:id="rId28"/>
    <p:sldLayoutId id="2147483770" r:id="rId29"/>
    <p:sldLayoutId id="2147483771" r:id="rId30"/>
    <p:sldLayoutId id="2147483772" r:id="rId31"/>
    <p:sldLayoutId id="2147483776" r:id="rId32"/>
    <p:sldLayoutId id="2147483777" r:id="rId33"/>
    <p:sldLayoutId id="2147483778" r:id="rId34"/>
    <p:sldLayoutId id="2147483795" r:id="rId3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FuturaTOT"/>
          <a:ea typeface="+mj-ea"/>
          <a:cs typeface="FuturaTO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l"/>
        <a:defRPr sz="3200" b="1" i="0" kern="1200">
          <a:solidFill>
            <a:schemeClr val="tx1"/>
          </a:solidFill>
          <a:latin typeface="FuturaTOT"/>
          <a:ea typeface="+mn-ea"/>
          <a:cs typeface="FuturaTOTMed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SzPct val="100000"/>
        <a:buFont typeface="Lucida Grande"/>
        <a:buChar char="●"/>
        <a:defRPr sz="2800" kern="1200">
          <a:solidFill>
            <a:schemeClr val="tx1"/>
          </a:solidFill>
          <a:latin typeface="FuturaTOTMed"/>
          <a:ea typeface="+mn-ea"/>
          <a:cs typeface="FuturaTOTMed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Lucida Grande"/>
        <a:buChar char="●"/>
        <a:defRPr sz="2400" kern="1200">
          <a:solidFill>
            <a:schemeClr val="tx1"/>
          </a:solidFill>
          <a:latin typeface="FuturaTOTMed"/>
          <a:ea typeface="+mn-ea"/>
          <a:cs typeface="FuturaTOTMed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dirty="0" err="1" smtClean="0"/>
              <a:t>OpenRTB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0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4583476"/>
              </p:ext>
            </p:extLst>
          </p:nvPr>
        </p:nvGraphicFramePr>
        <p:xfrm>
          <a:off x="4953000" y="1676400"/>
          <a:ext cx="3733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57200" y="2514599"/>
            <a:ext cx="4038600" cy="3352800"/>
            <a:chOff x="1846705" y="1988631"/>
            <a:chExt cx="1581626" cy="1635471"/>
          </a:xfrm>
        </p:grpSpPr>
        <p:sp>
          <p:nvSpPr>
            <p:cNvPr id="8" name="Round Same Side Corner Rectangle 7"/>
            <p:cNvSpPr/>
            <p:nvPr/>
          </p:nvSpPr>
          <p:spPr>
            <a:xfrm rot="5400000">
              <a:off x="1819782" y="2015554"/>
              <a:ext cx="1635471" cy="1581626"/>
            </a:xfrm>
            <a:prstGeom prst="round2SameRect">
              <a:avLst/>
            </a:prstGeom>
          </p:spPr>
          <p:style>
            <a:lnRef idx="2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 Same Side Corner Rectangle 4"/>
            <p:cNvSpPr/>
            <p:nvPr/>
          </p:nvSpPr>
          <p:spPr>
            <a:xfrm>
              <a:off x="1846706" y="2209890"/>
              <a:ext cx="1509047" cy="1341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85750" lvl="1" indent="-28575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200" kern="1200" dirty="0"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457200" y="1676400"/>
            <a:ext cx="4038600" cy="914400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/>
              <a:t>Outcome &amp; Timing</a:t>
            </a:r>
          </a:p>
          <a:p>
            <a:pPr algn="ctr"/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33399" y="2667000"/>
            <a:ext cx="3962399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Jan 2013: Publish 2.1 Spec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Feb 2013: 2 Open source implementations avail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March </a:t>
            </a:r>
            <a:r>
              <a:rPr lang="en-US" sz="1600" dirty="0" smtClean="0"/>
              <a:t>2013: </a:t>
            </a:r>
            <a:r>
              <a:rPr lang="en-US" sz="1600" dirty="0" smtClean="0"/>
              <a:t>Governance Proposal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April 2013: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SF in-person meeting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Formal </a:t>
            </a:r>
            <a:r>
              <a:rPr lang="en-US" sz="1600" dirty="0" err="1" smtClean="0"/>
              <a:t>DealID</a:t>
            </a:r>
            <a:r>
              <a:rPr lang="en-US" sz="1600" dirty="0" smtClean="0"/>
              <a:t> Extension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Mobile/Video Extensions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May 2013:   2.2 Spec Draft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May 2013: Best-practices and Use-cases document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Summer 2013 Orders/Deals 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Fall: User data?</a:t>
            </a:r>
          </a:p>
          <a:p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6133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_PPT_Template">
  <a:themeElements>
    <a:clrScheme name="IAB Colors 07-2011">
      <a:dk1>
        <a:sysClr val="windowText" lastClr="000000"/>
      </a:dk1>
      <a:lt1>
        <a:srgbClr val="FFFFFF"/>
      </a:lt1>
      <a:dk2>
        <a:srgbClr val="A5A5A5"/>
      </a:dk2>
      <a:lt2>
        <a:srgbClr val="FBEDBF"/>
      </a:lt2>
      <a:accent1>
        <a:srgbClr val="F8DE42"/>
      </a:accent1>
      <a:accent2>
        <a:srgbClr val="AB6447"/>
      </a:accent2>
      <a:accent3>
        <a:srgbClr val="1C908A"/>
      </a:accent3>
      <a:accent4>
        <a:srgbClr val="E20000"/>
      </a:accent4>
      <a:accent5>
        <a:srgbClr val="A7240E"/>
      </a:accent5>
      <a:accent6>
        <a:srgbClr val="030101"/>
      </a:accent6>
      <a:hlink>
        <a:srgbClr val="208C84"/>
      </a:hlink>
      <a:folHlink>
        <a:srgbClr val="CF8C63"/>
      </a:folHlink>
    </a:clrScheme>
    <a:fontScheme name="IAB Theme Fonts">
      <a:majorFont>
        <a:latin typeface="FuturaTOT"/>
        <a:ea typeface=""/>
        <a:cs typeface=""/>
      </a:majorFont>
      <a:minorFont>
        <a:latin typeface="FuturaTOTMed"/>
        <a:ea typeface=""/>
        <a:cs typeface="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Blank_PPT_Template.potx</Template>
  <TotalTime>24068</TotalTime>
  <Words>87</Words>
  <Application>Microsoft Macintosh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Blank_PPT_Template</vt:lpstr>
      <vt:lpstr>OpenRTB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Longacre</dc:creator>
  <cp:lastModifiedBy>Neal Richter</cp:lastModifiedBy>
  <cp:revision>1013</cp:revision>
  <cp:lastPrinted>2012-09-11T16:13:25Z</cp:lastPrinted>
  <dcterms:created xsi:type="dcterms:W3CDTF">2008-07-22T20:18:09Z</dcterms:created>
  <dcterms:modified xsi:type="dcterms:W3CDTF">2013-04-08T20:25:11Z</dcterms:modified>
</cp:coreProperties>
</file>