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17f33e1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17f33e1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10f385f0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10f385f0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0f385f0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0f385f0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10f385f0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10f385f0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0f385f0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0f385f0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0f385f0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0f385f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0f385f0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0f385f0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0f385f0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0f385f0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17f33e1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17f33e1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17f33e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17f33e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0f385f0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0f385f0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0f385f0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0f385f0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10f385f0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10f385f0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erospike.com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mehdidag/black-friday/version/1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erospike_(company)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erospike.com/solutions/technology/use-cases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erospike.com/docs/guide/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s://www.aerospike.com/docs/guid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www.aerospike.com/docs/architecture/data-model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17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Aerospike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6658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Type: Key-value store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URL: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https://www.aerospike.com/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Organization: Aerospike, Inc.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Members: Jason Reader, Ling Xiang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725" y="202700"/>
            <a:ext cx="3768526" cy="13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Database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04550" y="1556825"/>
            <a:ext cx="80073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Inserting data into test.BF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(1, 'F', 17, 0, 8370)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(2, 'M', 55, 0, 7969)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(3, 'M', 35, 0, 15227)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(4, 'M', 50, 1, 19215)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(5, 'M', 35, 0, 5254)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(6, 'F', 45, 1, 11755)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(7, 'M', 45, 1, 11788)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(8, 'M', 35, 1, 19614)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(9, 'F', 35, 0, 16662)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(10, 'F', 45, 1, 16352)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(11, 'F', 17, 0, 19172)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test.BF (PK, gender, age, marital_status, purchase) values (12, 'M', 17, 0, 7746)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425" y="418950"/>
            <a:ext cx="1478850" cy="1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Document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DROP INDEX &lt;ns&gt; &lt;index&gt;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Drops the designated index from the namespace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525" y="3157401"/>
            <a:ext cx="3012649" cy="169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Source Used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634575"/>
            <a:ext cx="75057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https://www.kaggle.com/mehdidag/black-friday/version/1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Friday data set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study of sales through consumer behaviors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 User_ID, Gender, Age, Marital_Status, Purchase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Size: 550,000 documents (Manually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Inputted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12 documents)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182" y="448700"/>
            <a:ext cx="2471593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Aerospike by default stores only the hash of the setname+key concatenation, called the DIGEST, which is what the Aerospike Client sends to Aerospike.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Aggregation through Aerospike is much more complex and requires UDF files or a creation of an aggregation module through various terminal commands.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425" y="324174"/>
            <a:ext cx="2579100" cy="1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Issues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Could not create our own namespaces, so we used the default test namespace.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Trouble creating bins and naming the bins properly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Learning curve for understanding the new data model was bigger than we thought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Could not find a proper GUI, so we had to do all our work through the terminal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Created as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Citrusleaf 2.0 in 2010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Rebranded into Aerospike in August, 2012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Acquired AlchemyDB in 2012 to integrate the two databases functions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Open-sourced on June 24, 2014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Currently on version 4.2.0.4 which was released on June 25, 2018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291225" y="4438725"/>
            <a:ext cx="3384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https://en.wikipedia.org/wiki/Aerospike_(company)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850" y="380500"/>
            <a:ext cx="1892924" cy="14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Usage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Designed for large internet applications such as Twitter,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Pinterest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etc.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ache replacement is made easy with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Aerospike’s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high throughput and low latency,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especially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if data is dynamically changing.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User profile storage usually used by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advertising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or marketing companies.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Recommendation engine uses Aerospike’s high throughput of data to keep up with user behavior.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30475" y="4629250"/>
            <a:ext cx="40434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https://www.aerospike.com/solutions/technology/use-cases/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846" y="195454"/>
            <a:ext cx="2506450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662650"/>
            <a:ext cx="7505700" cy="28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Key-value Store(KVS) operations associate keys with a set of named values.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Policy containers—namespaces (RDBMS databases): control the retention and reliability requirements for a set of data.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Roboto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Namespaces:  Sets (RDBMS tables) and Records (RDBMS rows)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Roboto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Records contain a unique indexed key, and one or more bins (RDBMS columns) that contain the record values.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305025" y="4629250"/>
            <a:ext cx="3093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https://www.aerospike.com/docs/guide/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750" y="3082375"/>
            <a:ext cx="1867150" cy="1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cont.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Meta-Data info: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Generation: 16 bit field, changed on each record update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Time-To-Live: 32 bit field, expiration time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User-Defined-Functions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Data Types(LDTs)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750" y="3082375"/>
            <a:ext cx="1867150" cy="1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05025" y="4629250"/>
            <a:ext cx="30930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https://www.aerospike.com/docs/guide/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Namespaces: A part of a database or group of databases that contains records and indexes that binds data to a storage device.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Sets: Within namespaces the records belong to sets that help logically group records into collections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Records: The base unit of storage in the database, represent the rows within the system and are accessed through key-value pairs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Bins: Within a record, data is stored in one or many bins.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900" y="301500"/>
            <a:ext cx="2327325" cy="17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275" y="301500"/>
            <a:ext cx="3174749" cy="1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99050" y="4577825"/>
            <a:ext cx="4263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https://www.aerospike.com/docs/architecture/data-model.html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Example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Namespace: test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Set: BF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Bins: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gender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age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marital_status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purchase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0188"/>
            <a:ext cx="4001267" cy="323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lang="en"/>
              <a:t>database</a:t>
            </a:r>
            <a:r>
              <a:rPr lang="en"/>
              <a:t> and Insert a Document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Inserting data into default namespace (test) with BF set.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bins: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index gender on test.BF (gender) String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index age on test.BF (age) Numeric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index marital_Status on test.BF (marital_status) Numeric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index purchase on test.BF (purchase) Numeric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 Documents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	SELECT gender  FROM test.BF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     	SELECT *  FROM test.BF  WHERE marital_status = 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     	SELECT * FROM test.BF WHERE purchase between 10000 and 20000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SELECT * FROM test.BF WHERE PK = 1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750" y="324175"/>
            <a:ext cx="1621625" cy="23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