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Titillium Web"/>
      <p:regular r:id="rId21"/>
      <p:bold r:id="rId22"/>
      <p:italic r:id="rId23"/>
      <p:boldItalic r:id="rId24"/>
    </p:embeddedFont>
    <p:embeddedFont>
      <p:font typeface="Titillium Web Extra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ExtraLight-bold.fntdata"/><Relationship Id="rId25" Type="http://schemas.openxmlformats.org/officeDocument/2006/relationships/font" Target="fonts/TitilliumWebExtraLight-regular.fntdata"/><Relationship Id="rId28" Type="http://schemas.openxmlformats.org/officeDocument/2006/relationships/font" Target="fonts/TitilliumWebExtraLight-boldItalic.fntdata"/><Relationship Id="rId27" Type="http://schemas.openxmlformats.org/officeDocument/2006/relationships/font" Target="fonts/TitilliumWebExtra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21e9604cf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521e9604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21e9604cf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21e9604c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21e9604cf_4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21e9604c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521e9604cf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521e9604c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521e9604cf_3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521e9604c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521e9604cf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521e9604c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21e9604cf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21e9604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21e9604cf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21e9604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521e9604cf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521e9604c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 UNIVERSITY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 SALES</a:t>
            </a:r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802050" y="2806725"/>
            <a:ext cx="72003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Ling Xiang, Liangdong Jia, Weiqi Hu,  Quanda Yang</a:t>
            </a:r>
            <a:endParaRPr sz="24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4"/>
          <p:cNvSpPr txBox="1"/>
          <p:nvPr>
            <p:ph type="title"/>
          </p:nvPr>
        </p:nvSpPr>
        <p:spPr>
          <a:xfrm>
            <a:off x="729000" y="1662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ITEM PAGE</a:t>
            </a:r>
            <a:endParaRPr/>
          </a:p>
        </p:txBody>
      </p:sp>
      <p:sp>
        <p:nvSpPr>
          <p:cNvPr id="841" name="Google Shape;841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2" name="Google Shape;8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500" y="1180350"/>
            <a:ext cx="6599662" cy="35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PAGE</a:t>
            </a:r>
            <a:endParaRPr/>
          </a:p>
        </p:txBody>
      </p:sp>
      <p:sp>
        <p:nvSpPr>
          <p:cNvPr id="848" name="Google Shape;848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9" name="Google Shape;8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300" y="996575"/>
            <a:ext cx="6553375" cy="35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PAGE</a:t>
            </a:r>
            <a:endParaRPr/>
          </a:p>
        </p:txBody>
      </p:sp>
      <p:sp>
        <p:nvSpPr>
          <p:cNvPr id="855" name="Google Shape;855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6" name="Google Shape;8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600" y="1170525"/>
            <a:ext cx="6609849" cy="35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echnologies</a:t>
            </a:r>
            <a:endParaRPr/>
          </a:p>
        </p:txBody>
      </p:sp>
      <p:sp>
        <p:nvSpPr>
          <p:cNvPr id="862" name="Google Shape;862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3" name="Google Shape;863;p27"/>
          <p:cNvSpPr txBox="1"/>
          <p:nvPr/>
        </p:nvSpPr>
        <p:spPr>
          <a:xfrm>
            <a:off x="1566625" y="1095250"/>
            <a:ext cx="45057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</a:t>
            </a: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atabase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.Net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Html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Others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69" name="Google Shape;869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Google Shape;870;p28"/>
          <p:cNvSpPr txBox="1"/>
          <p:nvPr/>
        </p:nvSpPr>
        <p:spPr>
          <a:xfrm>
            <a:off x="1053475" y="1552750"/>
            <a:ext cx="6627000" cy="26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Finish 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Designing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Create web frames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Starting up with database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Having some small features down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6" name="Google Shape;876;p29"/>
          <p:cNvSpPr txBox="1"/>
          <p:nvPr>
            <p:ph type="title"/>
          </p:nvPr>
        </p:nvSpPr>
        <p:spPr>
          <a:xfrm>
            <a:off x="565924" y="1912964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 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2" name="Google Shape;882;p30"/>
          <p:cNvSpPr txBox="1"/>
          <p:nvPr>
            <p:ph type="title"/>
          </p:nvPr>
        </p:nvSpPr>
        <p:spPr>
          <a:xfrm>
            <a:off x="565925" y="1912975"/>
            <a:ext cx="6078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r>
              <a:rPr lang="en" sz="6000"/>
              <a:t> 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and Mentor</a:t>
            </a:r>
            <a:endParaRPr/>
          </a:p>
        </p:txBody>
      </p:sp>
      <p:sp>
        <p:nvSpPr>
          <p:cNvPr id="786" name="Google Shape;786;p16"/>
          <p:cNvSpPr txBox="1"/>
          <p:nvPr/>
        </p:nvSpPr>
        <p:spPr>
          <a:xfrm>
            <a:off x="931350" y="2283088"/>
            <a:ext cx="51297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Michael Stahr</a:t>
            </a:r>
            <a:endParaRPr sz="2400">
              <a:solidFill>
                <a:srgbClr val="F3F3F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/>
          <p:nvPr>
            <p:ph type="ctrTitle"/>
          </p:nvPr>
        </p:nvSpPr>
        <p:spPr>
          <a:xfrm>
            <a:off x="448270" y="604967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PROJECT - CAMPUS SALES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92" name="Google Shape;792;p17"/>
          <p:cNvSpPr txBox="1"/>
          <p:nvPr>
            <p:ph idx="1" type="subTitle"/>
          </p:nvPr>
        </p:nvSpPr>
        <p:spPr>
          <a:xfrm>
            <a:off x="448275" y="1585113"/>
            <a:ext cx="84825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 The Campus Sales is a campus-based website that students can trade their items to others on campus. 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Benefits: 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Don’t need to wait for </a:t>
            </a:r>
            <a:r>
              <a:rPr lang="en" sz="2400">
                <a:solidFill>
                  <a:srgbClr val="F3F3F3"/>
                </a:solidFill>
              </a:rPr>
              <a:t>shipment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Trade quick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-"/>
            </a:pPr>
            <a:r>
              <a:rPr lang="en" sz="2400">
                <a:solidFill>
                  <a:srgbClr val="F3F3F3"/>
                </a:solidFill>
              </a:rPr>
              <a:t>Safer (@miamioh.edu)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8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98" name="Google Shape;798;p18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9" name="Google Shape;7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01" y="452900"/>
            <a:ext cx="4868426" cy="42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9"/>
          <p:cNvSpPr txBox="1"/>
          <p:nvPr>
            <p:ph type="title"/>
          </p:nvPr>
        </p:nvSpPr>
        <p:spPr>
          <a:xfrm>
            <a:off x="739675" y="295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UP PAGE</a:t>
            </a:r>
            <a:endParaRPr/>
          </a:p>
        </p:txBody>
      </p:sp>
      <p:sp>
        <p:nvSpPr>
          <p:cNvPr id="805" name="Google Shape;805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6" name="Google Shape;8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05" y="1258650"/>
            <a:ext cx="6039571" cy="32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20"/>
          <p:cNvSpPr txBox="1"/>
          <p:nvPr>
            <p:ph type="title"/>
          </p:nvPr>
        </p:nvSpPr>
        <p:spPr>
          <a:xfrm>
            <a:off x="674400" y="1271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</a:t>
            </a:r>
            <a:endParaRPr/>
          </a:p>
        </p:txBody>
      </p:sp>
      <p:pic>
        <p:nvPicPr>
          <p:cNvPr id="813" name="Google Shape;8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300" y="1152526"/>
            <a:ext cx="6105701" cy="343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r>
              <a:rPr lang="en"/>
              <a:t> PAGE</a:t>
            </a:r>
            <a:endParaRPr/>
          </a:p>
        </p:txBody>
      </p:sp>
      <p:sp>
        <p:nvSpPr>
          <p:cNvPr id="819" name="Google Shape;819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0" name="Google Shape;8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575" y="917324"/>
            <a:ext cx="7026877" cy="412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2"/>
          <p:cNvSpPr txBox="1"/>
          <p:nvPr>
            <p:ph type="title"/>
          </p:nvPr>
        </p:nvSpPr>
        <p:spPr>
          <a:xfrm>
            <a:off x="661350" y="1401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</a:t>
            </a:r>
            <a:r>
              <a:rPr lang="en"/>
              <a:t> PAGE</a:t>
            </a:r>
            <a:endParaRPr/>
          </a:p>
        </p:txBody>
      </p:sp>
      <p:sp>
        <p:nvSpPr>
          <p:cNvPr id="826" name="Google Shape;826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7" name="Google Shape;8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25" y="1154675"/>
            <a:ext cx="6188899" cy="34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 txBox="1"/>
          <p:nvPr>
            <p:ph type="title"/>
          </p:nvPr>
        </p:nvSpPr>
        <p:spPr>
          <a:xfrm>
            <a:off x="596075" y="114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page</a:t>
            </a:r>
            <a:endParaRPr/>
          </a:p>
        </p:txBody>
      </p:sp>
      <p:sp>
        <p:nvSpPr>
          <p:cNvPr id="833" name="Google Shape;833;p23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5" name="Google Shape;8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99" y="1087450"/>
            <a:ext cx="6478248" cy="36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