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7" r:id="rId2"/>
    <p:sldId id="256" r:id="rId3"/>
    <p:sldId id="261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63deb99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63deb99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79910499-53F4-5DF8-BF28-D451DD4CD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63deb9935_0_0:notes">
            <a:extLst>
              <a:ext uri="{FF2B5EF4-FFF2-40B4-BE49-F238E27FC236}">
                <a16:creationId xmlns:a16="http://schemas.microsoft.com/office/drawing/2014/main" id="{59EB3461-8FC9-A2D4-2D98-24756DE1D7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63deb9935_0_0:notes">
            <a:extLst>
              <a:ext uri="{FF2B5EF4-FFF2-40B4-BE49-F238E27FC236}">
                <a16:creationId xmlns:a16="http://schemas.microsoft.com/office/drawing/2014/main" id="{E4BF5D71-B19C-8E5E-F254-2792CECCD6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452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63deb993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63deb993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63deb993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63deb993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63deb993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63deb993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S3/latest/userguide/creating-bucke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6279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b="0" dirty="0">
                <a:solidFill>
                  <a:srgbClr val="FE81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Let's have a look at what we covered yesterday</a:t>
            </a:r>
            <a:endParaRPr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BB662-F9E8-91A5-584A-45253A08BFF8}"/>
              </a:ext>
            </a:extLst>
          </p:cNvPr>
          <p:cNvSpPr txBox="1"/>
          <p:nvPr/>
        </p:nvSpPr>
        <p:spPr>
          <a:xfrm>
            <a:off x="2160270" y="1762780"/>
            <a:ext cx="572643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Configuration &amp; Data Handling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Splunk Configuration Files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Data is Handled in Splunk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Concept of Basic Forwarding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5F395-7CED-4B0E-C01D-5BD583AD7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" y="148300"/>
            <a:ext cx="1283753" cy="2722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2524080" y="1303020"/>
            <a:ext cx="427872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Integration Special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Integrating Splunk with AWS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Use Cases and Dashboards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EF645-CED0-5CB8-2717-F1CA9D2F7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" y="150706"/>
            <a:ext cx="1291590" cy="273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FAD3B0-0F91-432A-9838-725717A73F9F}"/>
              </a:ext>
            </a:extLst>
          </p:cNvPr>
          <p:cNvSpPr txBox="1"/>
          <p:nvPr/>
        </p:nvSpPr>
        <p:spPr>
          <a:xfrm>
            <a:off x="7623810" y="130534"/>
            <a:ext cx="14973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433C2-BFF1-C371-DEEB-07504AD8F237}"/>
              </a:ext>
            </a:extLst>
          </p:cNvPr>
          <p:cNvSpPr txBox="1"/>
          <p:nvPr/>
        </p:nvSpPr>
        <p:spPr>
          <a:xfrm>
            <a:off x="1802176" y="1010632"/>
            <a:ext cx="45777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indent="0" algn="ctr">
              <a:buNone/>
            </a:pPr>
            <a:r>
              <a:rPr lang="en-US" sz="3200" b="1" dirty="0">
                <a:solidFill>
                  <a:srgbClr val="FC7A6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Today’s Agenda</a:t>
            </a:r>
            <a:endParaRPr lang="en-US" dirty="0">
              <a:solidFill>
                <a:srgbClr val="FC7A6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91A99633-6411-CA43-8DEC-C6D566521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DB733879-23C0-4C30-977E-7FED7C1A10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Getting in data of AWS S3:</a:t>
            </a:r>
            <a:endParaRPr sz="212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2120" dirty="0"/>
          </a:p>
          <a:p>
            <a:pPr marL="457200" lvl="0" indent="-363220" algn="l" rtl="0">
              <a:spcBef>
                <a:spcPts val="0"/>
              </a:spcBef>
              <a:spcAft>
                <a:spcPts val="0"/>
              </a:spcAft>
              <a:buSzPts val="2120"/>
              <a:buChar char="●"/>
            </a:pPr>
            <a:r>
              <a:rPr lang="en" sz="1800" dirty="0"/>
              <a:t>Create s3 bucket in aws</a:t>
            </a:r>
            <a:endParaRPr sz="1800" dirty="0"/>
          </a:p>
          <a:p>
            <a:pPr marL="457200" lvl="0" indent="-363220" algn="l" rtl="0">
              <a:spcBef>
                <a:spcPts val="0"/>
              </a:spcBef>
              <a:spcAft>
                <a:spcPts val="0"/>
              </a:spcAft>
              <a:buSzPts val="2120"/>
              <a:buChar char="●"/>
            </a:pPr>
            <a:r>
              <a:rPr lang="en" sz="1800" dirty="0"/>
              <a:t>Create Access key and Secret Access keys in AWS</a:t>
            </a:r>
            <a:endParaRPr sz="1800" dirty="0"/>
          </a:p>
          <a:p>
            <a:pPr marL="457200" lvl="0" indent="-363220" algn="l" rtl="0">
              <a:spcBef>
                <a:spcPts val="0"/>
              </a:spcBef>
              <a:spcAft>
                <a:spcPts val="0"/>
              </a:spcAft>
              <a:buSzPts val="2120"/>
              <a:buChar char="●"/>
            </a:pPr>
            <a:r>
              <a:rPr lang="en" sz="1800" dirty="0"/>
              <a:t>Login in to splunk web</a:t>
            </a:r>
            <a:endParaRPr sz="1800" dirty="0"/>
          </a:p>
          <a:p>
            <a:pPr marL="457200" lvl="0" indent="-363220" algn="l" rtl="0">
              <a:spcBef>
                <a:spcPts val="0"/>
              </a:spcBef>
              <a:spcAft>
                <a:spcPts val="0"/>
              </a:spcAft>
              <a:buSzPts val="2120"/>
              <a:buChar char="●"/>
            </a:pPr>
            <a:r>
              <a:rPr lang="en" sz="1800" dirty="0"/>
              <a:t>Create a new index to capture data in splunk</a:t>
            </a:r>
            <a:endParaRPr sz="1800" dirty="0"/>
          </a:p>
          <a:p>
            <a:pPr marL="457200" lvl="0" indent="-363220" algn="l" rtl="0">
              <a:spcBef>
                <a:spcPts val="0"/>
              </a:spcBef>
              <a:spcAft>
                <a:spcPts val="0"/>
              </a:spcAft>
              <a:buSzPts val="2120"/>
              <a:buChar char="●"/>
            </a:pPr>
            <a:r>
              <a:rPr lang="en" sz="1800" dirty="0"/>
              <a:t>Go to Apps → Find more Apps → Install AWS Add-on on splunk 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→ Open App </a:t>
            </a:r>
            <a:endParaRPr sz="1800" dirty="0"/>
          </a:p>
          <a:p>
            <a:pPr marL="457200" lvl="0" indent="-363220" algn="l" rtl="0">
              <a:spcBef>
                <a:spcPts val="0"/>
              </a:spcBef>
              <a:spcAft>
                <a:spcPts val="0"/>
              </a:spcAft>
              <a:buSzPts val="2120"/>
              <a:buChar char="●"/>
            </a:pPr>
            <a:r>
              <a:rPr lang="en" sz="1800" dirty="0"/>
              <a:t>Add Account with Aws credentials</a:t>
            </a:r>
            <a:endParaRPr sz="1800" dirty="0"/>
          </a:p>
          <a:p>
            <a:pPr marL="457200" lvl="0" indent="-363220" algn="l" rtl="0">
              <a:spcBef>
                <a:spcPts val="0"/>
              </a:spcBef>
              <a:spcAft>
                <a:spcPts val="0"/>
              </a:spcAft>
              <a:buSzPts val="2120"/>
              <a:buChar char="●"/>
            </a:pPr>
            <a:r>
              <a:rPr lang="en" sz="1800" dirty="0"/>
              <a:t>Click on Create New Input → Custom Data Type → Generic S3</a:t>
            </a:r>
            <a:endParaRPr sz="1800" dirty="0"/>
          </a:p>
          <a:p>
            <a:pPr marL="457200" lvl="0" indent="-363220" algn="l" rtl="0">
              <a:spcBef>
                <a:spcPts val="0"/>
              </a:spcBef>
              <a:spcAft>
                <a:spcPts val="0"/>
              </a:spcAft>
              <a:buSzPts val="2120"/>
              <a:buChar char="●"/>
            </a:pPr>
            <a:r>
              <a:rPr lang="en" sz="1800" dirty="0"/>
              <a:t>Fill all the required fields and click on save</a:t>
            </a:r>
            <a:endParaRPr sz="1800" dirty="0"/>
          </a:p>
          <a:p>
            <a:pPr marL="457200" lvl="0" indent="-363220" algn="l" rtl="0">
              <a:spcBef>
                <a:spcPts val="0"/>
              </a:spcBef>
              <a:spcAft>
                <a:spcPts val="0"/>
              </a:spcAft>
              <a:buSzPts val="2120"/>
              <a:buChar char="●"/>
            </a:pPr>
            <a:r>
              <a:rPr lang="en" sz="1800" dirty="0"/>
              <a:t>Verify inputs has been created.</a:t>
            </a:r>
            <a:endParaRPr sz="1800" dirty="0"/>
          </a:p>
          <a:p>
            <a:pPr marL="457200" lvl="0" indent="-363220" algn="l" rtl="0">
              <a:spcBef>
                <a:spcPts val="0"/>
              </a:spcBef>
              <a:spcAft>
                <a:spcPts val="0"/>
              </a:spcAft>
              <a:buSzPts val="2120"/>
              <a:buChar char="●"/>
            </a:pPr>
            <a:r>
              <a:rPr lang="en" sz="1800" dirty="0"/>
              <a:t>Upload any csv file on s3 bucket.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212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12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4C5102-2ED7-01CF-3A1E-EB2B72F8A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" y="148300"/>
            <a:ext cx="1283753" cy="27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7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7993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How to verify the if data is coming in into splunk: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 to Apps → Search &amp; Reporting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In search type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index=&lt;index name&gt;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110907-CD90-B89E-4AC8-4A6858982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" y="148300"/>
            <a:ext cx="1283753" cy="2722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4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 b="1" dirty="0"/>
              <a:t>Documents: </a:t>
            </a:r>
            <a:endParaRPr sz="182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 b="1" dirty="0"/>
              <a:t>Create buckets in AWS: </a:t>
            </a:r>
            <a:endParaRPr sz="182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 u="sng" dirty="0">
                <a:solidFill>
                  <a:schemeClr val="hlink"/>
                </a:solidFill>
                <a:hlinkClick r:id="rId3"/>
              </a:rPr>
              <a:t>https://docs.aws.amazon.com/AmazonS3/latest/userguide/creating-bucket.html</a:t>
            </a:r>
            <a:endParaRPr sz="182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 dirty="0"/>
              <a:t> </a:t>
            </a:r>
            <a:br>
              <a:rPr lang="en" sz="1820" dirty="0"/>
            </a:br>
            <a:r>
              <a:rPr lang="en" sz="1820" b="1" dirty="0"/>
              <a:t>Generate Secret key and Access key in AWS: </a:t>
            </a:r>
            <a:endParaRPr sz="182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 dirty="0"/>
              <a:t>https://docs.aws.amazon.com/IAM/latest/UserGuide/id_credentials_access-keys.html#Using_CreateAccessKey</a:t>
            </a:r>
            <a:endParaRPr sz="182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2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 b="1" dirty="0"/>
              <a:t>Install Apps and Add-ons on splunk:</a:t>
            </a:r>
            <a:endParaRPr sz="182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 dirty="0"/>
              <a:t>https://docs.splunk.com/Documentation/SplunkCloud/9.2.2406/Admin/SelfServiceAppInstall#:~:text=Service%20Description.-,Install%20a%20public%20app%20from%20Splunkbase,-You%20can%20install</a:t>
            </a:r>
            <a:endParaRPr sz="182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2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 b="1" dirty="0"/>
              <a:t>Configure generic s3 inputs on splunk: </a:t>
            </a:r>
            <a:r>
              <a:rPr lang="en" sz="1820" dirty="0"/>
              <a:t>https://docs.splunk.com/Documentation/AddOns/released/AWS/S3 </a:t>
            </a:r>
            <a:endParaRPr sz="182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139984-F0B4-0ED9-121E-800C82E03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" y="148300"/>
            <a:ext cx="1283753" cy="2722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2651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Splunking !!!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E3793E-8D81-2687-459A-F38F0D93D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" y="148300"/>
            <a:ext cx="1283753" cy="2722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On-screen Show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Proxima Nova</vt:lpstr>
      <vt:lpstr>Calibri</vt:lpstr>
      <vt:lpstr>Spearmint</vt:lpstr>
      <vt:lpstr>Let's have a look at what we covered yesterday</vt:lpstr>
      <vt:lpstr>Cloud Integration Special Integrating Splunk with AWS Real-time Use Cases and Dashboards</vt:lpstr>
      <vt:lpstr>Getting in data of AWS S3:  Create s3 bucket in aws Create Access key and Secret Access keys in AWS Login in to splunk web Create a new index to capture data in splunk Go to Apps → Find more Apps → Install AWS Add-on on splunk  → Open App  Add Account with Aws credentials Click on Create New Input → Custom Data Type → Generic S3 Fill all the required fields and click on save Verify inputs has been created. Upload any csv file on s3 bucket.  </vt:lpstr>
      <vt:lpstr>How to verify the if data is coming in into splunk:  Go to Apps → Search &amp; Reporting In search type index=&lt;index name&gt;  </vt:lpstr>
      <vt:lpstr>Documents:  Create buckets in AWS:  https://docs.aws.amazon.com/AmazonS3/latest/userguide/creating-bucket.html   Generate Secret key and Access key in AWS:  https://docs.aws.amazon.com/IAM/latest/UserGuide/id_credentials_access-keys.html#Using_CreateAccessKey  Install Apps and Add-ons on splunk: https://docs.splunk.com/Documentation/SplunkCloud/9.2.2406/Admin/SelfServiceAppInstall#:~:text=Service%20Description.-,Install%20a%20public%20app%20from%20Splunkbase,-You%20can%20install  Configure generic s3 inputs on splunk: https://docs.splunk.com/Documentation/AddOns/released/AWS/S3 </vt:lpstr>
      <vt:lpstr>Happy Splunking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Swati</dc:creator>
  <cp:lastModifiedBy>Swati Pandey</cp:lastModifiedBy>
  <cp:revision>1</cp:revision>
  <dcterms:modified xsi:type="dcterms:W3CDTF">2025-05-23T10:06:25Z</dcterms:modified>
</cp:coreProperties>
</file>