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81" d="100"/>
          <a:sy n="81" d="100"/>
        </p:scale>
        <p:origin x="3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971F64-D8C9-F83B-21FF-ECF1737E9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44079F8-1479-BDC1-5274-51FE016D7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A0137C-BA97-AD43-BE38-761A67269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06435-D52B-414E-9ACA-3C0FAD3B5A05}" type="datetimeFigureOut">
              <a:rPr lang="zh-TW" altLang="en-US" smtClean="0"/>
              <a:t>2025/5/25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FFE2DC-3919-A670-8C2D-C256C3881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EC6547-6A88-DB44-841F-84514A73C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A078-0C70-4729-9E8C-F673D794D3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9402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421831-3ACC-8A14-8C4E-D9AAFE279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754C16B-2A07-6F7D-4225-D581DB388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D31FE1-89C8-191F-5D16-8D237976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06435-D52B-414E-9ACA-3C0FAD3B5A05}" type="datetimeFigureOut">
              <a:rPr lang="zh-TW" altLang="en-US" smtClean="0"/>
              <a:t>2025/5/25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E78383-FA33-7368-4FB3-5167B6344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08E413-0DE4-9D7B-A610-1E368DE6E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A078-0C70-4729-9E8C-F673D794D3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9603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ACB6F38-81AA-1012-EF31-8AD4F24369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DCCC988-5744-19C7-A581-58A5BDC12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40EBB5-2D03-E92C-1AEC-A57296CC1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06435-D52B-414E-9ACA-3C0FAD3B5A05}" type="datetimeFigureOut">
              <a:rPr lang="zh-TW" altLang="en-US" smtClean="0"/>
              <a:t>2025/5/25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FDFF213-2973-D393-D5FE-E766440A8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D345C9-A5A5-E6C9-AB64-B746CEB44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A078-0C70-4729-9E8C-F673D794D3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74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FA8220-65D9-3C3E-FBB2-9AB85A25C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E25FF2-EE9D-0424-30C6-A50044199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6D2F6E-1797-24E5-FF4E-216A6C925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06435-D52B-414E-9ACA-3C0FAD3B5A05}" type="datetimeFigureOut">
              <a:rPr lang="zh-TW" altLang="en-US" smtClean="0"/>
              <a:t>2025/5/25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06B012-944F-DA39-E0BD-945CA4B62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861FB8-106D-9F1A-1C2F-0E9F1C916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A078-0C70-4729-9E8C-F673D794D3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714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749691-C7B9-7A8F-E4B2-2CFFFFB67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8F265E-18E6-60D1-ECD3-807A377A4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4971BC-2855-0594-21E4-15F0B2961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06435-D52B-414E-9ACA-3C0FAD3B5A05}" type="datetimeFigureOut">
              <a:rPr lang="zh-TW" altLang="en-US" smtClean="0"/>
              <a:t>2025/5/25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555090-5ABF-B0EC-F9A3-18CBD3E6D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9F0B16-3288-360C-8E95-35825DF33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A078-0C70-4729-9E8C-F673D794D3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8197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2FA743-76C3-970E-5EA8-C3F974A60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D1B8B1-20BA-813D-B27C-736DB8E2A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6411F00-8B13-C82E-90A5-79F913ABB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64B4F87-B569-EB73-9625-FBF5229D5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06435-D52B-414E-9ACA-3C0FAD3B5A05}" type="datetimeFigureOut">
              <a:rPr lang="zh-TW" altLang="en-US" smtClean="0"/>
              <a:t>2025/5/25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E1AA28A-8521-B66C-E019-B1AD6CD25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22C22B3-AD78-3A52-3F27-6CDEECC43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A078-0C70-4729-9E8C-F673D794D3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1158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2D370D-D653-F21D-DD9B-86CA18993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B25C45-1A0B-D040-83DF-1982B432C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B0491A5-4F54-CAD0-9955-B55D4CE6E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650AE1A-EABE-CADE-9E41-6C54AC9E6D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BE64F8D-EB95-42F1-1AB5-52609F118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9AA7A8F-498A-D424-939A-4EB8DD286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06435-D52B-414E-9ACA-3C0FAD3B5A05}" type="datetimeFigureOut">
              <a:rPr lang="zh-TW" altLang="en-US" smtClean="0"/>
              <a:t>2025/5/25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AF258C4-F3C5-7D05-F224-D76EF96C7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5974536-50F1-F5D5-6AF2-C97384457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A078-0C70-4729-9E8C-F673D794D3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829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769333-9FC4-1BCC-CC29-D2D80D32C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9AF845F-92FF-6FDC-6BBC-319657CC8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06435-D52B-414E-9ACA-3C0FAD3B5A05}" type="datetimeFigureOut">
              <a:rPr lang="zh-TW" altLang="en-US" smtClean="0"/>
              <a:t>2025/5/25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33DE381-C2B7-94B8-4E1E-C7BE11DD4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1436943-6A0A-4A91-D5C4-FCD1B4E06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A078-0C70-4729-9E8C-F673D794D3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0950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9880E08-F0D0-07A1-9DF1-0BC983E17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06435-D52B-414E-9ACA-3C0FAD3B5A05}" type="datetimeFigureOut">
              <a:rPr lang="zh-TW" altLang="en-US" smtClean="0"/>
              <a:t>2025/5/25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15C6FFB-7D0E-EF44-B466-B214CE690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08D5E9-F6D5-CBEB-99AB-DB4AB1978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A078-0C70-4729-9E8C-F673D794D3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6264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1A059C-1E43-B8D1-CE22-1DE588A4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2BCCA6-CF82-8599-0CF8-55394E6C3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B08E814-0EB8-1F4C-A26D-45A8A3542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E3EE266-5693-87C4-97CE-5E1B1AA3F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06435-D52B-414E-9ACA-3C0FAD3B5A05}" type="datetimeFigureOut">
              <a:rPr lang="zh-TW" altLang="en-US" smtClean="0"/>
              <a:t>2025/5/25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0FF14B1-AE51-111F-E810-B872AE2C1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5BEB90B-9FBD-7BE8-4D11-24956379C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A078-0C70-4729-9E8C-F673D794D3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7685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4E5EFF-B908-689B-58E4-A5ABC080C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017AAED-747B-DCC0-3F83-225167EF47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C38EFB6-06AA-B085-3D5F-4D8132D05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8018B03-44FD-C82E-DFE8-4AB3B6C4C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06435-D52B-414E-9ACA-3C0FAD3B5A05}" type="datetimeFigureOut">
              <a:rPr lang="zh-TW" altLang="en-US" smtClean="0"/>
              <a:t>2025/5/25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D221988-09E3-65D9-A1FD-94A3D8155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80B38BE-A728-9373-60AE-46975239E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6A078-0C70-4729-9E8C-F673D794D3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7199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9023D56-5DDA-FAE6-764E-D92C4D525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DD0B90A-71B5-CED6-C123-3E11A0283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DCB84A4-7387-55DB-5874-3D1B72157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06435-D52B-414E-9ACA-3C0FAD3B5A05}" type="datetimeFigureOut">
              <a:rPr lang="zh-TW" altLang="en-US" smtClean="0"/>
              <a:t>2025/5/25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A051EE-B522-ED50-FC77-6EF2D4D8BE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1C1A04-5398-4F16-15D7-27AC22707B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6A078-0C70-4729-9E8C-F673D794D3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78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funclubfrp.wikidot.com/faq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1F83F1-30DA-FAEF-5FB5-4C7A660862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QuakeCord Design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9EA3BA1-92C3-ED46-D64D-B7FA790D07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The design file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679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BF253D-4C3F-7326-9ADE-7D9DC8EC5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5BD4B6-7D0E-60EA-7225-77A6F60F6E56}"/>
              </a:ext>
            </a:extLst>
          </p:cNvPr>
          <p:cNvSpPr/>
          <p:nvPr/>
        </p:nvSpPr>
        <p:spPr>
          <a:xfrm>
            <a:off x="3611592" y="2380891"/>
            <a:ext cx="1610265" cy="31342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dirty="0"/>
              <a:t>EPS-32</a:t>
            </a:r>
            <a:endParaRPr lang="zh-TW" altLang="en-US" sz="3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4DBB181-337A-0309-CDCB-C1EA82577D07}"/>
              </a:ext>
            </a:extLst>
          </p:cNvPr>
          <p:cNvSpPr/>
          <p:nvPr/>
        </p:nvSpPr>
        <p:spPr>
          <a:xfrm>
            <a:off x="1644770" y="4445480"/>
            <a:ext cx="1069675" cy="10696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acc. sensor</a:t>
            </a:r>
            <a:endParaRPr lang="zh-TW" altLang="en-US" dirty="0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6BD58AD0-E1BF-4F73-BD2B-0815131D8031}"/>
              </a:ext>
            </a:extLst>
          </p:cNvPr>
          <p:cNvCxnSpPr>
            <a:stCxn id="5" idx="3"/>
          </p:cNvCxnSpPr>
          <p:nvPr/>
        </p:nvCxnSpPr>
        <p:spPr>
          <a:xfrm flipV="1">
            <a:off x="2714445" y="4980317"/>
            <a:ext cx="897147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弧形 7">
            <a:extLst>
              <a:ext uri="{FF2B5EF4-FFF2-40B4-BE49-F238E27FC236}">
                <a16:creationId xmlns:a16="http://schemas.microsoft.com/office/drawing/2014/main" id="{AEB65DF9-E447-A04B-0C0E-0758E7A06FB7}"/>
              </a:ext>
            </a:extLst>
          </p:cNvPr>
          <p:cNvSpPr/>
          <p:nvPr/>
        </p:nvSpPr>
        <p:spPr>
          <a:xfrm>
            <a:off x="4764657" y="1923691"/>
            <a:ext cx="914400" cy="914400"/>
          </a:xfrm>
          <a:prstGeom prst="arc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弧形 8">
            <a:extLst>
              <a:ext uri="{FF2B5EF4-FFF2-40B4-BE49-F238E27FC236}">
                <a16:creationId xmlns:a16="http://schemas.microsoft.com/office/drawing/2014/main" id="{8D59C38E-5F82-CB73-2F2B-63DB36647EFC}"/>
              </a:ext>
            </a:extLst>
          </p:cNvPr>
          <p:cNvSpPr/>
          <p:nvPr/>
        </p:nvSpPr>
        <p:spPr>
          <a:xfrm>
            <a:off x="4603630" y="1762664"/>
            <a:ext cx="1236453" cy="1236453"/>
          </a:xfrm>
          <a:prstGeom prst="arc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弧形 9">
            <a:extLst>
              <a:ext uri="{FF2B5EF4-FFF2-40B4-BE49-F238E27FC236}">
                <a16:creationId xmlns:a16="http://schemas.microsoft.com/office/drawing/2014/main" id="{9A443D41-6BF5-D2A3-3F29-1E039AF711E0}"/>
              </a:ext>
            </a:extLst>
          </p:cNvPr>
          <p:cNvSpPr/>
          <p:nvPr/>
        </p:nvSpPr>
        <p:spPr>
          <a:xfrm>
            <a:off x="4437570" y="1596604"/>
            <a:ext cx="1568571" cy="1568571"/>
          </a:xfrm>
          <a:prstGeom prst="arc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565E469E-5733-6158-5BA9-3A32B7D031A7}"/>
              </a:ext>
            </a:extLst>
          </p:cNvPr>
          <p:cNvGrpSpPr/>
          <p:nvPr/>
        </p:nvGrpSpPr>
        <p:grpSpPr>
          <a:xfrm>
            <a:off x="6855125" y="365125"/>
            <a:ext cx="856890" cy="1472242"/>
            <a:chOff x="6855125" y="908649"/>
            <a:chExt cx="856890" cy="1472242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5F006D5-B12D-EDA2-E723-8D1626F8FB1F}"/>
                </a:ext>
              </a:extLst>
            </p:cNvPr>
            <p:cNvSpPr/>
            <p:nvPr/>
          </p:nvSpPr>
          <p:spPr>
            <a:xfrm>
              <a:off x="6855125" y="908649"/>
              <a:ext cx="856890" cy="147224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Data Server</a:t>
              </a:r>
              <a:endParaRPr lang="zh-TW" altLang="en-US" dirty="0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62669F06-9D33-ABA3-7D6D-E6EB5F8B621B}"/>
                </a:ext>
              </a:extLst>
            </p:cNvPr>
            <p:cNvSpPr/>
            <p:nvPr/>
          </p:nvSpPr>
          <p:spPr>
            <a:xfrm>
              <a:off x="7019026" y="1155940"/>
              <a:ext cx="529087" cy="103517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8FB36A0A-6466-CF61-EEED-7D558CD7FE4F}"/>
                </a:ext>
              </a:extLst>
            </p:cNvPr>
            <p:cNvSpPr/>
            <p:nvPr/>
          </p:nvSpPr>
          <p:spPr>
            <a:xfrm>
              <a:off x="7548113" y="1027905"/>
              <a:ext cx="103517" cy="103517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9" name="圖片 18">
            <a:extLst>
              <a:ext uri="{FF2B5EF4-FFF2-40B4-BE49-F238E27FC236}">
                <a16:creationId xmlns:a16="http://schemas.microsoft.com/office/drawing/2014/main" id="{3C5ED3C2-0C62-CAEB-689E-6FC822210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81197" y="2084658"/>
            <a:ext cx="1043796" cy="1043796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5DC400B6-DDF0-52F2-8C5E-489C1A263FCD}"/>
              </a:ext>
            </a:extLst>
          </p:cNvPr>
          <p:cNvSpPr txBox="1"/>
          <p:nvPr/>
        </p:nvSpPr>
        <p:spPr>
          <a:xfrm>
            <a:off x="12202784" y="953782"/>
            <a:ext cx="13583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>
                <a:hlinkClick r:id="rId3" tooltip="http://funclubfrp.wikidot.com/faq"/>
              </a:rPr>
              <a:t>此相片</a:t>
            </a:r>
            <a:r>
              <a:rPr lang="zh-TW" altLang="en-US" sz="900"/>
              <a:t> (作者: 未知的作者) 已透過 </a:t>
            </a:r>
            <a:r>
              <a:rPr lang="zh-TW" altLang="en-US" sz="900">
                <a:hlinkClick r:id="rId4" tooltip="https://creativecommons.org/licenses/by-sa/3.0/"/>
              </a:rPr>
              <a:t>CC BY-SA</a:t>
            </a:r>
            <a:r>
              <a:rPr lang="zh-TW" altLang="en-US" sz="900"/>
              <a:t> 授權</a:t>
            </a: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A65F3081-4CE2-4F13-2BC2-4BDAB1C062AB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7303095" y="3128454"/>
            <a:ext cx="691338" cy="6010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35A313FE-A79B-2957-A415-D053360B7929}"/>
              </a:ext>
            </a:extLst>
          </p:cNvPr>
          <p:cNvSpPr/>
          <p:nvPr/>
        </p:nvSpPr>
        <p:spPr>
          <a:xfrm>
            <a:off x="8169178" y="3262343"/>
            <a:ext cx="1903636" cy="346882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ysClr val="windowText" lastClr="000000"/>
                </a:solidFill>
              </a:rPr>
              <a:t>Your Phone</a:t>
            </a:r>
            <a:endParaRPr lang="zh-TW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AB9881F0-9E8A-6FE2-EA84-895A924FDCAB}"/>
              </a:ext>
            </a:extLst>
          </p:cNvPr>
          <p:cNvSpPr/>
          <p:nvPr/>
        </p:nvSpPr>
        <p:spPr>
          <a:xfrm>
            <a:off x="8513362" y="3407074"/>
            <a:ext cx="1215267" cy="11484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9FE21091-8CE0-9A2C-0659-7178711590F8}"/>
              </a:ext>
            </a:extLst>
          </p:cNvPr>
          <p:cNvSpPr/>
          <p:nvPr/>
        </p:nvSpPr>
        <p:spPr>
          <a:xfrm>
            <a:off x="8416505" y="4312428"/>
            <a:ext cx="1398166" cy="42440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1C8EC780-2BB6-B628-1A7D-1E770792EE63}"/>
              </a:ext>
            </a:extLst>
          </p:cNvPr>
          <p:cNvSpPr txBox="1"/>
          <p:nvPr/>
        </p:nvSpPr>
        <p:spPr>
          <a:xfrm>
            <a:off x="8687990" y="4288250"/>
            <a:ext cx="10766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dirty="0"/>
              <a:t>Discord</a:t>
            </a:r>
            <a:endParaRPr lang="zh-TW" altLang="en-US" sz="900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2ED438A3-47BB-93AA-76B2-7BA8751A57C2}"/>
              </a:ext>
            </a:extLst>
          </p:cNvPr>
          <p:cNvSpPr txBox="1"/>
          <p:nvPr/>
        </p:nvSpPr>
        <p:spPr>
          <a:xfrm>
            <a:off x="8687989" y="4427844"/>
            <a:ext cx="1126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00" dirty="0"/>
              <a:t>Earthquake detected</a:t>
            </a:r>
            <a:br>
              <a:rPr lang="en-US" altLang="zh-TW" sz="800" dirty="0"/>
            </a:br>
            <a:r>
              <a:rPr lang="en-US" altLang="zh-TW" sz="800" dirty="0"/>
              <a:t>estimated intensity: V</a:t>
            </a:r>
            <a:endParaRPr lang="zh-TW" altLang="en-US" sz="800" dirty="0"/>
          </a:p>
        </p:txBody>
      </p:sp>
      <p:pic>
        <p:nvPicPr>
          <p:cNvPr id="30" name="圖片 29">
            <a:extLst>
              <a:ext uri="{FF2B5EF4-FFF2-40B4-BE49-F238E27FC236}">
                <a16:creationId xmlns:a16="http://schemas.microsoft.com/office/drawing/2014/main" id="{6505E2E4-437C-BE17-2015-F8E285199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464974" y="4378017"/>
            <a:ext cx="282129" cy="282129"/>
          </a:xfrm>
          <a:prstGeom prst="rect">
            <a:avLst/>
          </a:prstGeom>
        </p:spPr>
      </p:pic>
      <p:sp>
        <p:nvSpPr>
          <p:cNvPr id="31" name="文字方塊 30">
            <a:extLst>
              <a:ext uri="{FF2B5EF4-FFF2-40B4-BE49-F238E27FC236}">
                <a16:creationId xmlns:a16="http://schemas.microsoft.com/office/drawing/2014/main" id="{70BA4F7F-36BD-533E-DA67-98CE6E31AF7D}"/>
              </a:ext>
            </a:extLst>
          </p:cNvPr>
          <p:cNvSpPr txBox="1"/>
          <p:nvPr/>
        </p:nvSpPr>
        <p:spPr>
          <a:xfrm>
            <a:off x="12906748" y="1694302"/>
            <a:ext cx="13583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900">
                <a:hlinkClick r:id="rId3" tooltip="http://funclubfrp.wikidot.com/faq"/>
              </a:rPr>
              <a:t>此相片</a:t>
            </a:r>
            <a:r>
              <a:rPr lang="zh-TW" altLang="en-US" sz="900"/>
              <a:t> (作者: 未知的作者) 已透過 </a:t>
            </a:r>
            <a:r>
              <a:rPr lang="zh-TW" altLang="en-US" sz="900">
                <a:hlinkClick r:id="rId4" tooltip="https://creativecommons.org/licenses/by-sa/3.0/"/>
              </a:rPr>
              <a:t>CC BY-SA</a:t>
            </a:r>
            <a:r>
              <a:rPr lang="zh-TW" altLang="en-US" sz="900"/>
              <a:t> 授權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9F3F423-6F54-9334-BEE4-C70BC7D8821C}"/>
              </a:ext>
            </a:extLst>
          </p:cNvPr>
          <p:cNvSpPr/>
          <p:nvPr/>
        </p:nvSpPr>
        <p:spPr>
          <a:xfrm>
            <a:off x="9020114" y="365125"/>
            <a:ext cx="2333686" cy="13975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E5D7B86F-8ADE-CB92-9FC4-BE0662F7C2DD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7712015" y="1101246"/>
            <a:ext cx="9759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35EF6593-E180-F2F9-C6F6-9056F8A600F8}"/>
              </a:ext>
            </a:extLst>
          </p:cNvPr>
          <p:cNvCxnSpPr>
            <a:cxnSpLocks/>
          </p:cNvCxnSpPr>
          <p:nvPr/>
        </p:nvCxnSpPr>
        <p:spPr>
          <a:xfrm flipH="1">
            <a:off x="9655889" y="653190"/>
            <a:ext cx="169699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1C3D9B26-3C58-44F8-DCBF-97CE22C47DC9}"/>
              </a:ext>
            </a:extLst>
          </p:cNvPr>
          <p:cNvCxnSpPr>
            <a:cxnSpLocks/>
          </p:cNvCxnSpPr>
          <p:nvPr/>
        </p:nvCxnSpPr>
        <p:spPr>
          <a:xfrm rot="5400000" flipH="1">
            <a:off x="9610878" y="608180"/>
            <a:ext cx="65484" cy="245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C48D4BF9-E1D9-E485-6311-6E466C8C2BA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550807" y="640512"/>
            <a:ext cx="133350" cy="27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2ADC95A8-5B09-123D-F573-8FF6E879395A}"/>
              </a:ext>
            </a:extLst>
          </p:cNvPr>
          <p:cNvCxnSpPr>
            <a:cxnSpLocks/>
          </p:cNvCxnSpPr>
          <p:nvPr/>
        </p:nvCxnSpPr>
        <p:spPr>
          <a:xfrm rot="5400000" flipH="1">
            <a:off x="9502901" y="620346"/>
            <a:ext cx="155630" cy="457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99C1725E-11C8-4284-FA61-87F31C40DFC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454167" y="659270"/>
            <a:ext cx="197496" cy="9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0D1EDCCA-D0CC-98FD-1CCF-84ED6E06B9C6}"/>
              </a:ext>
            </a:extLst>
          </p:cNvPr>
          <p:cNvCxnSpPr>
            <a:cxnSpLocks/>
          </p:cNvCxnSpPr>
          <p:nvPr/>
        </p:nvCxnSpPr>
        <p:spPr>
          <a:xfrm rot="5400000" flipH="1">
            <a:off x="9355377" y="570290"/>
            <a:ext cx="335435" cy="498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FC257DE5-80A1-3F8F-F0EE-E157A938CADD}"/>
              </a:ext>
            </a:extLst>
          </p:cNvPr>
          <p:cNvCxnSpPr>
            <a:cxnSpLocks/>
          </p:cNvCxnSpPr>
          <p:nvPr/>
        </p:nvCxnSpPr>
        <p:spPr>
          <a:xfrm rot="5400000" flipH="1">
            <a:off x="9264826" y="660839"/>
            <a:ext cx="473375" cy="66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8A678FE3-C425-AD3B-CA05-38F5682DE911}"/>
              </a:ext>
            </a:extLst>
          </p:cNvPr>
          <p:cNvCxnSpPr>
            <a:cxnSpLocks/>
          </p:cNvCxnSpPr>
          <p:nvPr/>
        </p:nvCxnSpPr>
        <p:spPr>
          <a:xfrm rot="5400000" flipH="1">
            <a:off x="9258944" y="654957"/>
            <a:ext cx="427092" cy="647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AE3EE872-3BA9-A5A2-33A6-F5E1F979983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256257" y="650209"/>
            <a:ext cx="363968" cy="110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41042191-E551-783F-D35F-193AB9D87905}"/>
              </a:ext>
            </a:extLst>
          </p:cNvPr>
          <p:cNvCxnSpPr>
            <a:cxnSpLocks/>
          </p:cNvCxnSpPr>
          <p:nvPr/>
        </p:nvCxnSpPr>
        <p:spPr>
          <a:xfrm rot="5400000" flipH="1">
            <a:off x="9269820" y="671362"/>
            <a:ext cx="296858" cy="307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F1670602-EA2F-0AF4-3910-17637CEF01A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270250" y="649163"/>
            <a:ext cx="245900" cy="1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D3974337-5667-705B-B02B-725CA98A497A}"/>
              </a:ext>
            </a:extLst>
          </p:cNvPr>
          <p:cNvCxnSpPr>
            <a:cxnSpLocks/>
          </p:cNvCxnSpPr>
          <p:nvPr/>
        </p:nvCxnSpPr>
        <p:spPr>
          <a:xfrm rot="5400000" flipH="1">
            <a:off x="9274892" y="674016"/>
            <a:ext cx="187856" cy="302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C4DF15E7-A6B3-7C23-E172-E903B0A4D51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309755" y="620224"/>
            <a:ext cx="68969" cy="18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BC800B73-2E80-A670-A9CE-C559938DF613}"/>
              </a:ext>
            </a:extLst>
          </p:cNvPr>
          <p:cNvCxnSpPr>
            <a:cxnSpLocks/>
          </p:cNvCxnSpPr>
          <p:nvPr/>
        </p:nvCxnSpPr>
        <p:spPr>
          <a:xfrm rot="5400000">
            <a:off x="9305569" y="634968"/>
            <a:ext cx="0" cy="584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12FDA72B-98FB-DF67-8123-E2040C325F57}"/>
              </a:ext>
            </a:extLst>
          </p:cNvPr>
          <p:cNvCxnSpPr>
            <a:cxnSpLocks/>
          </p:cNvCxnSpPr>
          <p:nvPr/>
        </p:nvCxnSpPr>
        <p:spPr>
          <a:xfrm flipH="1">
            <a:off x="9020114" y="663907"/>
            <a:ext cx="2655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72704D23-E9E1-3D0D-CEF6-5C0F026F53E3}"/>
              </a:ext>
            </a:extLst>
          </p:cNvPr>
          <p:cNvCxnSpPr>
            <a:cxnSpLocks/>
            <a:stCxn id="34" idx="3"/>
          </p:cNvCxnSpPr>
          <p:nvPr/>
        </p:nvCxnSpPr>
        <p:spPr>
          <a:xfrm flipH="1">
            <a:off x="9655889" y="1063895"/>
            <a:ext cx="1697911" cy="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002DE35C-78D0-9E42-03EB-3E4E7080A0EA}"/>
              </a:ext>
            </a:extLst>
          </p:cNvPr>
          <p:cNvCxnSpPr>
            <a:cxnSpLocks/>
          </p:cNvCxnSpPr>
          <p:nvPr/>
        </p:nvCxnSpPr>
        <p:spPr>
          <a:xfrm flipH="1">
            <a:off x="9643620" y="1064800"/>
            <a:ext cx="12269" cy="678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031CB4E7-1AD8-CA35-C270-41CF62D5E5AE}"/>
              </a:ext>
            </a:extLst>
          </p:cNvPr>
          <p:cNvCxnSpPr>
            <a:cxnSpLocks/>
          </p:cNvCxnSpPr>
          <p:nvPr/>
        </p:nvCxnSpPr>
        <p:spPr>
          <a:xfrm flipV="1">
            <a:off x="9603612" y="1128838"/>
            <a:ext cx="40008" cy="38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>
            <a:extLst>
              <a:ext uri="{FF2B5EF4-FFF2-40B4-BE49-F238E27FC236}">
                <a16:creationId xmlns:a16="http://schemas.microsoft.com/office/drawing/2014/main" id="{02052EF1-9D90-33E4-BDF2-A16790DB0F6B}"/>
              </a:ext>
            </a:extLst>
          </p:cNvPr>
          <p:cNvCxnSpPr>
            <a:cxnSpLocks/>
          </p:cNvCxnSpPr>
          <p:nvPr/>
        </p:nvCxnSpPr>
        <p:spPr>
          <a:xfrm rot="5400000" flipH="1">
            <a:off x="9502901" y="1031955"/>
            <a:ext cx="155630" cy="457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接點 78">
            <a:extLst>
              <a:ext uri="{FF2B5EF4-FFF2-40B4-BE49-F238E27FC236}">
                <a16:creationId xmlns:a16="http://schemas.microsoft.com/office/drawing/2014/main" id="{3CDC9625-DAC1-35C9-A070-A7141B47D8D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454167" y="1070879"/>
            <a:ext cx="197496" cy="9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>
            <a:extLst>
              <a:ext uri="{FF2B5EF4-FFF2-40B4-BE49-F238E27FC236}">
                <a16:creationId xmlns:a16="http://schemas.microsoft.com/office/drawing/2014/main" id="{5637811C-34BD-FD1B-C728-E95FDCEC8A9F}"/>
              </a:ext>
            </a:extLst>
          </p:cNvPr>
          <p:cNvCxnSpPr>
            <a:cxnSpLocks/>
          </p:cNvCxnSpPr>
          <p:nvPr/>
        </p:nvCxnSpPr>
        <p:spPr>
          <a:xfrm rot="5400000" flipH="1">
            <a:off x="9355377" y="981899"/>
            <a:ext cx="335435" cy="498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>
            <a:extLst>
              <a:ext uri="{FF2B5EF4-FFF2-40B4-BE49-F238E27FC236}">
                <a16:creationId xmlns:a16="http://schemas.microsoft.com/office/drawing/2014/main" id="{FEA2E8B9-ECAE-99FE-2D9D-F880D088B868}"/>
              </a:ext>
            </a:extLst>
          </p:cNvPr>
          <p:cNvCxnSpPr>
            <a:cxnSpLocks/>
          </p:cNvCxnSpPr>
          <p:nvPr/>
        </p:nvCxnSpPr>
        <p:spPr>
          <a:xfrm rot="5400000" flipH="1">
            <a:off x="9264826" y="1072448"/>
            <a:ext cx="473375" cy="66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5B74D750-9001-D35C-EA3A-B87D5429ED2C}"/>
              </a:ext>
            </a:extLst>
          </p:cNvPr>
          <p:cNvCxnSpPr>
            <a:cxnSpLocks/>
          </p:cNvCxnSpPr>
          <p:nvPr/>
        </p:nvCxnSpPr>
        <p:spPr>
          <a:xfrm flipH="1" flipV="1">
            <a:off x="9467750" y="1098355"/>
            <a:ext cx="37099" cy="2141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接點 82">
            <a:extLst>
              <a:ext uri="{FF2B5EF4-FFF2-40B4-BE49-F238E27FC236}">
                <a16:creationId xmlns:a16="http://schemas.microsoft.com/office/drawing/2014/main" id="{45B7DD6E-B9B9-4590-4566-77AB4E05844C}"/>
              </a:ext>
            </a:extLst>
          </p:cNvPr>
          <p:cNvCxnSpPr>
            <a:cxnSpLocks/>
          </p:cNvCxnSpPr>
          <p:nvPr/>
        </p:nvCxnSpPr>
        <p:spPr>
          <a:xfrm flipV="1">
            <a:off x="9432696" y="1098622"/>
            <a:ext cx="31869" cy="150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接點 83">
            <a:extLst>
              <a:ext uri="{FF2B5EF4-FFF2-40B4-BE49-F238E27FC236}">
                <a16:creationId xmlns:a16="http://schemas.microsoft.com/office/drawing/2014/main" id="{B7EB2D69-65F5-1F3B-1274-225D215EFCC3}"/>
              </a:ext>
            </a:extLst>
          </p:cNvPr>
          <p:cNvCxnSpPr>
            <a:cxnSpLocks/>
          </p:cNvCxnSpPr>
          <p:nvPr/>
        </p:nvCxnSpPr>
        <p:spPr>
          <a:xfrm flipH="1" flipV="1">
            <a:off x="9392047" y="1194087"/>
            <a:ext cx="41586" cy="526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6E3657B4-B108-6313-3C79-E5867A290E58}"/>
              </a:ext>
            </a:extLst>
          </p:cNvPr>
          <p:cNvCxnSpPr>
            <a:cxnSpLocks/>
          </p:cNvCxnSpPr>
          <p:nvPr/>
        </p:nvCxnSpPr>
        <p:spPr>
          <a:xfrm>
            <a:off x="9373135" y="1035184"/>
            <a:ext cx="20798" cy="1589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>
            <a:extLst>
              <a:ext uri="{FF2B5EF4-FFF2-40B4-BE49-F238E27FC236}">
                <a16:creationId xmlns:a16="http://schemas.microsoft.com/office/drawing/2014/main" id="{13577E94-0F2B-63B0-196A-F7B07ECF8372}"/>
              </a:ext>
            </a:extLst>
          </p:cNvPr>
          <p:cNvCxnSpPr>
            <a:cxnSpLocks/>
          </p:cNvCxnSpPr>
          <p:nvPr/>
        </p:nvCxnSpPr>
        <p:spPr>
          <a:xfrm flipH="1" flipV="1">
            <a:off x="9353704" y="1006814"/>
            <a:ext cx="21421" cy="344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5E29C9CB-2AE7-3FEF-E613-393BC6C31D6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309755" y="1031833"/>
            <a:ext cx="68969" cy="18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>
            <a:extLst>
              <a:ext uri="{FF2B5EF4-FFF2-40B4-BE49-F238E27FC236}">
                <a16:creationId xmlns:a16="http://schemas.microsoft.com/office/drawing/2014/main" id="{6BA2C43C-E04F-50EF-71FF-66D873149AAC}"/>
              </a:ext>
            </a:extLst>
          </p:cNvPr>
          <p:cNvCxnSpPr>
            <a:cxnSpLocks/>
          </p:cNvCxnSpPr>
          <p:nvPr/>
        </p:nvCxnSpPr>
        <p:spPr>
          <a:xfrm rot="5400000">
            <a:off x="9305569" y="1046577"/>
            <a:ext cx="0" cy="584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>
            <a:extLst>
              <a:ext uri="{FF2B5EF4-FFF2-40B4-BE49-F238E27FC236}">
                <a16:creationId xmlns:a16="http://schemas.microsoft.com/office/drawing/2014/main" id="{1B694D2C-DD06-E4D0-15BA-FF87D4773084}"/>
              </a:ext>
            </a:extLst>
          </p:cNvPr>
          <p:cNvCxnSpPr>
            <a:cxnSpLocks/>
          </p:cNvCxnSpPr>
          <p:nvPr/>
        </p:nvCxnSpPr>
        <p:spPr>
          <a:xfrm flipH="1">
            <a:off x="9020114" y="1075516"/>
            <a:ext cx="26557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E1A66878-A9CC-5838-F632-9C84D9AC257F}"/>
              </a:ext>
            </a:extLst>
          </p:cNvPr>
          <p:cNvCxnSpPr>
            <a:cxnSpLocks/>
          </p:cNvCxnSpPr>
          <p:nvPr/>
        </p:nvCxnSpPr>
        <p:spPr>
          <a:xfrm flipH="1">
            <a:off x="9659750" y="1476409"/>
            <a:ext cx="16931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接點 94">
            <a:extLst>
              <a:ext uri="{FF2B5EF4-FFF2-40B4-BE49-F238E27FC236}">
                <a16:creationId xmlns:a16="http://schemas.microsoft.com/office/drawing/2014/main" id="{F8569002-49D0-D9AD-DFBC-4386BB7CC619}"/>
              </a:ext>
            </a:extLst>
          </p:cNvPr>
          <p:cNvCxnSpPr>
            <a:cxnSpLocks/>
          </p:cNvCxnSpPr>
          <p:nvPr/>
        </p:nvCxnSpPr>
        <p:spPr>
          <a:xfrm flipH="1">
            <a:off x="9643620" y="1476409"/>
            <a:ext cx="16130" cy="640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D7F569C9-ECFA-39EF-E13B-4167BD8DAEA0}"/>
              </a:ext>
            </a:extLst>
          </p:cNvPr>
          <p:cNvCxnSpPr>
            <a:cxnSpLocks/>
          </p:cNvCxnSpPr>
          <p:nvPr/>
        </p:nvCxnSpPr>
        <p:spPr>
          <a:xfrm>
            <a:off x="9604842" y="1461613"/>
            <a:ext cx="38777" cy="788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接點 96">
            <a:extLst>
              <a:ext uri="{FF2B5EF4-FFF2-40B4-BE49-F238E27FC236}">
                <a16:creationId xmlns:a16="http://schemas.microsoft.com/office/drawing/2014/main" id="{04D74AD5-D018-4071-EA26-84FFB7D4E319}"/>
              </a:ext>
            </a:extLst>
          </p:cNvPr>
          <p:cNvCxnSpPr>
            <a:cxnSpLocks/>
          </p:cNvCxnSpPr>
          <p:nvPr/>
        </p:nvCxnSpPr>
        <p:spPr>
          <a:xfrm flipH="1" flipV="1">
            <a:off x="9561681" y="1388645"/>
            <a:ext cx="41931" cy="72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接點 97">
            <a:extLst>
              <a:ext uri="{FF2B5EF4-FFF2-40B4-BE49-F238E27FC236}">
                <a16:creationId xmlns:a16="http://schemas.microsoft.com/office/drawing/2014/main" id="{DB527CAC-435C-6F1B-D381-39CC5331AAF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458028" y="1482488"/>
            <a:ext cx="197496" cy="98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>
            <a:extLst>
              <a:ext uri="{FF2B5EF4-FFF2-40B4-BE49-F238E27FC236}">
                <a16:creationId xmlns:a16="http://schemas.microsoft.com/office/drawing/2014/main" id="{FF19067D-8629-2039-BEAD-27C219B1CE34}"/>
              </a:ext>
            </a:extLst>
          </p:cNvPr>
          <p:cNvCxnSpPr>
            <a:cxnSpLocks/>
          </p:cNvCxnSpPr>
          <p:nvPr/>
        </p:nvCxnSpPr>
        <p:spPr>
          <a:xfrm rot="5400000" flipH="1">
            <a:off x="9359238" y="1393508"/>
            <a:ext cx="335435" cy="498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接點 99">
            <a:extLst>
              <a:ext uri="{FF2B5EF4-FFF2-40B4-BE49-F238E27FC236}">
                <a16:creationId xmlns:a16="http://schemas.microsoft.com/office/drawing/2014/main" id="{8860DFFF-B654-8019-834B-50F16582871B}"/>
              </a:ext>
            </a:extLst>
          </p:cNvPr>
          <p:cNvCxnSpPr>
            <a:cxnSpLocks/>
          </p:cNvCxnSpPr>
          <p:nvPr/>
        </p:nvCxnSpPr>
        <p:spPr>
          <a:xfrm rot="5400000" flipH="1">
            <a:off x="9268687" y="1484057"/>
            <a:ext cx="473375" cy="66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接點 100">
            <a:extLst>
              <a:ext uri="{FF2B5EF4-FFF2-40B4-BE49-F238E27FC236}">
                <a16:creationId xmlns:a16="http://schemas.microsoft.com/office/drawing/2014/main" id="{908699A1-6669-18EE-9705-F7311E325FC1}"/>
              </a:ext>
            </a:extLst>
          </p:cNvPr>
          <p:cNvCxnSpPr>
            <a:cxnSpLocks/>
          </p:cNvCxnSpPr>
          <p:nvPr/>
        </p:nvCxnSpPr>
        <p:spPr>
          <a:xfrm flipH="1" flipV="1">
            <a:off x="9466306" y="1410924"/>
            <a:ext cx="42404" cy="3131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>
            <a:extLst>
              <a:ext uri="{FF2B5EF4-FFF2-40B4-BE49-F238E27FC236}">
                <a16:creationId xmlns:a16="http://schemas.microsoft.com/office/drawing/2014/main" id="{2379FB7B-469A-CEEF-A557-A378EE044A5F}"/>
              </a:ext>
            </a:extLst>
          </p:cNvPr>
          <p:cNvCxnSpPr>
            <a:cxnSpLocks/>
          </p:cNvCxnSpPr>
          <p:nvPr/>
        </p:nvCxnSpPr>
        <p:spPr>
          <a:xfrm flipV="1">
            <a:off x="9436557" y="1412740"/>
            <a:ext cx="28270" cy="248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接點 102">
            <a:extLst>
              <a:ext uri="{FF2B5EF4-FFF2-40B4-BE49-F238E27FC236}">
                <a16:creationId xmlns:a16="http://schemas.microsoft.com/office/drawing/2014/main" id="{90129D5D-1AEC-36B3-C24A-AB27A0F001D8}"/>
              </a:ext>
            </a:extLst>
          </p:cNvPr>
          <p:cNvCxnSpPr>
            <a:cxnSpLocks/>
          </p:cNvCxnSpPr>
          <p:nvPr/>
        </p:nvCxnSpPr>
        <p:spPr>
          <a:xfrm rot="5400000" flipH="1">
            <a:off x="9273681" y="1494580"/>
            <a:ext cx="296858" cy="307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接點 103">
            <a:extLst>
              <a:ext uri="{FF2B5EF4-FFF2-40B4-BE49-F238E27FC236}">
                <a16:creationId xmlns:a16="http://schemas.microsoft.com/office/drawing/2014/main" id="{01C8A6F0-8776-4128-6F58-D3D9AE4F464A}"/>
              </a:ext>
            </a:extLst>
          </p:cNvPr>
          <p:cNvCxnSpPr>
            <a:cxnSpLocks/>
          </p:cNvCxnSpPr>
          <p:nvPr/>
        </p:nvCxnSpPr>
        <p:spPr>
          <a:xfrm flipV="1">
            <a:off x="9388360" y="1359097"/>
            <a:ext cx="18367" cy="157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>
            <a:extLst>
              <a:ext uri="{FF2B5EF4-FFF2-40B4-BE49-F238E27FC236}">
                <a16:creationId xmlns:a16="http://schemas.microsoft.com/office/drawing/2014/main" id="{54E0DCF0-EACD-37E9-654E-D623DA4BF31E}"/>
              </a:ext>
            </a:extLst>
          </p:cNvPr>
          <p:cNvCxnSpPr>
            <a:cxnSpLocks/>
          </p:cNvCxnSpPr>
          <p:nvPr/>
        </p:nvCxnSpPr>
        <p:spPr>
          <a:xfrm flipH="1">
            <a:off x="9357565" y="1374807"/>
            <a:ext cx="30795" cy="436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接點 105">
            <a:extLst>
              <a:ext uri="{FF2B5EF4-FFF2-40B4-BE49-F238E27FC236}">
                <a16:creationId xmlns:a16="http://schemas.microsoft.com/office/drawing/2014/main" id="{0273EAB5-B0C9-7A21-515A-226354FCB6C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313616" y="1443442"/>
            <a:ext cx="68969" cy="18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接點 106">
            <a:extLst>
              <a:ext uri="{FF2B5EF4-FFF2-40B4-BE49-F238E27FC236}">
                <a16:creationId xmlns:a16="http://schemas.microsoft.com/office/drawing/2014/main" id="{7D88DD12-6EEC-5CC2-E7B9-91008D7336C3}"/>
              </a:ext>
            </a:extLst>
          </p:cNvPr>
          <p:cNvCxnSpPr>
            <a:cxnSpLocks/>
          </p:cNvCxnSpPr>
          <p:nvPr/>
        </p:nvCxnSpPr>
        <p:spPr>
          <a:xfrm rot="5400000">
            <a:off x="9309430" y="1458186"/>
            <a:ext cx="0" cy="584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接點 107">
            <a:extLst>
              <a:ext uri="{FF2B5EF4-FFF2-40B4-BE49-F238E27FC236}">
                <a16:creationId xmlns:a16="http://schemas.microsoft.com/office/drawing/2014/main" id="{F5564E0D-AB4A-BBBF-0260-168A577A5A7E}"/>
              </a:ext>
            </a:extLst>
          </p:cNvPr>
          <p:cNvCxnSpPr>
            <a:cxnSpLocks/>
          </p:cNvCxnSpPr>
          <p:nvPr/>
        </p:nvCxnSpPr>
        <p:spPr>
          <a:xfrm rot="5400000" flipH="1">
            <a:off x="9248772" y="1457108"/>
            <a:ext cx="34485" cy="260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接點 108">
            <a:extLst>
              <a:ext uri="{FF2B5EF4-FFF2-40B4-BE49-F238E27FC236}">
                <a16:creationId xmlns:a16="http://schemas.microsoft.com/office/drawing/2014/main" id="{B3A63122-036D-8CE4-99B3-B93777367BE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223017" y="1476114"/>
            <a:ext cx="57325" cy="109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接點 109">
            <a:extLst>
              <a:ext uri="{FF2B5EF4-FFF2-40B4-BE49-F238E27FC236}">
                <a16:creationId xmlns:a16="http://schemas.microsoft.com/office/drawing/2014/main" id="{688AF0A3-301D-E0FC-89F7-127B0F2A70CD}"/>
              </a:ext>
            </a:extLst>
          </p:cNvPr>
          <p:cNvCxnSpPr>
            <a:cxnSpLocks/>
          </p:cNvCxnSpPr>
          <p:nvPr/>
        </p:nvCxnSpPr>
        <p:spPr>
          <a:xfrm rot="5400000" flipH="1">
            <a:off x="9227908" y="1491646"/>
            <a:ext cx="22572" cy="14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接點 110">
            <a:extLst>
              <a:ext uri="{FF2B5EF4-FFF2-40B4-BE49-F238E27FC236}">
                <a16:creationId xmlns:a16="http://schemas.microsoft.com/office/drawing/2014/main" id="{D65952CC-8693-2F76-8F6D-3C631F90BC3B}"/>
              </a:ext>
            </a:extLst>
          </p:cNvPr>
          <p:cNvCxnSpPr>
            <a:cxnSpLocks/>
          </p:cNvCxnSpPr>
          <p:nvPr/>
        </p:nvCxnSpPr>
        <p:spPr>
          <a:xfrm rot="5400000">
            <a:off x="9128807" y="1382293"/>
            <a:ext cx="0" cy="2096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字方塊 141">
            <a:extLst>
              <a:ext uri="{FF2B5EF4-FFF2-40B4-BE49-F238E27FC236}">
                <a16:creationId xmlns:a16="http://schemas.microsoft.com/office/drawing/2014/main" id="{5A2D963F-83BE-08A9-69B8-8A45E482FA27}"/>
              </a:ext>
            </a:extLst>
          </p:cNvPr>
          <p:cNvSpPr txBox="1"/>
          <p:nvPr/>
        </p:nvSpPr>
        <p:spPr>
          <a:xfrm>
            <a:off x="9020114" y="1762664"/>
            <a:ext cx="2332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Data Record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9829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58</Words>
  <Application>Microsoft Office PowerPoint</Application>
  <PresentationFormat>寬螢幕</PresentationFormat>
  <Paragraphs>12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QuakeCord Design</vt:lpstr>
      <vt:lpstr>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knowscratcher Lee</dc:creator>
  <cp:lastModifiedBy>knowscratcher Lee</cp:lastModifiedBy>
  <cp:revision>6</cp:revision>
  <dcterms:created xsi:type="dcterms:W3CDTF">2025-05-25T03:31:12Z</dcterms:created>
  <dcterms:modified xsi:type="dcterms:W3CDTF">2025-05-25T13:25:56Z</dcterms:modified>
</cp:coreProperties>
</file>