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1026" r:id="rId5"/>
    <p:sldId id="1028" r:id="rId6"/>
    <p:sldId id="1029" r:id="rId7"/>
    <p:sldId id="1036" r:id="rId8"/>
    <p:sldId id="1037" r:id="rId9"/>
    <p:sldId id="1038" r:id="rId10"/>
    <p:sldId id="1043" r:id="rId11"/>
    <p:sldId id="1042" r:id="rId12"/>
    <p:sldId id="1040" r:id="rId13"/>
    <p:sldId id="10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0ED"/>
    <a:srgbClr val="898989"/>
    <a:srgbClr val="0A2A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A55DC-6A5F-4F33-86C3-7575FD0F4BB1}" type="doc">
      <dgm:prSet loTypeId="urn:microsoft.com/office/officeart/2016/7/layout/BasicTimeline" loCatId="process" qsTypeId="urn:microsoft.com/office/officeart/2005/8/quickstyle/simple1" qsCatId="simple" csTypeId="urn:microsoft.com/office/officeart/2005/8/colors/accent2_2" csCatId="accent2" phldr="1"/>
      <dgm:spPr/>
      <dgm:t>
        <a:bodyPr/>
        <a:lstStyle/>
        <a:p>
          <a:endParaRPr lang="en-US"/>
        </a:p>
      </dgm:t>
    </dgm:pt>
    <dgm:pt modelId="{51314305-46AF-4168-87F7-E339D503EFD6}">
      <dgm:prSet/>
      <dgm:spPr/>
      <dgm:t>
        <a:bodyPr/>
        <a:lstStyle/>
        <a:p>
          <a:pPr>
            <a:defRPr b="1"/>
          </a:pPr>
          <a:r>
            <a:rPr lang="en-US"/>
            <a:t>14:00</a:t>
          </a:r>
        </a:p>
      </dgm:t>
    </dgm:pt>
    <dgm:pt modelId="{7956114E-E226-4469-B4FF-7871E8857D65}" type="parTrans" cxnId="{BFCB1879-7F51-4D9E-A43D-246D8CFC7F8C}">
      <dgm:prSet/>
      <dgm:spPr/>
      <dgm:t>
        <a:bodyPr/>
        <a:lstStyle/>
        <a:p>
          <a:endParaRPr lang="en-US"/>
        </a:p>
      </dgm:t>
    </dgm:pt>
    <dgm:pt modelId="{96BFB855-D246-451D-AA3E-928F0DC2B228}" type="sibTrans" cxnId="{BFCB1879-7F51-4D9E-A43D-246D8CFC7F8C}">
      <dgm:prSet/>
      <dgm:spPr/>
      <dgm:t>
        <a:bodyPr/>
        <a:lstStyle/>
        <a:p>
          <a:endParaRPr lang="en-US"/>
        </a:p>
      </dgm:t>
    </dgm:pt>
    <dgm:pt modelId="{0FC4A014-942E-4DE1-9A90-3220F71E51A4}">
      <dgm:prSet/>
      <dgm:spPr/>
      <dgm:t>
        <a:bodyPr/>
        <a:lstStyle/>
        <a:p>
          <a:r>
            <a:rPr lang="en-US"/>
            <a:t>Introduction to guilds by Jessi Salenius</a:t>
          </a:r>
        </a:p>
      </dgm:t>
    </dgm:pt>
    <dgm:pt modelId="{7430D455-313F-4227-8F50-38A4019F7A59}" type="parTrans" cxnId="{3B6EE457-4E0F-4C70-A5A9-FCDD6E0DFAF3}">
      <dgm:prSet/>
      <dgm:spPr/>
      <dgm:t>
        <a:bodyPr/>
        <a:lstStyle/>
        <a:p>
          <a:endParaRPr lang="en-US"/>
        </a:p>
      </dgm:t>
    </dgm:pt>
    <dgm:pt modelId="{D8B89F0F-C5F7-4AA3-972F-7F8372C0ED5E}" type="sibTrans" cxnId="{3B6EE457-4E0F-4C70-A5A9-FCDD6E0DFAF3}">
      <dgm:prSet/>
      <dgm:spPr/>
      <dgm:t>
        <a:bodyPr/>
        <a:lstStyle/>
        <a:p>
          <a:endParaRPr lang="en-US"/>
        </a:p>
      </dgm:t>
    </dgm:pt>
    <dgm:pt modelId="{74A98DAC-0623-4CF0-AD6E-416007DA94D7}">
      <dgm:prSet/>
      <dgm:spPr/>
      <dgm:t>
        <a:bodyPr/>
        <a:lstStyle/>
        <a:p>
          <a:pPr>
            <a:defRPr b="1"/>
          </a:pPr>
          <a:r>
            <a:rPr lang="en-US"/>
            <a:t>14:10</a:t>
          </a:r>
        </a:p>
      </dgm:t>
    </dgm:pt>
    <dgm:pt modelId="{564AC5D3-8100-407B-86C8-355E84170F5E}" type="parTrans" cxnId="{2597CD31-51BC-4DCB-B393-E76F06A0E474}">
      <dgm:prSet/>
      <dgm:spPr/>
      <dgm:t>
        <a:bodyPr/>
        <a:lstStyle/>
        <a:p>
          <a:endParaRPr lang="en-US"/>
        </a:p>
      </dgm:t>
    </dgm:pt>
    <dgm:pt modelId="{6B50EA07-1D8D-429B-A832-C17B0FFA169F}" type="sibTrans" cxnId="{2597CD31-51BC-4DCB-B393-E76F06A0E474}">
      <dgm:prSet/>
      <dgm:spPr/>
      <dgm:t>
        <a:bodyPr/>
        <a:lstStyle/>
        <a:p>
          <a:endParaRPr lang="en-US"/>
        </a:p>
      </dgm:t>
    </dgm:pt>
    <dgm:pt modelId="{CA7B35DE-C739-4A75-91DD-C71669EDAE8E}">
      <dgm:prSet/>
      <dgm:spPr/>
      <dgm:t>
        <a:bodyPr/>
        <a:lstStyle/>
        <a:p>
          <a:r>
            <a:rPr lang="en-US"/>
            <a:t>Short slideshow</a:t>
          </a:r>
        </a:p>
      </dgm:t>
    </dgm:pt>
    <dgm:pt modelId="{3C626E88-5920-43A7-B45F-ED0FA5AA03BD}" type="parTrans" cxnId="{680D7EC8-0037-4A13-9037-DE2B8E9438F5}">
      <dgm:prSet/>
      <dgm:spPr/>
      <dgm:t>
        <a:bodyPr/>
        <a:lstStyle/>
        <a:p>
          <a:endParaRPr lang="en-US"/>
        </a:p>
      </dgm:t>
    </dgm:pt>
    <dgm:pt modelId="{AFE65CD3-64CD-4813-8DEB-EEA0FA05B967}" type="sibTrans" cxnId="{680D7EC8-0037-4A13-9037-DE2B8E9438F5}">
      <dgm:prSet/>
      <dgm:spPr/>
      <dgm:t>
        <a:bodyPr/>
        <a:lstStyle/>
        <a:p>
          <a:endParaRPr lang="en-US"/>
        </a:p>
      </dgm:t>
    </dgm:pt>
    <dgm:pt modelId="{8174C56F-A182-4E51-82CC-14F64A18BDDC}">
      <dgm:prSet/>
      <dgm:spPr/>
      <dgm:t>
        <a:bodyPr/>
        <a:lstStyle/>
        <a:p>
          <a:pPr>
            <a:defRPr b="1"/>
          </a:pPr>
          <a:r>
            <a:rPr lang="en-US"/>
            <a:t>14:40</a:t>
          </a:r>
        </a:p>
      </dgm:t>
    </dgm:pt>
    <dgm:pt modelId="{F49C5FB3-3C1B-42CF-9805-31ECE77F91CE}" type="parTrans" cxnId="{1A9D2A21-0DB1-4448-9ECC-B3DAB71B5A5F}">
      <dgm:prSet/>
      <dgm:spPr/>
      <dgm:t>
        <a:bodyPr/>
        <a:lstStyle/>
        <a:p>
          <a:endParaRPr lang="en-US"/>
        </a:p>
      </dgm:t>
    </dgm:pt>
    <dgm:pt modelId="{F6525BFC-3A66-4FE2-8F2C-90FE37353721}" type="sibTrans" cxnId="{1A9D2A21-0DB1-4448-9ECC-B3DAB71B5A5F}">
      <dgm:prSet/>
      <dgm:spPr/>
      <dgm:t>
        <a:bodyPr/>
        <a:lstStyle/>
        <a:p>
          <a:endParaRPr lang="en-US"/>
        </a:p>
      </dgm:t>
    </dgm:pt>
    <dgm:pt modelId="{BF134A84-EAD9-4287-900E-E44F8221066E}">
      <dgm:prSet/>
      <dgm:spPr/>
      <dgm:t>
        <a:bodyPr/>
        <a:lstStyle/>
        <a:p>
          <a:r>
            <a:rPr lang="en-US"/>
            <a:t>Pairs are formed and moved to breakout rooms</a:t>
          </a:r>
        </a:p>
      </dgm:t>
    </dgm:pt>
    <dgm:pt modelId="{4043D21C-7A2F-45EA-8DFA-2C12DA3A4AB0}" type="parTrans" cxnId="{C4B837CD-FC81-41B1-836E-C10F297D33A5}">
      <dgm:prSet/>
      <dgm:spPr/>
      <dgm:t>
        <a:bodyPr/>
        <a:lstStyle/>
        <a:p>
          <a:endParaRPr lang="en-US"/>
        </a:p>
      </dgm:t>
    </dgm:pt>
    <dgm:pt modelId="{1F3EC0BE-F897-438A-9DAB-A9C855E9AC91}" type="sibTrans" cxnId="{C4B837CD-FC81-41B1-836E-C10F297D33A5}">
      <dgm:prSet/>
      <dgm:spPr/>
      <dgm:t>
        <a:bodyPr/>
        <a:lstStyle/>
        <a:p>
          <a:endParaRPr lang="en-US"/>
        </a:p>
      </dgm:t>
    </dgm:pt>
    <dgm:pt modelId="{63FCDE3C-C889-4A4B-99FC-6F6EA110B68D}">
      <dgm:prSet/>
      <dgm:spPr/>
      <dgm:t>
        <a:bodyPr/>
        <a:lstStyle/>
        <a:p>
          <a:pPr>
            <a:defRPr b="1"/>
          </a:pPr>
          <a:r>
            <a:rPr lang="en-US"/>
            <a:t>14:45</a:t>
          </a:r>
        </a:p>
      </dgm:t>
    </dgm:pt>
    <dgm:pt modelId="{0ED0C6CD-80CB-4D3C-920A-1AB9E3D52E6C}" type="parTrans" cxnId="{E2341278-2669-43F8-AB2B-B060D9DF4E03}">
      <dgm:prSet/>
      <dgm:spPr/>
      <dgm:t>
        <a:bodyPr/>
        <a:lstStyle/>
        <a:p>
          <a:endParaRPr lang="en-US"/>
        </a:p>
      </dgm:t>
    </dgm:pt>
    <dgm:pt modelId="{2E2AF576-BAB3-4546-9B61-F26797B34541}" type="sibTrans" cxnId="{E2341278-2669-43F8-AB2B-B060D9DF4E03}">
      <dgm:prSet/>
      <dgm:spPr/>
      <dgm:t>
        <a:bodyPr/>
        <a:lstStyle/>
        <a:p>
          <a:endParaRPr lang="en-US"/>
        </a:p>
      </dgm:t>
    </dgm:pt>
    <dgm:pt modelId="{E6CD56AE-EB9C-457F-91F0-BFDA5EC6847C}">
      <dgm:prSet/>
      <dgm:spPr/>
      <dgm:t>
        <a:bodyPr/>
        <a:lstStyle/>
        <a:p>
          <a:r>
            <a:rPr lang="en-US"/>
            <a:t>Pair-programming with the workshop part</a:t>
          </a:r>
        </a:p>
      </dgm:t>
    </dgm:pt>
    <dgm:pt modelId="{48DE9DB2-03DE-4D13-B425-BF5D9EA23048}" type="parTrans" cxnId="{F27706A2-A04F-4581-A91B-2760C1989C29}">
      <dgm:prSet/>
      <dgm:spPr/>
      <dgm:t>
        <a:bodyPr/>
        <a:lstStyle/>
        <a:p>
          <a:endParaRPr lang="en-US"/>
        </a:p>
      </dgm:t>
    </dgm:pt>
    <dgm:pt modelId="{A5715597-F51F-4934-B31D-706F9468B1A4}" type="sibTrans" cxnId="{F27706A2-A04F-4581-A91B-2760C1989C29}">
      <dgm:prSet/>
      <dgm:spPr/>
      <dgm:t>
        <a:bodyPr/>
        <a:lstStyle/>
        <a:p>
          <a:endParaRPr lang="en-US"/>
        </a:p>
      </dgm:t>
    </dgm:pt>
    <dgm:pt modelId="{DFABAE40-10AB-4376-97DA-732F84248E33}">
      <dgm:prSet/>
      <dgm:spPr/>
      <dgm:t>
        <a:bodyPr/>
        <a:lstStyle/>
        <a:p>
          <a:pPr>
            <a:defRPr b="1"/>
          </a:pPr>
          <a:r>
            <a:rPr lang="en-US"/>
            <a:t>15:40</a:t>
          </a:r>
        </a:p>
      </dgm:t>
    </dgm:pt>
    <dgm:pt modelId="{426CFFFB-957B-49CF-9E7B-BC31BA096F22}" type="parTrans" cxnId="{B880B8CD-EA99-437D-A7D3-6136ED3C2178}">
      <dgm:prSet/>
      <dgm:spPr/>
      <dgm:t>
        <a:bodyPr/>
        <a:lstStyle/>
        <a:p>
          <a:endParaRPr lang="en-US"/>
        </a:p>
      </dgm:t>
    </dgm:pt>
    <dgm:pt modelId="{3DEEE342-9B72-4029-BA41-E600B9F4D9EC}" type="sibTrans" cxnId="{B880B8CD-EA99-437D-A7D3-6136ED3C2178}">
      <dgm:prSet/>
      <dgm:spPr/>
      <dgm:t>
        <a:bodyPr/>
        <a:lstStyle/>
        <a:p>
          <a:endParaRPr lang="en-US"/>
        </a:p>
      </dgm:t>
    </dgm:pt>
    <dgm:pt modelId="{DC45668F-ABB7-49BD-9C96-2D99FD69244B}">
      <dgm:prSet/>
      <dgm:spPr/>
      <dgm:t>
        <a:bodyPr/>
        <a:lstStyle/>
        <a:p>
          <a:r>
            <a:rPr lang="en-US"/>
            <a:t>~15:40 – Discussions about the workshop</a:t>
          </a:r>
        </a:p>
      </dgm:t>
    </dgm:pt>
    <dgm:pt modelId="{4F8B5D1E-4118-4539-8E7D-F5732112AE21}" type="parTrans" cxnId="{4A6E0525-3785-41DE-A892-5441526FAAC0}">
      <dgm:prSet/>
      <dgm:spPr/>
      <dgm:t>
        <a:bodyPr/>
        <a:lstStyle/>
        <a:p>
          <a:endParaRPr lang="en-US"/>
        </a:p>
      </dgm:t>
    </dgm:pt>
    <dgm:pt modelId="{6DE921E8-D9B6-4777-B7FA-38DC74705A29}" type="sibTrans" cxnId="{4A6E0525-3785-41DE-A892-5441526FAAC0}">
      <dgm:prSet/>
      <dgm:spPr/>
      <dgm:t>
        <a:bodyPr/>
        <a:lstStyle/>
        <a:p>
          <a:endParaRPr lang="en-US"/>
        </a:p>
      </dgm:t>
    </dgm:pt>
    <dgm:pt modelId="{BCEF5F38-4A2E-4889-8640-ABF138867072}">
      <dgm:prSet/>
      <dgm:spPr/>
      <dgm:t>
        <a:bodyPr/>
        <a:lstStyle/>
        <a:p>
          <a:pPr>
            <a:defRPr b="1"/>
          </a:pPr>
          <a:r>
            <a:rPr lang="en-US"/>
            <a:t>16:00</a:t>
          </a:r>
        </a:p>
      </dgm:t>
    </dgm:pt>
    <dgm:pt modelId="{6578CB94-D69D-4F47-A802-FF976D2E9BBB}" type="parTrans" cxnId="{D262588A-50B3-4CCA-9181-6EE5E2A83B58}">
      <dgm:prSet/>
      <dgm:spPr/>
      <dgm:t>
        <a:bodyPr/>
        <a:lstStyle/>
        <a:p>
          <a:endParaRPr lang="en-US"/>
        </a:p>
      </dgm:t>
    </dgm:pt>
    <dgm:pt modelId="{169C269B-D2DA-4D6C-9B2D-074FB4277880}" type="sibTrans" cxnId="{D262588A-50B3-4CCA-9181-6EE5E2A83B58}">
      <dgm:prSet/>
      <dgm:spPr/>
      <dgm:t>
        <a:bodyPr/>
        <a:lstStyle/>
        <a:p>
          <a:endParaRPr lang="en-US"/>
        </a:p>
      </dgm:t>
    </dgm:pt>
    <dgm:pt modelId="{4A005D3E-F701-43CC-9540-F82C434CED13}">
      <dgm:prSet/>
      <dgm:spPr/>
      <dgm:t>
        <a:bodyPr/>
        <a:lstStyle/>
        <a:p>
          <a:r>
            <a:rPr lang="en-US"/>
            <a:t>~16:00 – End of the guild meetup</a:t>
          </a:r>
        </a:p>
      </dgm:t>
    </dgm:pt>
    <dgm:pt modelId="{4A795AF2-28DB-4FC1-9BB1-DE48127ACADC}" type="parTrans" cxnId="{2A075D7F-A466-450D-BAEB-9DA00D61F70A}">
      <dgm:prSet/>
      <dgm:spPr/>
      <dgm:t>
        <a:bodyPr/>
        <a:lstStyle/>
        <a:p>
          <a:endParaRPr lang="en-US"/>
        </a:p>
      </dgm:t>
    </dgm:pt>
    <dgm:pt modelId="{82505CC5-14D1-463F-B916-A2E481F32D5F}" type="sibTrans" cxnId="{2A075D7F-A466-450D-BAEB-9DA00D61F70A}">
      <dgm:prSet/>
      <dgm:spPr/>
      <dgm:t>
        <a:bodyPr/>
        <a:lstStyle/>
        <a:p>
          <a:endParaRPr lang="en-US"/>
        </a:p>
      </dgm:t>
    </dgm:pt>
    <dgm:pt modelId="{C7F428A7-31BD-41CF-A657-A04B0F7DA5EC}" type="pres">
      <dgm:prSet presAssocID="{29FA55DC-6A5F-4F33-86C3-7575FD0F4BB1}" presName="root" presStyleCnt="0">
        <dgm:presLayoutVars>
          <dgm:chMax/>
          <dgm:chPref/>
          <dgm:animLvl val="lvl"/>
        </dgm:presLayoutVars>
      </dgm:prSet>
      <dgm:spPr/>
    </dgm:pt>
    <dgm:pt modelId="{207344BF-06D5-4005-BD93-ABEBDAF0417A}" type="pres">
      <dgm:prSet presAssocID="{29FA55DC-6A5F-4F33-86C3-7575FD0F4BB1}"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F53388AB-6B1D-442D-A948-7327FDE3CE99}" type="pres">
      <dgm:prSet presAssocID="{29FA55DC-6A5F-4F33-86C3-7575FD0F4BB1}" presName="nodes" presStyleCnt="0">
        <dgm:presLayoutVars>
          <dgm:chMax/>
          <dgm:chPref/>
          <dgm:animLvl val="lvl"/>
        </dgm:presLayoutVars>
      </dgm:prSet>
      <dgm:spPr/>
    </dgm:pt>
    <dgm:pt modelId="{5AD4CD91-935D-4029-B649-56B2E67523E3}" type="pres">
      <dgm:prSet presAssocID="{51314305-46AF-4168-87F7-E339D503EFD6}" presName="composite" presStyleCnt="0"/>
      <dgm:spPr/>
    </dgm:pt>
    <dgm:pt modelId="{7B0F7CB4-D1DD-47F8-A72C-02C4D7000AF7}" type="pres">
      <dgm:prSet presAssocID="{51314305-46AF-4168-87F7-E339D503EFD6}" presName="L1TextContainer" presStyleLbl="revTx" presStyleIdx="0" presStyleCnt="6">
        <dgm:presLayoutVars>
          <dgm:chMax val="1"/>
          <dgm:chPref val="1"/>
          <dgm:bulletEnabled val="1"/>
        </dgm:presLayoutVars>
      </dgm:prSet>
      <dgm:spPr/>
    </dgm:pt>
    <dgm:pt modelId="{8E6F207C-0C23-4835-8487-429C18E0DBB6}" type="pres">
      <dgm:prSet presAssocID="{51314305-46AF-4168-87F7-E339D503EFD6}" presName="L2TextContainerWrapper" presStyleCnt="0">
        <dgm:presLayoutVars>
          <dgm:chMax val="0"/>
          <dgm:chPref val="0"/>
          <dgm:bulletEnabled val="1"/>
        </dgm:presLayoutVars>
      </dgm:prSet>
      <dgm:spPr/>
    </dgm:pt>
    <dgm:pt modelId="{F5CE5917-50AF-4CDA-83AB-195E1C09E74F}" type="pres">
      <dgm:prSet presAssocID="{51314305-46AF-4168-87F7-E339D503EFD6}" presName="L2TextContainer" presStyleLbl="bgAcc1" presStyleIdx="0" presStyleCnt="6"/>
      <dgm:spPr/>
    </dgm:pt>
    <dgm:pt modelId="{98D11478-173C-41FC-A97E-8A200A0A5EE4}" type="pres">
      <dgm:prSet presAssocID="{51314305-46AF-4168-87F7-E339D503EFD6}" presName="FlexibleEmptyPlaceHolder" presStyleCnt="0"/>
      <dgm:spPr/>
    </dgm:pt>
    <dgm:pt modelId="{A18E7688-21C1-4D96-BDCB-017062BAFF70}" type="pres">
      <dgm:prSet presAssocID="{51314305-46AF-4168-87F7-E339D503EFD6}" presName="ConnectLine" presStyleLbl="sibTrans1D1" presStyleIdx="0" presStyleCnt="6"/>
      <dgm:spPr>
        <a:noFill/>
        <a:ln w="6350" cap="flat" cmpd="sng" algn="ctr">
          <a:solidFill>
            <a:schemeClr val="accent2">
              <a:hueOff val="0"/>
              <a:satOff val="0"/>
              <a:lumOff val="0"/>
              <a:alphaOff val="0"/>
            </a:schemeClr>
          </a:solidFill>
          <a:prstDash val="dash"/>
          <a:miter lim="800000"/>
        </a:ln>
        <a:effectLst/>
      </dgm:spPr>
    </dgm:pt>
    <dgm:pt modelId="{133E2DFA-BBC0-4146-91D8-F2963A134EB5}" type="pres">
      <dgm:prSet presAssocID="{51314305-46AF-4168-87F7-E339D503EFD6}" presName="ConnectorPoint" presStyleLbl="alignNode1" presStyleIdx="0" presStyleCnt="6"/>
      <dgm:spPr/>
    </dgm:pt>
    <dgm:pt modelId="{1CD2F56D-FA59-4680-9E1A-6A0AC0D121DA}" type="pres">
      <dgm:prSet presAssocID="{51314305-46AF-4168-87F7-E339D503EFD6}" presName="EmptyPlaceHolder" presStyleCnt="0"/>
      <dgm:spPr/>
    </dgm:pt>
    <dgm:pt modelId="{F10B0039-616D-4A49-B432-9E2FB48A1300}" type="pres">
      <dgm:prSet presAssocID="{96BFB855-D246-451D-AA3E-928F0DC2B228}" presName="spaceBetweenRectangles" presStyleCnt="0"/>
      <dgm:spPr/>
    </dgm:pt>
    <dgm:pt modelId="{460443A7-CF41-4E97-9395-CDAA07393DC7}" type="pres">
      <dgm:prSet presAssocID="{74A98DAC-0623-4CF0-AD6E-416007DA94D7}" presName="composite" presStyleCnt="0"/>
      <dgm:spPr/>
    </dgm:pt>
    <dgm:pt modelId="{1604F4C7-31B5-4F42-BF9F-F0E495A4B924}" type="pres">
      <dgm:prSet presAssocID="{74A98DAC-0623-4CF0-AD6E-416007DA94D7}" presName="L1TextContainer" presStyleLbl="revTx" presStyleIdx="1" presStyleCnt="6">
        <dgm:presLayoutVars>
          <dgm:chMax val="1"/>
          <dgm:chPref val="1"/>
          <dgm:bulletEnabled val="1"/>
        </dgm:presLayoutVars>
      </dgm:prSet>
      <dgm:spPr/>
    </dgm:pt>
    <dgm:pt modelId="{8E471DDC-1B69-4E8C-BE8C-214DC7C8DF6F}" type="pres">
      <dgm:prSet presAssocID="{74A98DAC-0623-4CF0-AD6E-416007DA94D7}" presName="L2TextContainerWrapper" presStyleCnt="0">
        <dgm:presLayoutVars>
          <dgm:chMax val="0"/>
          <dgm:chPref val="0"/>
          <dgm:bulletEnabled val="1"/>
        </dgm:presLayoutVars>
      </dgm:prSet>
      <dgm:spPr/>
    </dgm:pt>
    <dgm:pt modelId="{765B8150-9214-4AE6-8C66-9B3E2AE59626}" type="pres">
      <dgm:prSet presAssocID="{74A98DAC-0623-4CF0-AD6E-416007DA94D7}" presName="L2TextContainer" presStyleLbl="bgAcc1" presStyleIdx="1" presStyleCnt="6"/>
      <dgm:spPr/>
    </dgm:pt>
    <dgm:pt modelId="{2AAD32F4-4859-4BBB-A427-750B036FF688}" type="pres">
      <dgm:prSet presAssocID="{74A98DAC-0623-4CF0-AD6E-416007DA94D7}" presName="FlexibleEmptyPlaceHolder" presStyleCnt="0"/>
      <dgm:spPr/>
    </dgm:pt>
    <dgm:pt modelId="{713C5AED-7BF1-418B-B804-BE4ACABA09D2}" type="pres">
      <dgm:prSet presAssocID="{74A98DAC-0623-4CF0-AD6E-416007DA94D7}" presName="ConnectLine" presStyleLbl="sibTrans1D1" presStyleIdx="1" presStyleCnt="6"/>
      <dgm:spPr>
        <a:noFill/>
        <a:ln w="6350" cap="flat" cmpd="sng" algn="ctr">
          <a:solidFill>
            <a:schemeClr val="accent2">
              <a:hueOff val="0"/>
              <a:satOff val="0"/>
              <a:lumOff val="0"/>
              <a:alphaOff val="0"/>
            </a:schemeClr>
          </a:solidFill>
          <a:prstDash val="dash"/>
          <a:miter lim="800000"/>
        </a:ln>
        <a:effectLst/>
      </dgm:spPr>
    </dgm:pt>
    <dgm:pt modelId="{E59DD28B-5B84-47C1-A73C-25F4BC190D7E}" type="pres">
      <dgm:prSet presAssocID="{74A98DAC-0623-4CF0-AD6E-416007DA94D7}" presName="ConnectorPoint" presStyleLbl="alignNode1" presStyleIdx="1" presStyleCnt="6"/>
      <dgm:spPr/>
    </dgm:pt>
    <dgm:pt modelId="{F8ED8A62-1F88-43C6-8504-5C2479FB8B4F}" type="pres">
      <dgm:prSet presAssocID="{74A98DAC-0623-4CF0-AD6E-416007DA94D7}" presName="EmptyPlaceHolder" presStyleCnt="0"/>
      <dgm:spPr/>
    </dgm:pt>
    <dgm:pt modelId="{5F1AD443-E21E-4D6E-B498-B30EB5E15E88}" type="pres">
      <dgm:prSet presAssocID="{6B50EA07-1D8D-429B-A832-C17B0FFA169F}" presName="spaceBetweenRectangles" presStyleCnt="0"/>
      <dgm:spPr/>
    </dgm:pt>
    <dgm:pt modelId="{DD6F7ACA-0F55-4C05-AABC-93C3F5C03C0A}" type="pres">
      <dgm:prSet presAssocID="{8174C56F-A182-4E51-82CC-14F64A18BDDC}" presName="composite" presStyleCnt="0"/>
      <dgm:spPr/>
    </dgm:pt>
    <dgm:pt modelId="{DB9B2BA9-E520-472B-A17D-AB1514F2E38C}" type="pres">
      <dgm:prSet presAssocID="{8174C56F-A182-4E51-82CC-14F64A18BDDC}" presName="L1TextContainer" presStyleLbl="revTx" presStyleIdx="2" presStyleCnt="6">
        <dgm:presLayoutVars>
          <dgm:chMax val="1"/>
          <dgm:chPref val="1"/>
          <dgm:bulletEnabled val="1"/>
        </dgm:presLayoutVars>
      </dgm:prSet>
      <dgm:spPr/>
    </dgm:pt>
    <dgm:pt modelId="{120184D4-9406-4D28-8C45-4C556C170F31}" type="pres">
      <dgm:prSet presAssocID="{8174C56F-A182-4E51-82CC-14F64A18BDDC}" presName="L2TextContainerWrapper" presStyleCnt="0">
        <dgm:presLayoutVars>
          <dgm:chMax val="0"/>
          <dgm:chPref val="0"/>
          <dgm:bulletEnabled val="1"/>
        </dgm:presLayoutVars>
      </dgm:prSet>
      <dgm:spPr/>
    </dgm:pt>
    <dgm:pt modelId="{0622D558-570F-45CF-908B-086D778A9B53}" type="pres">
      <dgm:prSet presAssocID="{8174C56F-A182-4E51-82CC-14F64A18BDDC}" presName="L2TextContainer" presStyleLbl="bgAcc1" presStyleIdx="2" presStyleCnt="6"/>
      <dgm:spPr/>
    </dgm:pt>
    <dgm:pt modelId="{C1EB1A1E-9E8F-4495-86D4-FF6C69B3392F}" type="pres">
      <dgm:prSet presAssocID="{8174C56F-A182-4E51-82CC-14F64A18BDDC}" presName="FlexibleEmptyPlaceHolder" presStyleCnt="0"/>
      <dgm:spPr/>
    </dgm:pt>
    <dgm:pt modelId="{B87CEAD5-8A72-4AC7-BC40-1928D1AD5B72}" type="pres">
      <dgm:prSet presAssocID="{8174C56F-A182-4E51-82CC-14F64A18BDDC}" presName="ConnectLine" presStyleLbl="sibTrans1D1" presStyleIdx="2" presStyleCnt="6"/>
      <dgm:spPr>
        <a:noFill/>
        <a:ln w="6350" cap="flat" cmpd="sng" algn="ctr">
          <a:solidFill>
            <a:schemeClr val="accent2">
              <a:hueOff val="0"/>
              <a:satOff val="0"/>
              <a:lumOff val="0"/>
              <a:alphaOff val="0"/>
            </a:schemeClr>
          </a:solidFill>
          <a:prstDash val="dash"/>
          <a:miter lim="800000"/>
        </a:ln>
        <a:effectLst/>
      </dgm:spPr>
    </dgm:pt>
    <dgm:pt modelId="{1F2B414C-9005-4032-8B61-7414FB244CC9}" type="pres">
      <dgm:prSet presAssocID="{8174C56F-A182-4E51-82CC-14F64A18BDDC}" presName="ConnectorPoint" presStyleLbl="alignNode1" presStyleIdx="2" presStyleCnt="6"/>
      <dgm:spPr/>
    </dgm:pt>
    <dgm:pt modelId="{E42C6B58-7D2A-412F-B073-F823E5F5A41C}" type="pres">
      <dgm:prSet presAssocID="{8174C56F-A182-4E51-82CC-14F64A18BDDC}" presName="EmptyPlaceHolder" presStyleCnt="0"/>
      <dgm:spPr/>
    </dgm:pt>
    <dgm:pt modelId="{8D263979-5BAF-4574-ADA0-7004D8D7A154}" type="pres">
      <dgm:prSet presAssocID="{F6525BFC-3A66-4FE2-8F2C-90FE37353721}" presName="spaceBetweenRectangles" presStyleCnt="0"/>
      <dgm:spPr/>
    </dgm:pt>
    <dgm:pt modelId="{E5FEE16B-8779-429E-80C3-FAD38AC7E123}" type="pres">
      <dgm:prSet presAssocID="{63FCDE3C-C889-4A4B-99FC-6F6EA110B68D}" presName="composite" presStyleCnt="0"/>
      <dgm:spPr/>
    </dgm:pt>
    <dgm:pt modelId="{78B6BCA9-A88A-4989-BBA5-A2C8D3A137A4}" type="pres">
      <dgm:prSet presAssocID="{63FCDE3C-C889-4A4B-99FC-6F6EA110B68D}" presName="L1TextContainer" presStyleLbl="revTx" presStyleIdx="3" presStyleCnt="6">
        <dgm:presLayoutVars>
          <dgm:chMax val="1"/>
          <dgm:chPref val="1"/>
          <dgm:bulletEnabled val="1"/>
        </dgm:presLayoutVars>
      </dgm:prSet>
      <dgm:spPr/>
    </dgm:pt>
    <dgm:pt modelId="{155891B8-6531-41C4-A7FA-90C7B9EA39AC}" type="pres">
      <dgm:prSet presAssocID="{63FCDE3C-C889-4A4B-99FC-6F6EA110B68D}" presName="L2TextContainerWrapper" presStyleCnt="0">
        <dgm:presLayoutVars>
          <dgm:chMax val="0"/>
          <dgm:chPref val="0"/>
          <dgm:bulletEnabled val="1"/>
        </dgm:presLayoutVars>
      </dgm:prSet>
      <dgm:spPr/>
    </dgm:pt>
    <dgm:pt modelId="{712AA440-BEB7-4C5B-8F72-BEE3F4FFA03D}" type="pres">
      <dgm:prSet presAssocID="{63FCDE3C-C889-4A4B-99FC-6F6EA110B68D}" presName="L2TextContainer" presStyleLbl="bgAcc1" presStyleIdx="3" presStyleCnt="6"/>
      <dgm:spPr/>
    </dgm:pt>
    <dgm:pt modelId="{8332A167-016E-4E08-B829-18AACC061042}" type="pres">
      <dgm:prSet presAssocID="{63FCDE3C-C889-4A4B-99FC-6F6EA110B68D}" presName="FlexibleEmptyPlaceHolder" presStyleCnt="0"/>
      <dgm:spPr/>
    </dgm:pt>
    <dgm:pt modelId="{7EA144C8-26AB-49C1-BC54-FE1D058C424F}" type="pres">
      <dgm:prSet presAssocID="{63FCDE3C-C889-4A4B-99FC-6F6EA110B68D}" presName="ConnectLine" presStyleLbl="sibTrans1D1" presStyleIdx="3" presStyleCnt="6"/>
      <dgm:spPr>
        <a:noFill/>
        <a:ln w="6350" cap="flat" cmpd="sng" algn="ctr">
          <a:solidFill>
            <a:schemeClr val="accent2">
              <a:hueOff val="0"/>
              <a:satOff val="0"/>
              <a:lumOff val="0"/>
              <a:alphaOff val="0"/>
            </a:schemeClr>
          </a:solidFill>
          <a:prstDash val="dash"/>
          <a:miter lim="800000"/>
        </a:ln>
        <a:effectLst/>
      </dgm:spPr>
    </dgm:pt>
    <dgm:pt modelId="{B28A5079-6ADB-43BD-98FB-5DAE565BE61C}" type="pres">
      <dgm:prSet presAssocID="{63FCDE3C-C889-4A4B-99FC-6F6EA110B68D}" presName="ConnectorPoint" presStyleLbl="alignNode1" presStyleIdx="3" presStyleCnt="6"/>
      <dgm:spPr/>
    </dgm:pt>
    <dgm:pt modelId="{40A28C07-FE00-4220-AE6F-40C6B4E395CA}" type="pres">
      <dgm:prSet presAssocID="{63FCDE3C-C889-4A4B-99FC-6F6EA110B68D}" presName="EmptyPlaceHolder" presStyleCnt="0"/>
      <dgm:spPr/>
    </dgm:pt>
    <dgm:pt modelId="{7439DC36-8706-4210-935E-F43B78D7CFDB}" type="pres">
      <dgm:prSet presAssocID="{2E2AF576-BAB3-4546-9B61-F26797B34541}" presName="spaceBetweenRectangles" presStyleCnt="0"/>
      <dgm:spPr/>
    </dgm:pt>
    <dgm:pt modelId="{0D79696E-F655-4686-ACC6-63E2F7B2037A}" type="pres">
      <dgm:prSet presAssocID="{DFABAE40-10AB-4376-97DA-732F84248E33}" presName="composite" presStyleCnt="0"/>
      <dgm:spPr/>
    </dgm:pt>
    <dgm:pt modelId="{96F83163-9833-43F2-AEE6-49AA0BCAA2FB}" type="pres">
      <dgm:prSet presAssocID="{DFABAE40-10AB-4376-97DA-732F84248E33}" presName="L1TextContainer" presStyleLbl="revTx" presStyleIdx="4" presStyleCnt="6">
        <dgm:presLayoutVars>
          <dgm:chMax val="1"/>
          <dgm:chPref val="1"/>
          <dgm:bulletEnabled val="1"/>
        </dgm:presLayoutVars>
      </dgm:prSet>
      <dgm:spPr/>
    </dgm:pt>
    <dgm:pt modelId="{8BD2E292-A372-4167-8ACE-5174B1E4E6FD}" type="pres">
      <dgm:prSet presAssocID="{DFABAE40-10AB-4376-97DA-732F84248E33}" presName="L2TextContainerWrapper" presStyleCnt="0">
        <dgm:presLayoutVars>
          <dgm:chMax val="0"/>
          <dgm:chPref val="0"/>
          <dgm:bulletEnabled val="1"/>
        </dgm:presLayoutVars>
      </dgm:prSet>
      <dgm:spPr/>
    </dgm:pt>
    <dgm:pt modelId="{12DC20D1-EA54-41B5-84E7-93234A8F55A2}" type="pres">
      <dgm:prSet presAssocID="{DFABAE40-10AB-4376-97DA-732F84248E33}" presName="L2TextContainer" presStyleLbl="bgAcc1" presStyleIdx="4" presStyleCnt="6"/>
      <dgm:spPr/>
    </dgm:pt>
    <dgm:pt modelId="{3C207898-AED5-46C3-AEA5-C9AC5E4273AB}" type="pres">
      <dgm:prSet presAssocID="{DFABAE40-10AB-4376-97DA-732F84248E33}" presName="FlexibleEmptyPlaceHolder" presStyleCnt="0"/>
      <dgm:spPr/>
    </dgm:pt>
    <dgm:pt modelId="{9EF9950C-47EE-41E9-BB74-22B900DA5BD3}" type="pres">
      <dgm:prSet presAssocID="{DFABAE40-10AB-4376-97DA-732F84248E33}" presName="ConnectLine" presStyleLbl="sibTrans1D1" presStyleIdx="4" presStyleCnt="6"/>
      <dgm:spPr>
        <a:noFill/>
        <a:ln w="6350" cap="flat" cmpd="sng" algn="ctr">
          <a:solidFill>
            <a:schemeClr val="accent2">
              <a:hueOff val="0"/>
              <a:satOff val="0"/>
              <a:lumOff val="0"/>
              <a:alphaOff val="0"/>
            </a:schemeClr>
          </a:solidFill>
          <a:prstDash val="dash"/>
          <a:miter lim="800000"/>
        </a:ln>
        <a:effectLst/>
      </dgm:spPr>
    </dgm:pt>
    <dgm:pt modelId="{153D9AA6-2047-4F6A-BB82-F8560B8ED6B8}" type="pres">
      <dgm:prSet presAssocID="{DFABAE40-10AB-4376-97DA-732F84248E33}" presName="ConnectorPoint" presStyleLbl="alignNode1" presStyleIdx="4" presStyleCnt="6"/>
      <dgm:spPr/>
    </dgm:pt>
    <dgm:pt modelId="{ABFAFC00-072A-40F2-86AA-183FEB0CD329}" type="pres">
      <dgm:prSet presAssocID="{DFABAE40-10AB-4376-97DA-732F84248E33}" presName="EmptyPlaceHolder" presStyleCnt="0"/>
      <dgm:spPr/>
    </dgm:pt>
    <dgm:pt modelId="{4ACBBA6D-B9A6-4D40-81DC-ACA75F0EB460}" type="pres">
      <dgm:prSet presAssocID="{3DEEE342-9B72-4029-BA41-E600B9F4D9EC}" presName="spaceBetweenRectangles" presStyleCnt="0"/>
      <dgm:spPr/>
    </dgm:pt>
    <dgm:pt modelId="{94C6BA5C-7B7C-4DED-B884-10259D9BB972}" type="pres">
      <dgm:prSet presAssocID="{BCEF5F38-4A2E-4889-8640-ABF138867072}" presName="composite" presStyleCnt="0"/>
      <dgm:spPr/>
    </dgm:pt>
    <dgm:pt modelId="{38A72BCD-2B4C-41EB-BB20-64DB3B6C2E64}" type="pres">
      <dgm:prSet presAssocID="{BCEF5F38-4A2E-4889-8640-ABF138867072}" presName="L1TextContainer" presStyleLbl="revTx" presStyleIdx="5" presStyleCnt="6">
        <dgm:presLayoutVars>
          <dgm:chMax val="1"/>
          <dgm:chPref val="1"/>
          <dgm:bulletEnabled val="1"/>
        </dgm:presLayoutVars>
      </dgm:prSet>
      <dgm:spPr/>
    </dgm:pt>
    <dgm:pt modelId="{A679912D-E78B-4B52-9B20-13DED5216B1D}" type="pres">
      <dgm:prSet presAssocID="{BCEF5F38-4A2E-4889-8640-ABF138867072}" presName="L2TextContainerWrapper" presStyleCnt="0">
        <dgm:presLayoutVars>
          <dgm:chMax val="0"/>
          <dgm:chPref val="0"/>
          <dgm:bulletEnabled val="1"/>
        </dgm:presLayoutVars>
      </dgm:prSet>
      <dgm:spPr/>
    </dgm:pt>
    <dgm:pt modelId="{A3BDCB56-58C8-4016-B9A0-EA43CFB57950}" type="pres">
      <dgm:prSet presAssocID="{BCEF5F38-4A2E-4889-8640-ABF138867072}" presName="L2TextContainer" presStyleLbl="bgAcc1" presStyleIdx="5" presStyleCnt="6"/>
      <dgm:spPr/>
    </dgm:pt>
    <dgm:pt modelId="{49D32CCE-0C54-4E36-91BC-57C660FBC1CC}" type="pres">
      <dgm:prSet presAssocID="{BCEF5F38-4A2E-4889-8640-ABF138867072}" presName="FlexibleEmptyPlaceHolder" presStyleCnt="0"/>
      <dgm:spPr/>
    </dgm:pt>
    <dgm:pt modelId="{081E0A6B-068B-4297-91D8-5D07B920B094}" type="pres">
      <dgm:prSet presAssocID="{BCEF5F38-4A2E-4889-8640-ABF138867072}" presName="ConnectLine" presStyleLbl="sibTrans1D1" presStyleIdx="5" presStyleCnt="6"/>
      <dgm:spPr>
        <a:noFill/>
        <a:ln w="6350" cap="flat" cmpd="sng" algn="ctr">
          <a:solidFill>
            <a:schemeClr val="accent2">
              <a:hueOff val="0"/>
              <a:satOff val="0"/>
              <a:lumOff val="0"/>
              <a:alphaOff val="0"/>
            </a:schemeClr>
          </a:solidFill>
          <a:prstDash val="dash"/>
          <a:miter lim="800000"/>
        </a:ln>
        <a:effectLst/>
      </dgm:spPr>
    </dgm:pt>
    <dgm:pt modelId="{F59741FF-55DC-4EA1-A695-471869D25C7B}" type="pres">
      <dgm:prSet presAssocID="{BCEF5F38-4A2E-4889-8640-ABF138867072}" presName="ConnectorPoint" presStyleLbl="alignNode1" presStyleIdx="5" presStyleCnt="6"/>
      <dgm:spPr/>
    </dgm:pt>
    <dgm:pt modelId="{11C39C88-76F9-4235-AD81-A7A6A23AEDEA}" type="pres">
      <dgm:prSet presAssocID="{BCEF5F38-4A2E-4889-8640-ABF138867072}" presName="EmptyPlaceHolder" presStyleCnt="0"/>
      <dgm:spPr/>
    </dgm:pt>
  </dgm:ptLst>
  <dgm:cxnLst>
    <dgm:cxn modelId="{3E22AD16-A4BF-4B73-BC30-18DDD67E34A3}" type="presOf" srcId="{63FCDE3C-C889-4A4B-99FC-6F6EA110B68D}" destId="{78B6BCA9-A88A-4989-BBA5-A2C8D3A137A4}" srcOrd="0" destOrd="0" presId="urn:microsoft.com/office/officeart/2016/7/layout/BasicTimeline"/>
    <dgm:cxn modelId="{1A9D2A21-0DB1-4448-9ECC-B3DAB71B5A5F}" srcId="{29FA55DC-6A5F-4F33-86C3-7575FD0F4BB1}" destId="{8174C56F-A182-4E51-82CC-14F64A18BDDC}" srcOrd="2" destOrd="0" parTransId="{F49C5FB3-3C1B-42CF-9805-31ECE77F91CE}" sibTransId="{F6525BFC-3A66-4FE2-8F2C-90FE37353721}"/>
    <dgm:cxn modelId="{4A6E0525-3785-41DE-A892-5441526FAAC0}" srcId="{DFABAE40-10AB-4376-97DA-732F84248E33}" destId="{DC45668F-ABB7-49BD-9C96-2D99FD69244B}" srcOrd="0" destOrd="0" parTransId="{4F8B5D1E-4118-4539-8E7D-F5732112AE21}" sibTransId="{6DE921E8-D9B6-4777-B7FA-38DC74705A29}"/>
    <dgm:cxn modelId="{5F09892B-81BD-426E-ACB9-FE804047A5DF}" type="presOf" srcId="{BCEF5F38-4A2E-4889-8640-ABF138867072}" destId="{38A72BCD-2B4C-41EB-BB20-64DB3B6C2E64}" srcOrd="0" destOrd="0" presId="urn:microsoft.com/office/officeart/2016/7/layout/BasicTimeline"/>
    <dgm:cxn modelId="{2597CD31-51BC-4DCB-B393-E76F06A0E474}" srcId="{29FA55DC-6A5F-4F33-86C3-7575FD0F4BB1}" destId="{74A98DAC-0623-4CF0-AD6E-416007DA94D7}" srcOrd="1" destOrd="0" parTransId="{564AC5D3-8100-407B-86C8-355E84170F5E}" sibTransId="{6B50EA07-1D8D-429B-A832-C17B0FFA169F}"/>
    <dgm:cxn modelId="{02DC8340-6BFC-4E99-9866-FD56B3E1A462}" type="presOf" srcId="{0FC4A014-942E-4DE1-9A90-3220F71E51A4}" destId="{F5CE5917-50AF-4CDA-83AB-195E1C09E74F}" srcOrd="0" destOrd="0" presId="urn:microsoft.com/office/officeart/2016/7/layout/BasicTimeline"/>
    <dgm:cxn modelId="{3B6EE457-4E0F-4C70-A5A9-FCDD6E0DFAF3}" srcId="{51314305-46AF-4168-87F7-E339D503EFD6}" destId="{0FC4A014-942E-4DE1-9A90-3220F71E51A4}" srcOrd="0" destOrd="0" parTransId="{7430D455-313F-4227-8F50-38A4019F7A59}" sibTransId="{D8B89F0F-C5F7-4AA3-972F-7F8372C0ED5E}"/>
    <dgm:cxn modelId="{E2341278-2669-43F8-AB2B-B060D9DF4E03}" srcId="{29FA55DC-6A5F-4F33-86C3-7575FD0F4BB1}" destId="{63FCDE3C-C889-4A4B-99FC-6F6EA110B68D}" srcOrd="3" destOrd="0" parTransId="{0ED0C6CD-80CB-4D3C-920A-1AB9E3D52E6C}" sibTransId="{2E2AF576-BAB3-4546-9B61-F26797B34541}"/>
    <dgm:cxn modelId="{BFCB1879-7F51-4D9E-A43D-246D8CFC7F8C}" srcId="{29FA55DC-6A5F-4F33-86C3-7575FD0F4BB1}" destId="{51314305-46AF-4168-87F7-E339D503EFD6}" srcOrd="0" destOrd="0" parTransId="{7956114E-E226-4469-B4FF-7871E8857D65}" sibTransId="{96BFB855-D246-451D-AA3E-928F0DC2B228}"/>
    <dgm:cxn modelId="{2A075D7F-A466-450D-BAEB-9DA00D61F70A}" srcId="{BCEF5F38-4A2E-4889-8640-ABF138867072}" destId="{4A005D3E-F701-43CC-9540-F82C434CED13}" srcOrd="0" destOrd="0" parTransId="{4A795AF2-28DB-4FC1-9BB1-DE48127ACADC}" sibTransId="{82505CC5-14D1-463F-B916-A2E481F32D5F}"/>
    <dgm:cxn modelId="{D262588A-50B3-4CCA-9181-6EE5E2A83B58}" srcId="{29FA55DC-6A5F-4F33-86C3-7575FD0F4BB1}" destId="{BCEF5F38-4A2E-4889-8640-ABF138867072}" srcOrd="5" destOrd="0" parTransId="{6578CB94-D69D-4F47-A802-FF976D2E9BBB}" sibTransId="{169C269B-D2DA-4D6C-9B2D-074FB4277880}"/>
    <dgm:cxn modelId="{F3247493-1B57-4E0D-A075-3FD38F5F65A6}" type="presOf" srcId="{74A98DAC-0623-4CF0-AD6E-416007DA94D7}" destId="{1604F4C7-31B5-4F42-BF9F-F0E495A4B924}" srcOrd="0" destOrd="0" presId="urn:microsoft.com/office/officeart/2016/7/layout/BasicTimeline"/>
    <dgm:cxn modelId="{F9EBEF96-30DD-4B8F-AB4E-2BE4A1DB6CA5}" type="presOf" srcId="{4A005D3E-F701-43CC-9540-F82C434CED13}" destId="{A3BDCB56-58C8-4016-B9A0-EA43CFB57950}" srcOrd="0" destOrd="0" presId="urn:microsoft.com/office/officeart/2016/7/layout/BasicTimeline"/>
    <dgm:cxn modelId="{F27706A2-A04F-4581-A91B-2760C1989C29}" srcId="{63FCDE3C-C889-4A4B-99FC-6F6EA110B68D}" destId="{E6CD56AE-EB9C-457F-91F0-BFDA5EC6847C}" srcOrd="0" destOrd="0" parTransId="{48DE9DB2-03DE-4D13-B425-BF5D9EA23048}" sibTransId="{A5715597-F51F-4934-B31D-706F9468B1A4}"/>
    <dgm:cxn modelId="{96313BA8-FCF2-424E-8462-0A8FC801ECD6}" type="presOf" srcId="{E6CD56AE-EB9C-457F-91F0-BFDA5EC6847C}" destId="{712AA440-BEB7-4C5B-8F72-BEE3F4FFA03D}" srcOrd="0" destOrd="0" presId="urn:microsoft.com/office/officeart/2016/7/layout/BasicTimeline"/>
    <dgm:cxn modelId="{A9D600B4-E2BC-48FD-B6D0-30BD09BE1987}" type="presOf" srcId="{DFABAE40-10AB-4376-97DA-732F84248E33}" destId="{96F83163-9833-43F2-AEE6-49AA0BCAA2FB}" srcOrd="0" destOrd="0" presId="urn:microsoft.com/office/officeart/2016/7/layout/BasicTimeline"/>
    <dgm:cxn modelId="{680D7EC8-0037-4A13-9037-DE2B8E9438F5}" srcId="{74A98DAC-0623-4CF0-AD6E-416007DA94D7}" destId="{CA7B35DE-C739-4A75-91DD-C71669EDAE8E}" srcOrd="0" destOrd="0" parTransId="{3C626E88-5920-43A7-B45F-ED0FA5AA03BD}" sibTransId="{AFE65CD3-64CD-4813-8DEB-EEA0FA05B967}"/>
    <dgm:cxn modelId="{C4B837CD-FC81-41B1-836E-C10F297D33A5}" srcId="{8174C56F-A182-4E51-82CC-14F64A18BDDC}" destId="{BF134A84-EAD9-4287-900E-E44F8221066E}" srcOrd="0" destOrd="0" parTransId="{4043D21C-7A2F-45EA-8DFA-2C12DA3A4AB0}" sibTransId="{1F3EC0BE-F897-438A-9DAB-A9C855E9AC91}"/>
    <dgm:cxn modelId="{B880B8CD-EA99-437D-A7D3-6136ED3C2178}" srcId="{29FA55DC-6A5F-4F33-86C3-7575FD0F4BB1}" destId="{DFABAE40-10AB-4376-97DA-732F84248E33}" srcOrd="4" destOrd="0" parTransId="{426CFFFB-957B-49CF-9E7B-BC31BA096F22}" sibTransId="{3DEEE342-9B72-4029-BA41-E600B9F4D9EC}"/>
    <dgm:cxn modelId="{F2E18EDC-054D-438F-A68B-07519FB871A1}" type="presOf" srcId="{8174C56F-A182-4E51-82CC-14F64A18BDDC}" destId="{DB9B2BA9-E520-472B-A17D-AB1514F2E38C}" srcOrd="0" destOrd="0" presId="urn:microsoft.com/office/officeart/2016/7/layout/BasicTimeline"/>
    <dgm:cxn modelId="{430825DF-F672-4683-ABB5-D6AF6BC065D6}" type="presOf" srcId="{51314305-46AF-4168-87F7-E339D503EFD6}" destId="{7B0F7CB4-D1DD-47F8-A72C-02C4D7000AF7}" srcOrd="0" destOrd="0" presId="urn:microsoft.com/office/officeart/2016/7/layout/BasicTimeline"/>
    <dgm:cxn modelId="{798A9CE0-1569-468C-9513-DD6C3127E3E6}" type="presOf" srcId="{BF134A84-EAD9-4287-900E-E44F8221066E}" destId="{0622D558-570F-45CF-908B-086D778A9B53}" srcOrd="0" destOrd="0" presId="urn:microsoft.com/office/officeart/2016/7/layout/BasicTimeline"/>
    <dgm:cxn modelId="{6F4CA6E3-FD09-44AA-94E8-62CDBA0D3151}" type="presOf" srcId="{DC45668F-ABB7-49BD-9C96-2D99FD69244B}" destId="{12DC20D1-EA54-41B5-84E7-93234A8F55A2}" srcOrd="0" destOrd="0" presId="urn:microsoft.com/office/officeart/2016/7/layout/BasicTimeline"/>
    <dgm:cxn modelId="{F0013BF2-32F4-45AA-B318-7665FEA91F1A}" type="presOf" srcId="{29FA55DC-6A5F-4F33-86C3-7575FD0F4BB1}" destId="{C7F428A7-31BD-41CF-A657-A04B0F7DA5EC}" srcOrd="0" destOrd="0" presId="urn:microsoft.com/office/officeart/2016/7/layout/BasicTimeline"/>
    <dgm:cxn modelId="{3C26A1FE-16F1-430D-ACE9-05835D71B72C}" type="presOf" srcId="{CA7B35DE-C739-4A75-91DD-C71669EDAE8E}" destId="{765B8150-9214-4AE6-8C66-9B3E2AE59626}" srcOrd="0" destOrd="0" presId="urn:microsoft.com/office/officeart/2016/7/layout/BasicTimeline"/>
    <dgm:cxn modelId="{7A7F38B1-33FA-442B-9B8A-2D72FBE3B38A}" type="presParOf" srcId="{C7F428A7-31BD-41CF-A657-A04B0F7DA5EC}" destId="{207344BF-06D5-4005-BD93-ABEBDAF0417A}" srcOrd="0" destOrd="0" presId="urn:microsoft.com/office/officeart/2016/7/layout/BasicTimeline"/>
    <dgm:cxn modelId="{2509301F-23A9-4B58-9B09-83504422B471}" type="presParOf" srcId="{C7F428A7-31BD-41CF-A657-A04B0F7DA5EC}" destId="{F53388AB-6B1D-442D-A948-7327FDE3CE99}" srcOrd="1" destOrd="0" presId="urn:microsoft.com/office/officeart/2016/7/layout/BasicTimeline"/>
    <dgm:cxn modelId="{FA6E59E4-9E84-40DB-8EE1-1499BD4389B5}" type="presParOf" srcId="{F53388AB-6B1D-442D-A948-7327FDE3CE99}" destId="{5AD4CD91-935D-4029-B649-56B2E67523E3}" srcOrd="0" destOrd="0" presId="urn:microsoft.com/office/officeart/2016/7/layout/BasicTimeline"/>
    <dgm:cxn modelId="{32BDC1DA-C037-425E-9430-BBDC650A6E9E}" type="presParOf" srcId="{5AD4CD91-935D-4029-B649-56B2E67523E3}" destId="{7B0F7CB4-D1DD-47F8-A72C-02C4D7000AF7}" srcOrd="0" destOrd="0" presId="urn:microsoft.com/office/officeart/2016/7/layout/BasicTimeline"/>
    <dgm:cxn modelId="{E89DAFA2-B4D0-4A7C-9627-3CCDD6F45860}" type="presParOf" srcId="{5AD4CD91-935D-4029-B649-56B2E67523E3}" destId="{8E6F207C-0C23-4835-8487-429C18E0DBB6}" srcOrd="1" destOrd="0" presId="urn:microsoft.com/office/officeart/2016/7/layout/BasicTimeline"/>
    <dgm:cxn modelId="{E2589607-EB58-4D9D-90EA-7B22654EF85A}" type="presParOf" srcId="{8E6F207C-0C23-4835-8487-429C18E0DBB6}" destId="{F5CE5917-50AF-4CDA-83AB-195E1C09E74F}" srcOrd="0" destOrd="0" presId="urn:microsoft.com/office/officeart/2016/7/layout/BasicTimeline"/>
    <dgm:cxn modelId="{3D2D4B65-6B03-4031-AF67-50C3C2270F0D}" type="presParOf" srcId="{8E6F207C-0C23-4835-8487-429C18E0DBB6}" destId="{98D11478-173C-41FC-A97E-8A200A0A5EE4}" srcOrd="1" destOrd="0" presId="urn:microsoft.com/office/officeart/2016/7/layout/BasicTimeline"/>
    <dgm:cxn modelId="{C4F0B3DC-9AD6-4C1D-B334-E1FFD7534086}" type="presParOf" srcId="{5AD4CD91-935D-4029-B649-56B2E67523E3}" destId="{A18E7688-21C1-4D96-BDCB-017062BAFF70}" srcOrd="2" destOrd="0" presId="urn:microsoft.com/office/officeart/2016/7/layout/BasicTimeline"/>
    <dgm:cxn modelId="{D01E3BAF-F29E-4D85-BAB5-BB69DF7A10CB}" type="presParOf" srcId="{5AD4CD91-935D-4029-B649-56B2E67523E3}" destId="{133E2DFA-BBC0-4146-91D8-F2963A134EB5}" srcOrd="3" destOrd="0" presId="urn:microsoft.com/office/officeart/2016/7/layout/BasicTimeline"/>
    <dgm:cxn modelId="{0526AA6D-A6FC-46C1-B4DA-6D08BAAFBA58}" type="presParOf" srcId="{5AD4CD91-935D-4029-B649-56B2E67523E3}" destId="{1CD2F56D-FA59-4680-9E1A-6A0AC0D121DA}" srcOrd="4" destOrd="0" presId="urn:microsoft.com/office/officeart/2016/7/layout/BasicTimeline"/>
    <dgm:cxn modelId="{E127813D-8258-4372-9816-A9F76E87F164}" type="presParOf" srcId="{F53388AB-6B1D-442D-A948-7327FDE3CE99}" destId="{F10B0039-616D-4A49-B432-9E2FB48A1300}" srcOrd="1" destOrd="0" presId="urn:microsoft.com/office/officeart/2016/7/layout/BasicTimeline"/>
    <dgm:cxn modelId="{4BA4A610-0A2F-4D82-86A1-7CAC2B680F1A}" type="presParOf" srcId="{F53388AB-6B1D-442D-A948-7327FDE3CE99}" destId="{460443A7-CF41-4E97-9395-CDAA07393DC7}" srcOrd="2" destOrd="0" presId="urn:microsoft.com/office/officeart/2016/7/layout/BasicTimeline"/>
    <dgm:cxn modelId="{9D5A9978-E2F4-470B-ABCD-3AC1124570CD}" type="presParOf" srcId="{460443A7-CF41-4E97-9395-CDAA07393DC7}" destId="{1604F4C7-31B5-4F42-BF9F-F0E495A4B924}" srcOrd="0" destOrd="0" presId="urn:microsoft.com/office/officeart/2016/7/layout/BasicTimeline"/>
    <dgm:cxn modelId="{8E9FE7A3-F8AB-48CB-8280-E45F7B9A04B5}" type="presParOf" srcId="{460443A7-CF41-4E97-9395-CDAA07393DC7}" destId="{8E471DDC-1B69-4E8C-BE8C-214DC7C8DF6F}" srcOrd="1" destOrd="0" presId="urn:microsoft.com/office/officeart/2016/7/layout/BasicTimeline"/>
    <dgm:cxn modelId="{DED34521-00BD-41FE-BA5E-3B623D223F41}" type="presParOf" srcId="{8E471DDC-1B69-4E8C-BE8C-214DC7C8DF6F}" destId="{765B8150-9214-4AE6-8C66-9B3E2AE59626}" srcOrd="0" destOrd="0" presId="urn:microsoft.com/office/officeart/2016/7/layout/BasicTimeline"/>
    <dgm:cxn modelId="{0682D538-DC8B-42C2-B87F-23ECC5BFA886}" type="presParOf" srcId="{8E471DDC-1B69-4E8C-BE8C-214DC7C8DF6F}" destId="{2AAD32F4-4859-4BBB-A427-750B036FF688}" srcOrd="1" destOrd="0" presId="urn:microsoft.com/office/officeart/2016/7/layout/BasicTimeline"/>
    <dgm:cxn modelId="{13D3460D-676D-4CA8-B93F-CEDDABA4E899}" type="presParOf" srcId="{460443A7-CF41-4E97-9395-CDAA07393DC7}" destId="{713C5AED-7BF1-418B-B804-BE4ACABA09D2}" srcOrd="2" destOrd="0" presId="urn:microsoft.com/office/officeart/2016/7/layout/BasicTimeline"/>
    <dgm:cxn modelId="{595E1E5F-A108-4B9C-A1D8-FFA4AFA82AF4}" type="presParOf" srcId="{460443A7-CF41-4E97-9395-CDAA07393DC7}" destId="{E59DD28B-5B84-47C1-A73C-25F4BC190D7E}" srcOrd="3" destOrd="0" presId="urn:microsoft.com/office/officeart/2016/7/layout/BasicTimeline"/>
    <dgm:cxn modelId="{93B64621-A4E1-402D-89A2-8573A862692F}" type="presParOf" srcId="{460443A7-CF41-4E97-9395-CDAA07393DC7}" destId="{F8ED8A62-1F88-43C6-8504-5C2479FB8B4F}" srcOrd="4" destOrd="0" presId="urn:microsoft.com/office/officeart/2016/7/layout/BasicTimeline"/>
    <dgm:cxn modelId="{6A0D32E9-1517-4944-B301-F7C42D107633}" type="presParOf" srcId="{F53388AB-6B1D-442D-A948-7327FDE3CE99}" destId="{5F1AD443-E21E-4D6E-B498-B30EB5E15E88}" srcOrd="3" destOrd="0" presId="urn:microsoft.com/office/officeart/2016/7/layout/BasicTimeline"/>
    <dgm:cxn modelId="{DEA05A61-F58B-42F7-B9D3-414A493BFD56}" type="presParOf" srcId="{F53388AB-6B1D-442D-A948-7327FDE3CE99}" destId="{DD6F7ACA-0F55-4C05-AABC-93C3F5C03C0A}" srcOrd="4" destOrd="0" presId="urn:microsoft.com/office/officeart/2016/7/layout/BasicTimeline"/>
    <dgm:cxn modelId="{1ABD769D-DA73-4A98-9B49-E0AAFDA457C8}" type="presParOf" srcId="{DD6F7ACA-0F55-4C05-AABC-93C3F5C03C0A}" destId="{DB9B2BA9-E520-472B-A17D-AB1514F2E38C}" srcOrd="0" destOrd="0" presId="urn:microsoft.com/office/officeart/2016/7/layout/BasicTimeline"/>
    <dgm:cxn modelId="{11A99BDB-8894-4D05-95A0-A5294E324568}" type="presParOf" srcId="{DD6F7ACA-0F55-4C05-AABC-93C3F5C03C0A}" destId="{120184D4-9406-4D28-8C45-4C556C170F31}" srcOrd="1" destOrd="0" presId="urn:microsoft.com/office/officeart/2016/7/layout/BasicTimeline"/>
    <dgm:cxn modelId="{16404824-F08A-4CFA-B34D-E47A274E8A97}" type="presParOf" srcId="{120184D4-9406-4D28-8C45-4C556C170F31}" destId="{0622D558-570F-45CF-908B-086D778A9B53}" srcOrd="0" destOrd="0" presId="urn:microsoft.com/office/officeart/2016/7/layout/BasicTimeline"/>
    <dgm:cxn modelId="{DE0ACFC1-6CF4-4BF9-B42F-D348E8D492F3}" type="presParOf" srcId="{120184D4-9406-4D28-8C45-4C556C170F31}" destId="{C1EB1A1E-9E8F-4495-86D4-FF6C69B3392F}" srcOrd="1" destOrd="0" presId="urn:microsoft.com/office/officeart/2016/7/layout/BasicTimeline"/>
    <dgm:cxn modelId="{6C26EEAD-8124-44F6-8340-70EBFA416891}" type="presParOf" srcId="{DD6F7ACA-0F55-4C05-AABC-93C3F5C03C0A}" destId="{B87CEAD5-8A72-4AC7-BC40-1928D1AD5B72}" srcOrd="2" destOrd="0" presId="urn:microsoft.com/office/officeart/2016/7/layout/BasicTimeline"/>
    <dgm:cxn modelId="{A0720029-13E6-426D-A73F-ED46D4D489F8}" type="presParOf" srcId="{DD6F7ACA-0F55-4C05-AABC-93C3F5C03C0A}" destId="{1F2B414C-9005-4032-8B61-7414FB244CC9}" srcOrd="3" destOrd="0" presId="urn:microsoft.com/office/officeart/2016/7/layout/BasicTimeline"/>
    <dgm:cxn modelId="{8067A00A-8253-4EC6-B647-8FD1BC0F7E54}" type="presParOf" srcId="{DD6F7ACA-0F55-4C05-AABC-93C3F5C03C0A}" destId="{E42C6B58-7D2A-412F-B073-F823E5F5A41C}" srcOrd="4" destOrd="0" presId="urn:microsoft.com/office/officeart/2016/7/layout/BasicTimeline"/>
    <dgm:cxn modelId="{2CB0D4A8-1F2D-48CE-AA6E-E23CFFF39A6C}" type="presParOf" srcId="{F53388AB-6B1D-442D-A948-7327FDE3CE99}" destId="{8D263979-5BAF-4574-ADA0-7004D8D7A154}" srcOrd="5" destOrd="0" presId="urn:microsoft.com/office/officeart/2016/7/layout/BasicTimeline"/>
    <dgm:cxn modelId="{4B35FB5A-EF5A-4D54-AF9A-2566C893C27D}" type="presParOf" srcId="{F53388AB-6B1D-442D-A948-7327FDE3CE99}" destId="{E5FEE16B-8779-429E-80C3-FAD38AC7E123}" srcOrd="6" destOrd="0" presId="urn:microsoft.com/office/officeart/2016/7/layout/BasicTimeline"/>
    <dgm:cxn modelId="{0C67CF00-E96B-4FC0-B758-80F4A12D8585}" type="presParOf" srcId="{E5FEE16B-8779-429E-80C3-FAD38AC7E123}" destId="{78B6BCA9-A88A-4989-BBA5-A2C8D3A137A4}" srcOrd="0" destOrd="0" presId="urn:microsoft.com/office/officeart/2016/7/layout/BasicTimeline"/>
    <dgm:cxn modelId="{3475C51C-C2B8-4A87-B711-86610170F06F}" type="presParOf" srcId="{E5FEE16B-8779-429E-80C3-FAD38AC7E123}" destId="{155891B8-6531-41C4-A7FA-90C7B9EA39AC}" srcOrd="1" destOrd="0" presId="urn:microsoft.com/office/officeart/2016/7/layout/BasicTimeline"/>
    <dgm:cxn modelId="{FD90BF39-052C-4C7A-A508-DE31CBE6386E}" type="presParOf" srcId="{155891B8-6531-41C4-A7FA-90C7B9EA39AC}" destId="{712AA440-BEB7-4C5B-8F72-BEE3F4FFA03D}" srcOrd="0" destOrd="0" presId="urn:microsoft.com/office/officeart/2016/7/layout/BasicTimeline"/>
    <dgm:cxn modelId="{FE69B0CB-B205-4468-AA67-480AC09B35C9}" type="presParOf" srcId="{155891B8-6531-41C4-A7FA-90C7B9EA39AC}" destId="{8332A167-016E-4E08-B829-18AACC061042}" srcOrd="1" destOrd="0" presId="urn:microsoft.com/office/officeart/2016/7/layout/BasicTimeline"/>
    <dgm:cxn modelId="{84325D04-EB6E-488C-853A-EEDEEB114015}" type="presParOf" srcId="{E5FEE16B-8779-429E-80C3-FAD38AC7E123}" destId="{7EA144C8-26AB-49C1-BC54-FE1D058C424F}" srcOrd="2" destOrd="0" presId="urn:microsoft.com/office/officeart/2016/7/layout/BasicTimeline"/>
    <dgm:cxn modelId="{BC3DEE04-C364-4EE4-9BFD-E8559D7E7900}" type="presParOf" srcId="{E5FEE16B-8779-429E-80C3-FAD38AC7E123}" destId="{B28A5079-6ADB-43BD-98FB-5DAE565BE61C}" srcOrd="3" destOrd="0" presId="urn:microsoft.com/office/officeart/2016/7/layout/BasicTimeline"/>
    <dgm:cxn modelId="{F845BDBB-FF7C-4D8B-B2A2-8C3D447D6C67}" type="presParOf" srcId="{E5FEE16B-8779-429E-80C3-FAD38AC7E123}" destId="{40A28C07-FE00-4220-AE6F-40C6B4E395CA}" srcOrd="4" destOrd="0" presId="urn:microsoft.com/office/officeart/2016/7/layout/BasicTimeline"/>
    <dgm:cxn modelId="{BB6E65CF-03BA-4177-9E5C-C4735B8515DB}" type="presParOf" srcId="{F53388AB-6B1D-442D-A948-7327FDE3CE99}" destId="{7439DC36-8706-4210-935E-F43B78D7CFDB}" srcOrd="7" destOrd="0" presId="urn:microsoft.com/office/officeart/2016/7/layout/BasicTimeline"/>
    <dgm:cxn modelId="{FD50A329-5149-4865-B7A0-5E3B818A9026}" type="presParOf" srcId="{F53388AB-6B1D-442D-A948-7327FDE3CE99}" destId="{0D79696E-F655-4686-ACC6-63E2F7B2037A}" srcOrd="8" destOrd="0" presId="urn:microsoft.com/office/officeart/2016/7/layout/BasicTimeline"/>
    <dgm:cxn modelId="{97B2DEA5-3C19-4F6F-827F-650A10C872FF}" type="presParOf" srcId="{0D79696E-F655-4686-ACC6-63E2F7B2037A}" destId="{96F83163-9833-43F2-AEE6-49AA0BCAA2FB}" srcOrd="0" destOrd="0" presId="urn:microsoft.com/office/officeart/2016/7/layout/BasicTimeline"/>
    <dgm:cxn modelId="{24987158-E6BD-4C3B-A2A9-FE575A30A446}" type="presParOf" srcId="{0D79696E-F655-4686-ACC6-63E2F7B2037A}" destId="{8BD2E292-A372-4167-8ACE-5174B1E4E6FD}" srcOrd="1" destOrd="0" presId="urn:microsoft.com/office/officeart/2016/7/layout/BasicTimeline"/>
    <dgm:cxn modelId="{7687F644-DA85-4446-B3E2-3C8C5D8D030D}" type="presParOf" srcId="{8BD2E292-A372-4167-8ACE-5174B1E4E6FD}" destId="{12DC20D1-EA54-41B5-84E7-93234A8F55A2}" srcOrd="0" destOrd="0" presId="urn:microsoft.com/office/officeart/2016/7/layout/BasicTimeline"/>
    <dgm:cxn modelId="{E66E131E-2560-433E-9DAF-F77733527F96}" type="presParOf" srcId="{8BD2E292-A372-4167-8ACE-5174B1E4E6FD}" destId="{3C207898-AED5-46C3-AEA5-C9AC5E4273AB}" srcOrd="1" destOrd="0" presId="urn:microsoft.com/office/officeart/2016/7/layout/BasicTimeline"/>
    <dgm:cxn modelId="{4135D951-A700-4F98-8C8A-9BC03AD9C2ED}" type="presParOf" srcId="{0D79696E-F655-4686-ACC6-63E2F7B2037A}" destId="{9EF9950C-47EE-41E9-BB74-22B900DA5BD3}" srcOrd="2" destOrd="0" presId="urn:microsoft.com/office/officeart/2016/7/layout/BasicTimeline"/>
    <dgm:cxn modelId="{E4EE52BF-5154-48E9-AD77-6F30058913BC}" type="presParOf" srcId="{0D79696E-F655-4686-ACC6-63E2F7B2037A}" destId="{153D9AA6-2047-4F6A-BB82-F8560B8ED6B8}" srcOrd="3" destOrd="0" presId="urn:microsoft.com/office/officeart/2016/7/layout/BasicTimeline"/>
    <dgm:cxn modelId="{38859CD6-1B77-41B0-8AE2-BA8AFCC9F37A}" type="presParOf" srcId="{0D79696E-F655-4686-ACC6-63E2F7B2037A}" destId="{ABFAFC00-072A-40F2-86AA-183FEB0CD329}" srcOrd="4" destOrd="0" presId="urn:microsoft.com/office/officeart/2016/7/layout/BasicTimeline"/>
    <dgm:cxn modelId="{174C322C-F402-4E0B-9DE0-35456487DE26}" type="presParOf" srcId="{F53388AB-6B1D-442D-A948-7327FDE3CE99}" destId="{4ACBBA6D-B9A6-4D40-81DC-ACA75F0EB460}" srcOrd="9" destOrd="0" presId="urn:microsoft.com/office/officeart/2016/7/layout/BasicTimeline"/>
    <dgm:cxn modelId="{7CED9296-D696-427F-A11D-EA9C1D7B1424}" type="presParOf" srcId="{F53388AB-6B1D-442D-A948-7327FDE3CE99}" destId="{94C6BA5C-7B7C-4DED-B884-10259D9BB972}" srcOrd="10" destOrd="0" presId="urn:microsoft.com/office/officeart/2016/7/layout/BasicTimeline"/>
    <dgm:cxn modelId="{B974EFBD-C64A-4BA4-879E-DE5F357631C3}" type="presParOf" srcId="{94C6BA5C-7B7C-4DED-B884-10259D9BB972}" destId="{38A72BCD-2B4C-41EB-BB20-64DB3B6C2E64}" srcOrd="0" destOrd="0" presId="urn:microsoft.com/office/officeart/2016/7/layout/BasicTimeline"/>
    <dgm:cxn modelId="{0A91D736-2EB8-4626-983F-7C760BDED79D}" type="presParOf" srcId="{94C6BA5C-7B7C-4DED-B884-10259D9BB972}" destId="{A679912D-E78B-4B52-9B20-13DED5216B1D}" srcOrd="1" destOrd="0" presId="urn:microsoft.com/office/officeart/2016/7/layout/BasicTimeline"/>
    <dgm:cxn modelId="{8A7B2D6B-78A5-4576-AAC2-D08F4D939973}" type="presParOf" srcId="{A679912D-E78B-4B52-9B20-13DED5216B1D}" destId="{A3BDCB56-58C8-4016-B9A0-EA43CFB57950}" srcOrd="0" destOrd="0" presId="urn:microsoft.com/office/officeart/2016/7/layout/BasicTimeline"/>
    <dgm:cxn modelId="{3BAE3DA6-A0C8-4739-9A26-EE27E9FE3CA8}" type="presParOf" srcId="{A679912D-E78B-4B52-9B20-13DED5216B1D}" destId="{49D32CCE-0C54-4E36-91BC-57C660FBC1CC}" srcOrd="1" destOrd="0" presId="urn:microsoft.com/office/officeart/2016/7/layout/BasicTimeline"/>
    <dgm:cxn modelId="{91D202A1-3C44-4785-B1FA-79312EC862D4}" type="presParOf" srcId="{94C6BA5C-7B7C-4DED-B884-10259D9BB972}" destId="{081E0A6B-068B-4297-91D8-5D07B920B094}" srcOrd="2" destOrd="0" presId="urn:microsoft.com/office/officeart/2016/7/layout/BasicTimeline"/>
    <dgm:cxn modelId="{AA552F5C-9AFA-4CC6-9D01-BC7CAB18C936}" type="presParOf" srcId="{94C6BA5C-7B7C-4DED-B884-10259D9BB972}" destId="{F59741FF-55DC-4EA1-A695-471869D25C7B}" srcOrd="3" destOrd="0" presId="urn:microsoft.com/office/officeart/2016/7/layout/BasicTimeline"/>
    <dgm:cxn modelId="{07BF7EB9-B253-40D4-AED9-3BBD8394235D}" type="presParOf" srcId="{94C6BA5C-7B7C-4DED-B884-10259D9BB972}" destId="{11C39C88-76F9-4235-AD81-A7A6A23AEDEA}"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344BF-06D5-4005-BD93-ABEBDAF0417A}">
      <dsp:nvSpPr>
        <dsp:cNvPr id="0" name=""/>
        <dsp:cNvSpPr/>
      </dsp:nvSpPr>
      <dsp:spPr>
        <a:xfrm>
          <a:off x="0" y="2073776"/>
          <a:ext cx="9890301"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7B0F7CB4-D1DD-47F8-A72C-02C4D7000AF7}">
      <dsp:nvSpPr>
        <dsp:cNvPr id="0" name=""/>
        <dsp:cNvSpPr/>
      </dsp:nvSpPr>
      <dsp:spPr>
        <a:xfrm>
          <a:off x="153328" y="2227235"/>
          <a:ext cx="2231112" cy="46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14:00</a:t>
          </a:r>
        </a:p>
      </dsp:txBody>
      <dsp:txXfrm>
        <a:off x="153328" y="2227235"/>
        <a:ext cx="2231112" cy="468673"/>
      </dsp:txXfrm>
    </dsp:sp>
    <dsp:sp modelId="{F5CE5917-50AF-4CDA-83AB-195E1C09E74F}">
      <dsp:nvSpPr>
        <dsp:cNvPr id="0" name=""/>
        <dsp:cNvSpPr/>
      </dsp:nvSpPr>
      <dsp:spPr>
        <a:xfrm>
          <a:off x="1207" y="578583"/>
          <a:ext cx="2535355" cy="70715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Introduction to guilds by Jessi Salenius</a:t>
          </a:r>
        </a:p>
      </dsp:txBody>
      <dsp:txXfrm>
        <a:off x="35728" y="613104"/>
        <a:ext cx="2466313" cy="638115"/>
      </dsp:txXfrm>
    </dsp:sp>
    <dsp:sp modelId="{A18E7688-21C1-4D96-BDCB-017062BAFF70}">
      <dsp:nvSpPr>
        <dsp:cNvPr id="0" name=""/>
        <dsp:cNvSpPr/>
      </dsp:nvSpPr>
      <dsp:spPr>
        <a:xfrm>
          <a:off x="1268885" y="1285741"/>
          <a:ext cx="0" cy="78803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604F4C7-31B5-4F42-BF9F-F0E495A4B924}">
      <dsp:nvSpPr>
        <dsp:cNvPr id="0" name=""/>
        <dsp:cNvSpPr/>
      </dsp:nvSpPr>
      <dsp:spPr>
        <a:xfrm>
          <a:off x="1623834" y="1451643"/>
          <a:ext cx="2231112" cy="46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14:10</a:t>
          </a:r>
        </a:p>
      </dsp:txBody>
      <dsp:txXfrm>
        <a:off x="1623834" y="1451643"/>
        <a:ext cx="2231112" cy="468673"/>
      </dsp:txXfrm>
    </dsp:sp>
    <dsp:sp modelId="{133E2DFA-BBC0-4146-91D8-F2963A134EB5}">
      <dsp:nvSpPr>
        <dsp:cNvPr id="0" name=""/>
        <dsp:cNvSpPr/>
      </dsp:nvSpPr>
      <dsp:spPr>
        <a:xfrm>
          <a:off x="1237778" y="2042669"/>
          <a:ext cx="62213" cy="6221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B8150-9214-4AE6-8C66-9B3E2AE59626}">
      <dsp:nvSpPr>
        <dsp:cNvPr id="0" name=""/>
        <dsp:cNvSpPr/>
      </dsp:nvSpPr>
      <dsp:spPr>
        <a:xfrm>
          <a:off x="1471713" y="2861811"/>
          <a:ext cx="2535355" cy="70715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Short slideshow</a:t>
          </a:r>
        </a:p>
      </dsp:txBody>
      <dsp:txXfrm>
        <a:off x="1506234" y="2896332"/>
        <a:ext cx="2466313" cy="638115"/>
      </dsp:txXfrm>
    </dsp:sp>
    <dsp:sp modelId="{713C5AED-7BF1-418B-B804-BE4ACABA09D2}">
      <dsp:nvSpPr>
        <dsp:cNvPr id="0" name=""/>
        <dsp:cNvSpPr/>
      </dsp:nvSpPr>
      <dsp:spPr>
        <a:xfrm>
          <a:off x="2739391" y="2073776"/>
          <a:ext cx="0" cy="78803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B9B2BA9-E520-472B-A17D-AB1514F2E38C}">
      <dsp:nvSpPr>
        <dsp:cNvPr id="0" name=""/>
        <dsp:cNvSpPr/>
      </dsp:nvSpPr>
      <dsp:spPr>
        <a:xfrm>
          <a:off x="3094340" y="2227235"/>
          <a:ext cx="2231112" cy="46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14:40</a:t>
          </a:r>
        </a:p>
      </dsp:txBody>
      <dsp:txXfrm>
        <a:off x="3094340" y="2227235"/>
        <a:ext cx="2231112" cy="468673"/>
      </dsp:txXfrm>
    </dsp:sp>
    <dsp:sp modelId="{E59DD28B-5B84-47C1-A73C-25F4BC190D7E}">
      <dsp:nvSpPr>
        <dsp:cNvPr id="0" name=""/>
        <dsp:cNvSpPr/>
      </dsp:nvSpPr>
      <dsp:spPr>
        <a:xfrm>
          <a:off x="2708284" y="2042669"/>
          <a:ext cx="62213" cy="6221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2D558-570F-45CF-908B-086D778A9B53}">
      <dsp:nvSpPr>
        <dsp:cNvPr id="0" name=""/>
        <dsp:cNvSpPr/>
      </dsp:nvSpPr>
      <dsp:spPr>
        <a:xfrm>
          <a:off x="2942219" y="578583"/>
          <a:ext cx="2535355" cy="70715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Pairs are formed and moved to breakout rooms</a:t>
          </a:r>
        </a:p>
      </dsp:txBody>
      <dsp:txXfrm>
        <a:off x="2976740" y="613104"/>
        <a:ext cx="2466313" cy="638115"/>
      </dsp:txXfrm>
    </dsp:sp>
    <dsp:sp modelId="{B87CEAD5-8A72-4AC7-BC40-1928D1AD5B72}">
      <dsp:nvSpPr>
        <dsp:cNvPr id="0" name=""/>
        <dsp:cNvSpPr/>
      </dsp:nvSpPr>
      <dsp:spPr>
        <a:xfrm>
          <a:off x="4209897" y="1285741"/>
          <a:ext cx="0" cy="78803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8B6BCA9-A88A-4989-BBA5-A2C8D3A137A4}">
      <dsp:nvSpPr>
        <dsp:cNvPr id="0" name=""/>
        <dsp:cNvSpPr/>
      </dsp:nvSpPr>
      <dsp:spPr>
        <a:xfrm>
          <a:off x="4564847" y="1451643"/>
          <a:ext cx="2231112" cy="46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14:45</a:t>
          </a:r>
        </a:p>
      </dsp:txBody>
      <dsp:txXfrm>
        <a:off x="4564847" y="1451643"/>
        <a:ext cx="2231112" cy="468673"/>
      </dsp:txXfrm>
    </dsp:sp>
    <dsp:sp modelId="{1F2B414C-9005-4032-8B61-7414FB244CC9}">
      <dsp:nvSpPr>
        <dsp:cNvPr id="0" name=""/>
        <dsp:cNvSpPr/>
      </dsp:nvSpPr>
      <dsp:spPr>
        <a:xfrm>
          <a:off x="4178790" y="2042669"/>
          <a:ext cx="62213" cy="6221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2AA440-BEB7-4C5B-8F72-BEE3F4FFA03D}">
      <dsp:nvSpPr>
        <dsp:cNvPr id="0" name=""/>
        <dsp:cNvSpPr/>
      </dsp:nvSpPr>
      <dsp:spPr>
        <a:xfrm>
          <a:off x="4412725" y="2861811"/>
          <a:ext cx="2535355" cy="70715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Pair-programming with the workshop part</a:t>
          </a:r>
        </a:p>
      </dsp:txBody>
      <dsp:txXfrm>
        <a:off x="4447246" y="2896332"/>
        <a:ext cx="2466313" cy="638115"/>
      </dsp:txXfrm>
    </dsp:sp>
    <dsp:sp modelId="{7EA144C8-26AB-49C1-BC54-FE1D058C424F}">
      <dsp:nvSpPr>
        <dsp:cNvPr id="0" name=""/>
        <dsp:cNvSpPr/>
      </dsp:nvSpPr>
      <dsp:spPr>
        <a:xfrm>
          <a:off x="5680403" y="2073776"/>
          <a:ext cx="0" cy="78803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6F83163-9833-43F2-AEE6-49AA0BCAA2FB}">
      <dsp:nvSpPr>
        <dsp:cNvPr id="0" name=""/>
        <dsp:cNvSpPr/>
      </dsp:nvSpPr>
      <dsp:spPr>
        <a:xfrm>
          <a:off x="6035353" y="2227235"/>
          <a:ext cx="2231112" cy="46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15:40</a:t>
          </a:r>
        </a:p>
      </dsp:txBody>
      <dsp:txXfrm>
        <a:off x="6035353" y="2227235"/>
        <a:ext cx="2231112" cy="468673"/>
      </dsp:txXfrm>
    </dsp:sp>
    <dsp:sp modelId="{B28A5079-6ADB-43BD-98FB-5DAE565BE61C}">
      <dsp:nvSpPr>
        <dsp:cNvPr id="0" name=""/>
        <dsp:cNvSpPr/>
      </dsp:nvSpPr>
      <dsp:spPr>
        <a:xfrm>
          <a:off x="5649296" y="2042669"/>
          <a:ext cx="62213" cy="6221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DC20D1-EA54-41B5-84E7-93234A8F55A2}">
      <dsp:nvSpPr>
        <dsp:cNvPr id="0" name=""/>
        <dsp:cNvSpPr/>
      </dsp:nvSpPr>
      <dsp:spPr>
        <a:xfrm>
          <a:off x="5883232" y="578583"/>
          <a:ext cx="2535355" cy="70715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~15:40 – Discussions about the workshop</a:t>
          </a:r>
        </a:p>
      </dsp:txBody>
      <dsp:txXfrm>
        <a:off x="5917753" y="613104"/>
        <a:ext cx="2466313" cy="638115"/>
      </dsp:txXfrm>
    </dsp:sp>
    <dsp:sp modelId="{9EF9950C-47EE-41E9-BB74-22B900DA5BD3}">
      <dsp:nvSpPr>
        <dsp:cNvPr id="0" name=""/>
        <dsp:cNvSpPr/>
      </dsp:nvSpPr>
      <dsp:spPr>
        <a:xfrm>
          <a:off x="7150909" y="1285741"/>
          <a:ext cx="0" cy="78803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8A72BCD-2B4C-41EB-BB20-64DB3B6C2E64}">
      <dsp:nvSpPr>
        <dsp:cNvPr id="0" name=""/>
        <dsp:cNvSpPr/>
      </dsp:nvSpPr>
      <dsp:spPr>
        <a:xfrm>
          <a:off x="7505859" y="1451643"/>
          <a:ext cx="2231112" cy="46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16:00</a:t>
          </a:r>
        </a:p>
      </dsp:txBody>
      <dsp:txXfrm>
        <a:off x="7505859" y="1451643"/>
        <a:ext cx="2231112" cy="468673"/>
      </dsp:txXfrm>
    </dsp:sp>
    <dsp:sp modelId="{153D9AA6-2047-4F6A-BB82-F8560B8ED6B8}">
      <dsp:nvSpPr>
        <dsp:cNvPr id="0" name=""/>
        <dsp:cNvSpPr/>
      </dsp:nvSpPr>
      <dsp:spPr>
        <a:xfrm>
          <a:off x="7119803" y="2042669"/>
          <a:ext cx="62213" cy="6221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DCB56-58C8-4016-B9A0-EA43CFB57950}">
      <dsp:nvSpPr>
        <dsp:cNvPr id="0" name=""/>
        <dsp:cNvSpPr/>
      </dsp:nvSpPr>
      <dsp:spPr>
        <a:xfrm>
          <a:off x="7353738" y="2861811"/>
          <a:ext cx="2535355" cy="70715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~16:00 – End of the guild meetup</a:t>
          </a:r>
        </a:p>
      </dsp:txBody>
      <dsp:txXfrm>
        <a:off x="7388259" y="2896332"/>
        <a:ext cx="2466313" cy="638115"/>
      </dsp:txXfrm>
    </dsp:sp>
    <dsp:sp modelId="{081E0A6B-068B-4297-91D8-5D07B920B094}">
      <dsp:nvSpPr>
        <dsp:cNvPr id="0" name=""/>
        <dsp:cNvSpPr/>
      </dsp:nvSpPr>
      <dsp:spPr>
        <a:xfrm>
          <a:off x="8621415" y="2073776"/>
          <a:ext cx="0" cy="78803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59741FF-55DC-4EA1-A695-471869D25C7B}">
      <dsp:nvSpPr>
        <dsp:cNvPr id="0" name=""/>
        <dsp:cNvSpPr/>
      </dsp:nvSpPr>
      <dsp:spPr>
        <a:xfrm>
          <a:off x="8590309" y="2042669"/>
          <a:ext cx="62213" cy="6221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5FF8E-3AF8-4D56-84CA-20E904A9C9AB}" type="datetimeFigureOut">
              <a:rPr lang="en-GB" smtClean="0"/>
              <a:t>18/03/2022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DC05E-0482-4BD4-8BFA-F32553F5EB8B}" type="slidenum">
              <a:rPr lang="en-GB" smtClean="0"/>
              <a:t>‹#›</a:t>
            </a:fld>
            <a:endParaRPr lang="en-GB"/>
          </a:p>
        </p:txBody>
      </p:sp>
    </p:spTree>
    <p:extLst>
      <p:ext uri="{BB962C8B-B14F-4D97-AF65-F5344CB8AC3E}">
        <p14:creationId xmlns:p14="http://schemas.microsoft.com/office/powerpoint/2010/main" val="299789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emf"/><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svg"/><Relationship Id="rId4"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0032" y="1816443"/>
            <a:ext cx="9893867" cy="4292257"/>
          </a:xfrm>
        </p:spPr>
        <p:txBody>
          <a:bodyPr lIns="0" anchor="t"/>
          <a:lstStyle>
            <a:lvl1pPr algn="l">
              <a:lnSpc>
                <a:spcPct val="100000"/>
              </a:lnSpc>
              <a:defRPr sz="75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1B13094-6489-43D3-8EB9-AE6A4C4EB6B4}"/>
              </a:ext>
            </a:extLst>
          </p:cNvPr>
          <p:cNvSpPr>
            <a:spLocks noGrp="1"/>
          </p:cNvSpPr>
          <p:nvPr>
            <p:ph type="subTitle" idx="1"/>
          </p:nvPr>
        </p:nvSpPr>
        <p:spPr>
          <a:xfrm>
            <a:off x="982663" y="6146609"/>
            <a:ext cx="9901236" cy="153986"/>
          </a:xfrm>
        </p:spPr>
        <p:txBody>
          <a:bodyPr/>
          <a:lstStyle>
            <a:lvl1pPr marL="0" indent="0" algn="l">
              <a:buNone/>
              <a:defRPr sz="800">
                <a:solidFill>
                  <a:srgbClr val="F1F0E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10">
            <a:extLst>
              <a:ext uri="{FF2B5EF4-FFF2-40B4-BE49-F238E27FC236}">
                <a16:creationId xmlns:a16="http://schemas.microsoft.com/office/drawing/2014/main" id="{AD37536D-4408-4D67-8AF0-6173F1EDED55}"/>
              </a:ext>
            </a:extLst>
          </p:cNvPr>
          <p:cNvSpPr>
            <a:spLocks noGrp="1"/>
          </p:cNvSpPr>
          <p:nvPr>
            <p:ph type="dt" sz="half" idx="10"/>
          </p:nvPr>
        </p:nvSpPr>
        <p:spPr/>
        <p:txBody>
          <a:bodyPr/>
          <a:lstStyle/>
          <a:p>
            <a:fld id="{F04BF017-904A-4130-B1D2-0B195253B3D9}" type="datetime1">
              <a:rPr lang="en-GB" smtClean="0"/>
              <a:t>18/03/2022</a:t>
            </a:fld>
            <a:endParaRPr lang="en-GB" dirty="0"/>
          </a:p>
        </p:txBody>
      </p:sp>
      <p:sp>
        <p:nvSpPr>
          <p:cNvPr id="12" name="Footer Placeholder 11">
            <a:extLst>
              <a:ext uri="{FF2B5EF4-FFF2-40B4-BE49-F238E27FC236}">
                <a16:creationId xmlns:a16="http://schemas.microsoft.com/office/drawing/2014/main" id="{3C76804D-7899-4B35-9FA5-958FA917A5E3}"/>
              </a:ext>
            </a:extLst>
          </p:cNvPr>
          <p:cNvSpPr>
            <a:spLocks noGrp="1"/>
          </p:cNvSpPr>
          <p:nvPr>
            <p:ph type="ftr" sz="quarter" idx="11"/>
          </p:nvPr>
        </p:nvSpPr>
        <p:spPr/>
        <p:txBody>
          <a:bodyPr/>
          <a:lstStyle/>
          <a:p>
            <a:endParaRPr lang="en-GB" dirty="0"/>
          </a:p>
        </p:txBody>
      </p:sp>
      <p:sp>
        <p:nvSpPr>
          <p:cNvPr id="13" name="Slide Number Placeholder 12">
            <a:extLst>
              <a:ext uri="{FF2B5EF4-FFF2-40B4-BE49-F238E27FC236}">
                <a16:creationId xmlns:a16="http://schemas.microsoft.com/office/drawing/2014/main" id="{46FBD742-9A1B-4211-B92B-940C603852EF}"/>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776331500"/>
      </p:ext>
    </p:extLst>
  </p:cSld>
  <p:clrMapOvr>
    <a:masterClrMapping/>
  </p:clrMapOvr>
  <p:extLst>
    <p:ext uri="{DCECCB84-F9BA-43D5-87BE-67443E8EF086}">
      <p15:sldGuideLst xmlns:p15="http://schemas.microsoft.com/office/powerpoint/2012/main">
        <p15:guide id="1"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orest Title Slide_arrow">
    <p:bg>
      <p:bgPr>
        <a:solidFill>
          <a:schemeClr val="accent3">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2188" y="1816443"/>
            <a:ext cx="9891711" cy="4292258"/>
          </a:xfrm>
        </p:spPr>
        <p:txBody>
          <a:bodyPr lIns="0" anchor="t"/>
          <a:lstStyle>
            <a:lvl1pPr algn="l">
              <a:lnSpc>
                <a:spcPct val="100000"/>
              </a:lnSpc>
              <a:defRPr sz="7500">
                <a:solidFill>
                  <a:srgbClr val="F1F0ED"/>
                </a:solidFill>
              </a:defRPr>
            </a:lvl1pPr>
          </a:lstStyle>
          <a:p>
            <a:r>
              <a:rPr lang="en-US"/>
              <a:t>Click to edit Master 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8">
            <a:extLst>
              <a:ext uri="{FF2B5EF4-FFF2-40B4-BE49-F238E27FC236}">
                <a16:creationId xmlns:a16="http://schemas.microsoft.com/office/drawing/2014/main" id="{D08EB4AF-164B-40E2-B12A-383F92673B86}"/>
              </a:ext>
            </a:extLst>
          </p:cNvPr>
          <p:cNvPicPr>
            <a:picLocks noChangeAspect="1"/>
          </p:cNvPicPr>
          <p:nvPr userDrawn="1"/>
        </p:nvPicPr>
        <p:blipFill>
          <a:blip r:embed="rId3">
            <a:extLst>
              <a:ext uri="{BEBA8EAE-BF5A-486C-A8C5-ECC9F3942E4B}">
                <a14:imgProps xmlns:a14="http://schemas.microsoft.com/office/drawing/2010/main">
                  <a14:imgLayer r:embed="rId4">
                    <a14:imgEffect>
                      <a14:sharpenSoften amount="50000"/>
                    </a14:imgEffect>
                    <a14:imgEffect>
                      <a14:brightnessContrast bright="100000" contrast="49000"/>
                    </a14:imgEffect>
                  </a14:imgLayer>
                </a14:imgProps>
              </a:ext>
              <a:ext uri="{28A0092B-C50C-407E-A947-70E740481C1C}">
                <a14:useLocalDpi xmlns:a14="http://schemas.microsoft.com/office/drawing/2010/main" val="0"/>
              </a:ext>
            </a:extLst>
          </a:blip>
          <a:stretch>
            <a:fillRect/>
          </a:stretch>
        </p:blipFill>
        <p:spPr>
          <a:xfrm>
            <a:off x="10897371" y="460491"/>
            <a:ext cx="873986" cy="198000"/>
          </a:xfrm>
          <a:prstGeom prst="rect">
            <a:avLst/>
          </a:prstGeom>
        </p:spPr>
      </p:pic>
      <p:pic>
        <p:nvPicPr>
          <p:cNvPr id="5" name="Picture 4">
            <a:extLst>
              <a:ext uri="{FF2B5EF4-FFF2-40B4-BE49-F238E27FC236}">
                <a16:creationId xmlns:a16="http://schemas.microsoft.com/office/drawing/2014/main" id="{2A36B7F0-242A-4FC3-A8C8-FE57AF59AD7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5400000">
            <a:off x="939874" y="850259"/>
            <a:ext cx="604317" cy="504000"/>
          </a:xfrm>
          <a:prstGeom prst="rect">
            <a:avLst/>
          </a:prstGeom>
        </p:spPr>
      </p:pic>
      <p:sp>
        <p:nvSpPr>
          <p:cNvPr id="3" name="Date Placeholder 2">
            <a:extLst>
              <a:ext uri="{FF2B5EF4-FFF2-40B4-BE49-F238E27FC236}">
                <a16:creationId xmlns:a16="http://schemas.microsoft.com/office/drawing/2014/main" id="{B27F19AA-3AEA-4A6B-90AE-A264F70EDF4B}"/>
              </a:ext>
            </a:extLst>
          </p:cNvPr>
          <p:cNvSpPr>
            <a:spLocks noGrp="1"/>
          </p:cNvSpPr>
          <p:nvPr>
            <p:ph type="dt" sz="half" idx="10"/>
          </p:nvPr>
        </p:nvSpPr>
        <p:spPr/>
        <p:txBody>
          <a:bodyPr/>
          <a:lstStyle/>
          <a:p>
            <a:fld id="{8C903750-ACC1-4431-84BC-9E88D52FF413}" type="datetime1">
              <a:rPr lang="en-GB" smtClean="0"/>
              <a:t>18/03/2022</a:t>
            </a:fld>
            <a:endParaRPr lang="en-GB" dirty="0"/>
          </a:p>
        </p:txBody>
      </p:sp>
      <p:sp>
        <p:nvSpPr>
          <p:cNvPr id="4" name="Footer Placeholder 3">
            <a:extLst>
              <a:ext uri="{FF2B5EF4-FFF2-40B4-BE49-F238E27FC236}">
                <a16:creationId xmlns:a16="http://schemas.microsoft.com/office/drawing/2014/main" id="{EB0535E9-AE3B-40F1-9F0F-464A270E2C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769A90-CC8E-4E4C-A005-D3823CE018A0}"/>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88277172"/>
      </p:ext>
    </p:extLst>
  </p:cSld>
  <p:clrMapOvr>
    <a:masterClrMapping/>
  </p:clrMapOvr>
  <p:extLst>
    <p:ext uri="{DCECCB84-F9BA-43D5-87BE-67443E8EF086}">
      <p15:sldGuideLst xmlns:p15="http://schemas.microsoft.com/office/powerpoint/2012/main">
        <p15:guide id="1" orient="horz" pos="504">
          <p15:clr>
            <a:srgbClr val="FBAE40"/>
          </p15:clr>
        </p15:guide>
        <p15:guide id="2" pos="6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Forest Section Header_arrow">
    <p:bg>
      <p:bgPr>
        <a:solidFill>
          <a:schemeClr val="accent3">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1818000"/>
            <a:ext cx="9891713" cy="2123805"/>
          </a:xfrm>
        </p:spPr>
        <p:txBody>
          <a:bodyPr lIns="0" anchor="t"/>
          <a:lstStyle>
            <a:lvl1pPr>
              <a:defRPr sz="6000">
                <a:solidFill>
                  <a:srgbClr val="F1F0ED"/>
                </a:solidFill>
              </a:defRPr>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4436077"/>
            <a:ext cx="9891713" cy="1371600"/>
          </a:xfrm>
        </p:spPr>
        <p:txBody>
          <a:bodyPr/>
          <a:lstStyle>
            <a:lvl1pPr marL="0" indent="0">
              <a:buNone/>
              <a:defRPr sz="2400">
                <a:solidFill>
                  <a:srgbClr val="F1F0E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4B6DC79F-F24F-4EB8-9D1C-5BAE4A4A4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39874" y="850259"/>
            <a:ext cx="604317" cy="504000"/>
          </a:xfrm>
          <a:prstGeom prst="rect">
            <a:avLst/>
          </a:prstGeom>
        </p:spPr>
      </p:pic>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p>
            <a:fld id="{13F619DA-A701-4BAB-95ED-C595DF42A3FF}" type="datetime1">
              <a:rPr lang="en-GB" smtClean="0"/>
              <a:t>18/03/2022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p>
            <a:fld id="{E2B1EC55-BC2B-4EBF-80C0-1330C20D5D9A}" type="slidenum">
              <a:rPr lang="en-GB" smtClean="0"/>
              <a:pPr/>
              <a:t>‹#›</a:t>
            </a:fld>
            <a:endParaRPr lang="en-GB" dirty="0"/>
          </a:p>
        </p:txBody>
      </p:sp>
      <p:pic>
        <p:nvPicPr>
          <p:cNvPr id="9" name="Picture 8">
            <a:extLst>
              <a:ext uri="{FF2B5EF4-FFF2-40B4-BE49-F238E27FC236}">
                <a16:creationId xmlns:a16="http://schemas.microsoft.com/office/drawing/2014/main" id="{775136D8-36F9-411F-955F-B7919BCFAF68}"/>
              </a:ext>
            </a:extLst>
          </p:cNvPr>
          <p:cNvPicPr>
            <a:picLocks noChangeAspect="1"/>
          </p:cNvPicPr>
          <p:nvPr userDrawn="1"/>
        </p:nvPicPr>
        <p:blipFill>
          <a:blip r:embed="rId3">
            <a:extLst>
              <a:ext uri="{BEBA8EAE-BF5A-486C-A8C5-ECC9F3942E4B}">
                <a14:imgProps xmlns:a14="http://schemas.microsoft.com/office/drawing/2010/main">
                  <a14:imgLayer r:embed="rId4">
                    <a14:imgEffect>
                      <a14:sharpenSoften amount="50000"/>
                    </a14:imgEffect>
                    <a14:imgEffect>
                      <a14:brightnessContrast bright="100000" contrast="49000"/>
                    </a14:imgEffect>
                  </a14:imgLayer>
                </a14:imgProps>
              </a:ext>
              <a:ext uri="{28A0092B-C50C-407E-A947-70E740481C1C}">
                <a14:useLocalDpi xmlns:a14="http://schemas.microsoft.com/office/drawing/2010/main" val="0"/>
              </a:ext>
            </a:extLst>
          </a:blip>
          <a:stretch>
            <a:fillRect/>
          </a:stretch>
        </p:blipFill>
        <p:spPr>
          <a:xfrm>
            <a:off x="10897371" y="460491"/>
            <a:ext cx="873986" cy="198000"/>
          </a:xfrm>
          <a:prstGeom prst="rect">
            <a:avLst/>
          </a:prstGeom>
        </p:spPr>
      </p:pic>
    </p:spTree>
    <p:extLst>
      <p:ext uri="{BB962C8B-B14F-4D97-AF65-F5344CB8AC3E}">
        <p14:creationId xmlns:p14="http://schemas.microsoft.com/office/powerpoint/2010/main" val="2459240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ear Title Slide">
    <p:bg>
      <p:bgPr>
        <a:solidFill>
          <a:schemeClr val="accent2">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2188" y="1816442"/>
            <a:ext cx="9891711" cy="4292258"/>
          </a:xfrm>
        </p:spPr>
        <p:txBody>
          <a:bodyPr lIns="0" anchor="t"/>
          <a:lstStyle>
            <a:lvl1pPr algn="l">
              <a:lnSpc>
                <a:spcPct val="100000"/>
              </a:lnSpc>
              <a:defRPr sz="7500"/>
            </a:lvl1pPr>
          </a:lstStyle>
          <a:p>
            <a:r>
              <a:rPr lang="en-US"/>
              <a:t>Click to edit Master 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BF3EE40-CC1F-4371-BA29-4278C3E9BB20}"/>
              </a:ext>
            </a:extLst>
          </p:cNvPr>
          <p:cNvSpPr>
            <a:spLocks noGrp="1"/>
          </p:cNvSpPr>
          <p:nvPr>
            <p:ph type="dt" sz="half" idx="10"/>
          </p:nvPr>
        </p:nvSpPr>
        <p:spPr/>
        <p:txBody>
          <a:bodyPr/>
          <a:lstStyle/>
          <a:p>
            <a:fld id="{E2A420AC-5904-460B-87C2-4E5ED0711D78}" type="datetime1">
              <a:rPr lang="en-GB" smtClean="0"/>
              <a:t>18/03/2022</a:t>
            </a:fld>
            <a:endParaRPr lang="en-GB"/>
          </a:p>
        </p:txBody>
      </p:sp>
      <p:sp>
        <p:nvSpPr>
          <p:cNvPr id="4" name="Footer Placeholder 3">
            <a:extLst>
              <a:ext uri="{FF2B5EF4-FFF2-40B4-BE49-F238E27FC236}">
                <a16:creationId xmlns:a16="http://schemas.microsoft.com/office/drawing/2014/main" id="{9FAC6E80-1F16-41FD-B8E7-848847AF161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61C243-8F6B-41F0-9FC9-44E6D37AAC53}"/>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425108027"/>
      </p:ext>
    </p:extLst>
  </p:cSld>
  <p:clrMapOvr>
    <a:masterClrMapping/>
  </p:clrMapOvr>
  <p:extLst>
    <p:ext uri="{DCECCB84-F9BA-43D5-87BE-67443E8EF086}">
      <p15:sldGuideLst xmlns:p15="http://schemas.microsoft.com/office/powerpoint/2012/main">
        <p15:guide id="1"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Pear Section Header ">
    <p:bg>
      <p:bgPr>
        <a:solidFill>
          <a:schemeClr val="accent2">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9" y="1818000"/>
            <a:ext cx="9891712" cy="2123805"/>
          </a:xfrm>
        </p:spPr>
        <p:txBody>
          <a:bodyPr lIns="0" anchor="t"/>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4436077"/>
            <a:ext cx="9891712" cy="1371600"/>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49A1D2F9-7222-44F6-BD48-FDDD3A29427B}"/>
              </a:ext>
            </a:extLst>
          </p:cNvPr>
          <p:cNvSpPr>
            <a:spLocks noGrp="1"/>
          </p:cNvSpPr>
          <p:nvPr>
            <p:ph type="dt" sz="half" idx="10"/>
          </p:nvPr>
        </p:nvSpPr>
        <p:spPr/>
        <p:txBody>
          <a:bodyPr/>
          <a:lstStyle/>
          <a:p>
            <a:fld id="{1B073BB1-A74A-41F1-8614-4C0F8FBBE945}" type="datetime1">
              <a:rPr lang="en-GB" smtClean="0"/>
              <a:t>18/03/2022</a:t>
            </a:fld>
            <a:endParaRPr lang="en-GB"/>
          </a:p>
        </p:txBody>
      </p:sp>
      <p:sp>
        <p:nvSpPr>
          <p:cNvPr id="5" name="Footer Placeholder 4">
            <a:extLst>
              <a:ext uri="{FF2B5EF4-FFF2-40B4-BE49-F238E27FC236}">
                <a16:creationId xmlns:a16="http://schemas.microsoft.com/office/drawing/2014/main" id="{A81AF848-1507-4E1E-9122-C2114671AD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2FEA4B-A2BA-4796-A107-79633DF4530F}"/>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138807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ear Title and Content ">
    <p:bg>
      <p:bgPr>
        <a:solidFill>
          <a:schemeClr val="accent2">
            <a:alpha val="9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E7D0D-7F40-4C48-AFEF-A1A937F7854A}"/>
              </a:ext>
            </a:extLst>
          </p:cNvPr>
          <p:cNvSpPr>
            <a:spLocks noGrp="1"/>
          </p:cNvSpPr>
          <p:nvPr>
            <p:ph idx="1"/>
          </p:nvPr>
        </p:nvSpPr>
        <p:spPr>
          <a:xfrm>
            <a:off x="992186" y="3047485"/>
            <a:ext cx="9892800" cy="3061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a:xfrm>
            <a:off x="993600" y="1827525"/>
            <a:ext cx="9892800" cy="1007057"/>
          </a:xfrm>
        </p:spPr>
        <p:txBody>
          <a:bodyPr/>
          <a:lstStyle>
            <a:lvl1pPr>
              <a:defRPr sz="6000"/>
            </a:lvl1p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EAEBD2C2-8F17-4C46-A0D5-476BD7F80CC8}"/>
              </a:ext>
            </a:extLst>
          </p:cNvPr>
          <p:cNvSpPr>
            <a:spLocks noGrp="1"/>
          </p:cNvSpPr>
          <p:nvPr>
            <p:ph type="dt" sz="half" idx="10"/>
          </p:nvPr>
        </p:nvSpPr>
        <p:spPr/>
        <p:txBody>
          <a:bodyPr/>
          <a:lstStyle/>
          <a:p>
            <a:fld id="{FD334DA9-78CC-4FFC-B03E-EB1C514416EA}" type="datetime1">
              <a:rPr lang="en-GB" smtClean="0"/>
              <a:t>18/03/2022</a:t>
            </a:fld>
            <a:endParaRPr lang="en-GB"/>
          </a:p>
        </p:txBody>
      </p:sp>
      <p:sp>
        <p:nvSpPr>
          <p:cNvPr id="4" name="Footer Placeholder 3">
            <a:extLst>
              <a:ext uri="{FF2B5EF4-FFF2-40B4-BE49-F238E27FC236}">
                <a16:creationId xmlns:a16="http://schemas.microsoft.com/office/drawing/2014/main" id="{6A7C15C0-7683-4023-85B6-0E88E60957C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77044D-98AF-4113-A25A-3D0A8422659A}"/>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815062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ear Title Slide_arrow ">
    <p:bg>
      <p:bgPr>
        <a:solidFill>
          <a:schemeClr val="accent2">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2188" y="1816443"/>
            <a:ext cx="9891711" cy="4292258"/>
          </a:xfrm>
        </p:spPr>
        <p:txBody>
          <a:bodyPr lIns="0" anchor="t"/>
          <a:lstStyle>
            <a:lvl1pPr algn="l">
              <a:lnSpc>
                <a:spcPct val="100000"/>
              </a:lnSpc>
              <a:defRPr sz="7500"/>
            </a:lvl1pPr>
          </a:lstStyle>
          <a:p>
            <a:r>
              <a:rPr lang="en-US"/>
              <a:t>Click to edit Master 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9B947046-CAD1-4F06-B41C-648183B24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39874" y="850259"/>
            <a:ext cx="604317" cy="504000"/>
          </a:xfrm>
          <a:prstGeom prst="rect">
            <a:avLst/>
          </a:prstGeom>
        </p:spPr>
      </p:pic>
      <p:sp>
        <p:nvSpPr>
          <p:cNvPr id="3" name="Date Placeholder 2">
            <a:extLst>
              <a:ext uri="{FF2B5EF4-FFF2-40B4-BE49-F238E27FC236}">
                <a16:creationId xmlns:a16="http://schemas.microsoft.com/office/drawing/2014/main" id="{70F67EFF-3F55-491A-8B83-32FB707AFA2A}"/>
              </a:ext>
            </a:extLst>
          </p:cNvPr>
          <p:cNvSpPr>
            <a:spLocks noGrp="1"/>
          </p:cNvSpPr>
          <p:nvPr>
            <p:ph type="dt" sz="half" idx="10"/>
          </p:nvPr>
        </p:nvSpPr>
        <p:spPr/>
        <p:txBody>
          <a:bodyPr/>
          <a:lstStyle/>
          <a:p>
            <a:fld id="{6880E646-F46B-4D03-A8FF-45303C2DA898}" type="datetime1">
              <a:rPr lang="en-GB" smtClean="0"/>
              <a:t>18/03/2022</a:t>
            </a:fld>
            <a:endParaRPr lang="en-GB"/>
          </a:p>
        </p:txBody>
      </p:sp>
      <p:sp>
        <p:nvSpPr>
          <p:cNvPr id="4" name="Footer Placeholder 3">
            <a:extLst>
              <a:ext uri="{FF2B5EF4-FFF2-40B4-BE49-F238E27FC236}">
                <a16:creationId xmlns:a16="http://schemas.microsoft.com/office/drawing/2014/main" id="{F92CED9A-D13A-40DB-B86E-2750E2546A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89135E-2261-4039-AF00-301C5FF108E1}"/>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568626201"/>
      </p:ext>
    </p:extLst>
  </p:cSld>
  <p:clrMapOvr>
    <a:masterClrMapping/>
  </p:clrMapOvr>
  <p:extLst>
    <p:ext uri="{DCECCB84-F9BA-43D5-87BE-67443E8EF086}">
      <p15:sldGuideLst xmlns:p15="http://schemas.microsoft.com/office/powerpoint/2012/main">
        <p15:guide id="1" orient="horz" pos="504">
          <p15:clr>
            <a:srgbClr val="FBAE40"/>
          </p15:clr>
        </p15:guide>
        <p15:guide id="2" pos="61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Pear Section Header_arrow ">
    <p:bg>
      <p:bgPr>
        <a:solidFill>
          <a:schemeClr val="accent2">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1818000"/>
            <a:ext cx="9891713" cy="2123805"/>
          </a:xfrm>
        </p:spPr>
        <p:txBody>
          <a:bodyPr lIns="0" anchor="t"/>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4436077"/>
            <a:ext cx="9891713" cy="1371600"/>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4B6DC79F-F24F-4EB8-9D1C-5BAE4A4A4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39874" y="850259"/>
            <a:ext cx="604317" cy="504000"/>
          </a:xfrm>
          <a:prstGeom prst="rect">
            <a:avLst/>
          </a:prstGeom>
        </p:spPr>
      </p:pic>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p>
            <a:fld id="{0038C8E9-4C10-4471-8783-5F89C1C3DE2E}" type="datetime1">
              <a:rPr lang="en-GB" smtClean="0"/>
              <a:t>18/03/2022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398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ear Title and Content_arrow ">
    <p:bg>
      <p:bgPr>
        <a:solidFill>
          <a:schemeClr val="accent2">
            <a:alpha val="9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E7D0D-7F40-4C48-AFEF-A1A937F7854A}"/>
              </a:ext>
            </a:extLst>
          </p:cNvPr>
          <p:cNvSpPr>
            <a:spLocks noGrp="1"/>
          </p:cNvSpPr>
          <p:nvPr>
            <p:ph idx="1"/>
          </p:nvPr>
        </p:nvSpPr>
        <p:spPr>
          <a:xfrm>
            <a:off x="993600" y="2990337"/>
            <a:ext cx="9893900" cy="3118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a:xfrm>
            <a:off x="990000" y="1818000"/>
            <a:ext cx="9893900" cy="1007057"/>
          </a:xfrm>
        </p:spPr>
        <p:txBody>
          <a:bodyPr/>
          <a:lstStyle>
            <a:lvl1pPr>
              <a:defRPr sz="6000"/>
            </a:lvl1pPr>
          </a:lstStyle>
          <a:p>
            <a:r>
              <a:rPr lang="en-US"/>
              <a:t>Click to edit Master title style</a:t>
            </a:r>
            <a:endParaRPr lang="en-GB" dirty="0"/>
          </a:p>
        </p:txBody>
      </p:sp>
      <p:pic>
        <p:nvPicPr>
          <p:cNvPr id="8" name="Picture 7">
            <a:extLst>
              <a:ext uri="{FF2B5EF4-FFF2-40B4-BE49-F238E27FC236}">
                <a16:creationId xmlns:a16="http://schemas.microsoft.com/office/drawing/2014/main" id="{700095F3-3175-4B9E-A303-BEB7F106C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39874" y="850259"/>
            <a:ext cx="604317" cy="504000"/>
          </a:xfrm>
          <a:prstGeom prst="rect">
            <a:avLst/>
          </a:prstGeom>
        </p:spPr>
      </p:pic>
      <p:sp>
        <p:nvSpPr>
          <p:cNvPr id="2" name="Date Placeholder 1">
            <a:extLst>
              <a:ext uri="{FF2B5EF4-FFF2-40B4-BE49-F238E27FC236}">
                <a16:creationId xmlns:a16="http://schemas.microsoft.com/office/drawing/2014/main" id="{3C856A56-9937-4937-83A3-68B709E8E5EF}"/>
              </a:ext>
            </a:extLst>
          </p:cNvPr>
          <p:cNvSpPr>
            <a:spLocks noGrp="1"/>
          </p:cNvSpPr>
          <p:nvPr>
            <p:ph type="dt" sz="half" idx="10"/>
          </p:nvPr>
        </p:nvSpPr>
        <p:spPr/>
        <p:txBody>
          <a:bodyPr/>
          <a:lstStyle/>
          <a:p>
            <a:fld id="{9B2AC109-F208-4120-BC7F-805DD2EA04BB}" type="datetime1">
              <a:rPr lang="en-GB" smtClean="0"/>
              <a:t>18/03/2022</a:t>
            </a:fld>
            <a:endParaRPr lang="en-GB"/>
          </a:p>
        </p:txBody>
      </p:sp>
      <p:sp>
        <p:nvSpPr>
          <p:cNvPr id="4" name="Footer Placeholder 3">
            <a:extLst>
              <a:ext uri="{FF2B5EF4-FFF2-40B4-BE49-F238E27FC236}">
                <a16:creationId xmlns:a16="http://schemas.microsoft.com/office/drawing/2014/main" id="{F462F44A-30A7-484F-8C8E-C4D1D76704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79DB7F0-14AD-44EA-AB65-2DA52C48BF26}"/>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043291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ear pattern with Caption_arrow">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DFB475-1528-4BCD-BCAA-65AFE9E4A622}"/>
              </a:ext>
            </a:extLst>
          </p:cNvPr>
          <p:cNvSpPr/>
          <p:nvPr userDrawn="1"/>
        </p:nvSpPr>
        <p:spPr>
          <a:xfrm rot="10800000">
            <a:off x="6273147" y="0"/>
            <a:ext cx="5918852" cy="6858000"/>
          </a:xfrm>
          <a:prstGeom prst="rect">
            <a:avLst/>
          </a:prstGeom>
          <a:solidFill>
            <a:schemeClr val="accent2">
              <a:alpha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sv-SE"/>
          </a:p>
        </p:txBody>
      </p:sp>
      <p:sp>
        <p:nvSpPr>
          <p:cNvPr id="5" name="Picture Placeholder 4">
            <a:extLst>
              <a:ext uri="{FF2B5EF4-FFF2-40B4-BE49-F238E27FC236}">
                <a16:creationId xmlns:a16="http://schemas.microsoft.com/office/drawing/2014/main" id="{64F3733B-1B0A-41B2-A17F-C3FC68683913}"/>
              </a:ext>
            </a:extLst>
          </p:cNvPr>
          <p:cNvSpPr>
            <a:spLocks noGrp="1"/>
          </p:cNvSpPr>
          <p:nvPr>
            <p:ph type="pic" sz="quarter" idx="11"/>
          </p:nvPr>
        </p:nvSpPr>
        <p:spPr>
          <a:xfrm>
            <a:off x="6273147" y="0"/>
            <a:ext cx="5918400" cy="6864641"/>
          </a:xfrm>
          <a:noFill/>
        </p:spPr>
        <p:txBody>
          <a:bodyPr tIns="252000"/>
          <a:lstStyle>
            <a:lvl1pPr marL="0" indent="0" algn="ctr">
              <a:buFontTx/>
              <a:buNone/>
              <a:defRPr sz="2000"/>
            </a:lvl1pPr>
          </a:lstStyle>
          <a:p>
            <a:r>
              <a:rPr lang="en-US"/>
              <a:t>Click icon to add picture</a:t>
            </a:r>
            <a:endParaRPr lang="en-GB" dirty="0"/>
          </a:p>
        </p:txBody>
      </p:sp>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p:nvPr>
        </p:nvSpPr>
        <p:spPr>
          <a:xfrm>
            <a:off x="993255" y="2527070"/>
            <a:ext cx="4974408" cy="3581633"/>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1422000" y="806400"/>
            <a:ext cx="4545663" cy="1351584"/>
          </a:xfrm>
        </p:spPr>
        <p:txBody>
          <a:bodyPr tIns="0" anchor="t"/>
          <a:lstStyle>
            <a:lvl1pPr>
              <a:defRPr sz="4500"/>
            </a:lvl1pPr>
          </a:lstStyle>
          <a:p>
            <a:r>
              <a:rPr lang="en-US"/>
              <a:t>Click to edit Master title style</a:t>
            </a:r>
            <a:endParaRPr lang="en-GB" dirty="0"/>
          </a:p>
        </p:txBody>
      </p:sp>
      <p:pic>
        <p:nvPicPr>
          <p:cNvPr id="13" name="Picture 12">
            <a:extLst>
              <a:ext uri="{FF2B5EF4-FFF2-40B4-BE49-F238E27FC236}">
                <a16:creationId xmlns:a16="http://schemas.microsoft.com/office/drawing/2014/main" id="{736CF17B-76C8-4905-ADB9-47CACE891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7" name="Date Placeholder 6">
            <a:extLst>
              <a:ext uri="{FF2B5EF4-FFF2-40B4-BE49-F238E27FC236}">
                <a16:creationId xmlns:a16="http://schemas.microsoft.com/office/drawing/2014/main" id="{B03F85D7-C530-4569-9BF3-4CE641B05BF6}"/>
              </a:ext>
            </a:extLst>
          </p:cNvPr>
          <p:cNvSpPr>
            <a:spLocks noGrp="1"/>
          </p:cNvSpPr>
          <p:nvPr>
            <p:ph type="dt" sz="half" idx="12"/>
          </p:nvPr>
        </p:nvSpPr>
        <p:spPr/>
        <p:txBody>
          <a:bodyPr/>
          <a:lstStyle/>
          <a:p>
            <a:fld id="{F81352B8-8F9A-4FC8-B3D7-FF0BDA87EEFE}" type="datetime1">
              <a:rPr lang="en-GB" smtClean="0"/>
              <a:t>18/03/2022</a:t>
            </a:fld>
            <a:endParaRPr lang="en-GB" dirty="0"/>
          </a:p>
        </p:txBody>
      </p:sp>
      <p:sp>
        <p:nvSpPr>
          <p:cNvPr id="8" name="Footer Placeholder 7">
            <a:extLst>
              <a:ext uri="{FF2B5EF4-FFF2-40B4-BE49-F238E27FC236}">
                <a16:creationId xmlns:a16="http://schemas.microsoft.com/office/drawing/2014/main" id="{1184BEE2-A02B-4489-8F84-526AD0B02196}"/>
              </a:ext>
            </a:extLst>
          </p:cNvPr>
          <p:cNvSpPr>
            <a:spLocks noGrp="1"/>
          </p:cNvSpPr>
          <p:nvPr>
            <p:ph type="ftr" sz="quarter" idx="13"/>
          </p:nvPr>
        </p:nvSpPr>
        <p:spPr/>
        <p:txBody>
          <a:bodyPr/>
          <a:lstStyle/>
          <a:p>
            <a:endParaRPr lang="en-GB" dirty="0"/>
          </a:p>
        </p:txBody>
      </p:sp>
      <p:pic>
        <p:nvPicPr>
          <p:cNvPr id="14" name="Grafikk 7">
            <a:extLst>
              <a:ext uri="{FF2B5EF4-FFF2-40B4-BE49-F238E27FC236}">
                <a16:creationId xmlns:a16="http://schemas.microsoft.com/office/drawing/2014/main" id="{8162A59F-89B6-44AD-B5D3-2066AB6FA8A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rot="10800000">
            <a:off x="6396408" y="0"/>
            <a:ext cx="5628238" cy="6863030"/>
          </a:xfrm>
          <a:prstGeom prst="rect">
            <a:avLst/>
          </a:prstGeom>
        </p:spPr>
      </p:pic>
      <p:sp>
        <p:nvSpPr>
          <p:cNvPr id="9" name="Slide Number Placeholder 8">
            <a:extLst>
              <a:ext uri="{FF2B5EF4-FFF2-40B4-BE49-F238E27FC236}">
                <a16:creationId xmlns:a16="http://schemas.microsoft.com/office/drawing/2014/main" id="{E5667E2C-02B7-4BDC-8B07-7A11C214461C}"/>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6" name="Text Placeholder 14">
            <a:extLst>
              <a:ext uri="{FF2B5EF4-FFF2-40B4-BE49-F238E27FC236}">
                <a16:creationId xmlns:a16="http://schemas.microsoft.com/office/drawing/2014/main" id="{421D64D5-2157-4655-881E-46C709A4F75F}"/>
              </a:ext>
            </a:extLst>
          </p:cNvPr>
          <p:cNvSpPr>
            <a:spLocks noGrp="1"/>
          </p:cNvSpPr>
          <p:nvPr>
            <p:ph type="body" sz="quarter" idx="10" hasCustomPrompt="1"/>
          </p:nvPr>
        </p:nvSpPr>
        <p:spPr>
          <a:xfrm>
            <a:off x="10897371" y="460491"/>
            <a:ext cx="873986" cy="198000"/>
          </a:xfrm>
          <a:blipFill>
            <a:blip r:embed="rId5"/>
            <a:stretch>
              <a:fillRect/>
            </a:stretch>
          </a:blipFill>
        </p:spPr>
        <p:txBody>
          <a:bodyPr/>
          <a:lstStyle>
            <a:lvl1pPr marL="0" indent="0">
              <a:buFontTx/>
              <a:buNone/>
              <a:defRPr/>
            </a:lvl1pPr>
          </a:lstStyle>
          <a:p>
            <a:pPr lvl="0"/>
            <a:r>
              <a:rPr lang="en-US" dirty="0"/>
              <a:t> </a:t>
            </a:r>
            <a:endParaRPr lang="en-GB" dirty="0"/>
          </a:p>
        </p:txBody>
      </p:sp>
    </p:spTree>
    <p:extLst>
      <p:ext uri="{BB962C8B-B14F-4D97-AF65-F5344CB8AC3E}">
        <p14:creationId xmlns:p14="http://schemas.microsoft.com/office/powerpoint/2010/main" val="3243353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ear with pattern left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97DC2-F928-4C56-870C-F5964123DA63}"/>
              </a:ext>
            </a:extLst>
          </p:cNvPr>
          <p:cNvSpPr/>
          <p:nvPr userDrawn="1"/>
        </p:nvSpPr>
        <p:spPr>
          <a:xfrm>
            <a:off x="0" y="-1"/>
            <a:ext cx="5918400" cy="6858001"/>
          </a:xfrm>
          <a:prstGeom prst="rect">
            <a:avLst/>
          </a:prstGeom>
          <a:solidFill>
            <a:schemeClr val="accent2">
              <a:alpha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sv-SE"/>
          </a:p>
        </p:txBody>
      </p:sp>
      <p:pic>
        <p:nvPicPr>
          <p:cNvPr id="18" name="Grafikk 4">
            <a:extLst>
              <a:ext uri="{FF2B5EF4-FFF2-40B4-BE49-F238E27FC236}">
                <a16:creationId xmlns:a16="http://schemas.microsoft.com/office/drawing/2014/main" id="{5B4082B7-904A-417D-BDDF-DF14276DF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rot="10800000">
            <a:off x="2732" y="-4041"/>
            <a:ext cx="5914067" cy="6863030"/>
          </a:xfrm>
          <a:prstGeom prst="rect">
            <a:avLst/>
          </a:prstGeom>
        </p:spPr>
      </p:pic>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p:nvPr>
        </p:nvSpPr>
        <p:spPr>
          <a:xfrm>
            <a:off x="6452962" y="2527200"/>
            <a:ext cx="4430938" cy="35820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6452963" y="800102"/>
            <a:ext cx="4430938" cy="1350000"/>
          </a:xfrm>
        </p:spPr>
        <p:txBody>
          <a:bodyPr tIns="0" anchor="t"/>
          <a:lstStyle>
            <a:lvl1pPr>
              <a:defRPr sz="4500"/>
            </a:lvl1pPr>
          </a:lstStyle>
          <a:p>
            <a:r>
              <a:rPr lang="en-US"/>
              <a:t>Click to edit Master title style</a:t>
            </a:r>
            <a:endParaRPr lang="en-GB" dirty="0"/>
          </a:p>
        </p:txBody>
      </p:sp>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1601" y="0"/>
            <a:ext cx="5918400" cy="6858000"/>
          </a:xfrm>
          <a:noFill/>
        </p:spPr>
        <p:txBody>
          <a:bodyPr tIns="252000"/>
          <a:lstStyle>
            <a:lvl1pPr marL="0" indent="0" algn="ctr">
              <a:buFontTx/>
              <a:buNone/>
              <a:defRPr sz="2000"/>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B9F75E45-F5B0-4909-9AAF-F3A90E3AD49A}"/>
              </a:ext>
            </a:extLst>
          </p:cNvPr>
          <p:cNvSpPr>
            <a:spLocks noGrp="1"/>
          </p:cNvSpPr>
          <p:nvPr>
            <p:ph type="dt" sz="half" idx="12"/>
          </p:nvPr>
        </p:nvSpPr>
        <p:spPr/>
        <p:txBody>
          <a:bodyPr/>
          <a:lstStyle/>
          <a:p>
            <a:fld id="{B6E1F458-DE6D-4CF2-99B5-B0E06C7B0629}" type="datetime1">
              <a:rPr lang="en-GB" smtClean="0"/>
              <a:t>18/03/2022</a:t>
            </a:fld>
            <a:endParaRPr lang="en-GB" dirty="0"/>
          </a:p>
        </p:txBody>
      </p:sp>
      <p:sp>
        <p:nvSpPr>
          <p:cNvPr id="8" name="Footer Placeholder 7">
            <a:extLst>
              <a:ext uri="{FF2B5EF4-FFF2-40B4-BE49-F238E27FC236}">
                <a16:creationId xmlns:a16="http://schemas.microsoft.com/office/drawing/2014/main" id="{D8EC5AE1-4520-4FE6-9C75-F0B93FFB64F5}"/>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58ED8A82-1379-4396-BC2D-CA18FE6796A7}"/>
              </a:ext>
            </a:extLst>
          </p:cNvPr>
          <p:cNvSpPr>
            <a:spLocks noGrp="1"/>
          </p:cNvSpPr>
          <p:nvPr>
            <p:ph type="sldNum" sz="quarter" idx="14"/>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3516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E7D0D-7F40-4C48-AFEF-A1A937F78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94000B04-8F2D-46BB-96AE-C4C120014E5B}"/>
              </a:ext>
            </a:extLst>
          </p:cNvPr>
          <p:cNvSpPr>
            <a:spLocks noGrp="1"/>
          </p:cNvSpPr>
          <p:nvPr>
            <p:ph type="dt" sz="half" idx="10"/>
          </p:nvPr>
        </p:nvSpPr>
        <p:spPr/>
        <p:txBody>
          <a:bodyPr/>
          <a:lstStyle/>
          <a:p>
            <a:fld id="{2075C8F0-4A06-47C6-A7E8-3273DA00A0AF}" type="datetime1">
              <a:rPr lang="en-GB" smtClean="0"/>
              <a:t>18/03/2022</a:t>
            </a:fld>
            <a:endParaRPr lang="en-GB"/>
          </a:p>
        </p:txBody>
      </p:sp>
      <p:sp>
        <p:nvSpPr>
          <p:cNvPr id="4" name="Footer Placeholder 3">
            <a:extLst>
              <a:ext uri="{FF2B5EF4-FFF2-40B4-BE49-F238E27FC236}">
                <a16:creationId xmlns:a16="http://schemas.microsoft.com/office/drawing/2014/main" id="{4A97A47C-AE22-4835-B884-AE5647EAF7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8FD22C-08E3-461D-9EF7-FD8C7B7598BD}"/>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220819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bble Title and Content_arrow">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E7D0D-7F40-4C48-AFEF-A1A937F7854A}"/>
              </a:ext>
            </a:extLst>
          </p:cNvPr>
          <p:cNvSpPr>
            <a:spLocks noGrp="1"/>
          </p:cNvSpPr>
          <p:nvPr>
            <p:ph idx="1"/>
          </p:nvPr>
        </p:nvSpPr>
        <p:spPr>
          <a:xfrm>
            <a:off x="993254" y="1961147"/>
            <a:ext cx="9892800" cy="4147553"/>
          </a:xfrm>
        </p:spPr>
        <p:txBody>
          <a:bodyPr/>
          <a:lstStyle>
            <a:lvl1pPr indent="-288000">
              <a:defRPr sz="2000"/>
            </a:lvl1pPr>
            <a:lvl2pPr indent="-288000">
              <a:defRPr sz="1800"/>
            </a:lvl2pPr>
            <a:lvl3pPr indent="-288000">
              <a:defRPr sz="1800"/>
            </a:lvl3pPr>
            <a:lvl4pPr indent="-288000">
              <a:defRPr sz="1800"/>
            </a:lvl4pPr>
            <a:lvl5pPr indent="-288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a:xfrm>
            <a:off x="1421381" y="806395"/>
            <a:ext cx="9462519" cy="1000764"/>
          </a:xfrm>
        </p:spPr>
        <p:txBody>
          <a:bodyPr/>
          <a:lstStyle/>
          <a:p>
            <a:r>
              <a:rPr lang="en-US"/>
              <a:t>Click to edit Master title style</a:t>
            </a:r>
            <a:endParaRPr lang="en-GB" dirty="0"/>
          </a:p>
        </p:txBody>
      </p:sp>
      <p:pic>
        <p:nvPicPr>
          <p:cNvPr id="8" name="Picture 7">
            <a:extLst>
              <a:ext uri="{FF2B5EF4-FFF2-40B4-BE49-F238E27FC236}">
                <a16:creationId xmlns:a16="http://schemas.microsoft.com/office/drawing/2014/main" id="{D413F574-8575-463F-819C-8E3FC76B3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2" name="Date Placeholder 1">
            <a:extLst>
              <a:ext uri="{FF2B5EF4-FFF2-40B4-BE49-F238E27FC236}">
                <a16:creationId xmlns:a16="http://schemas.microsoft.com/office/drawing/2014/main" id="{32190013-FF93-4FF9-A3A1-550BA1CFF91E}"/>
              </a:ext>
            </a:extLst>
          </p:cNvPr>
          <p:cNvSpPr>
            <a:spLocks noGrp="1"/>
          </p:cNvSpPr>
          <p:nvPr>
            <p:ph type="dt" sz="half" idx="10"/>
          </p:nvPr>
        </p:nvSpPr>
        <p:spPr/>
        <p:txBody>
          <a:bodyPr/>
          <a:lstStyle/>
          <a:p>
            <a:fld id="{EF3C13AA-55E8-4003-935E-64B004ED19CD}" type="datetime1">
              <a:rPr lang="en-GB" smtClean="0"/>
              <a:t>18/03/2022</a:t>
            </a:fld>
            <a:endParaRPr lang="en-GB"/>
          </a:p>
        </p:txBody>
      </p:sp>
      <p:sp>
        <p:nvSpPr>
          <p:cNvPr id="4" name="Footer Placeholder 3">
            <a:extLst>
              <a:ext uri="{FF2B5EF4-FFF2-40B4-BE49-F238E27FC236}">
                <a16:creationId xmlns:a16="http://schemas.microsoft.com/office/drawing/2014/main" id="{0DDB2318-5BD2-4021-8611-CA8D4B9041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624CD-7F42-4326-8F96-49263D774240}"/>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195758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bble Title and Large Content">
    <p:spTree>
      <p:nvGrpSpPr>
        <p:cNvPr id="1" name=""/>
        <p:cNvGrpSpPr/>
        <p:nvPr/>
      </p:nvGrpSpPr>
      <p:grpSpPr>
        <a:xfrm>
          <a:off x="0" y="0"/>
          <a:ext cx="0" cy="0"/>
          <a:chOff x="0" y="0"/>
          <a:chExt cx="0" cy="0"/>
        </a:xfrm>
      </p:grpSpPr>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a:xfrm>
            <a:off x="982663" y="806395"/>
            <a:ext cx="9901238" cy="1000764"/>
          </a:xfrm>
        </p:spPr>
        <p:txBody>
          <a:bodyPr/>
          <a:lstStyle>
            <a:lvl1pPr>
              <a:defRPr sz="3500"/>
            </a:lvl1pPr>
          </a:lstStyle>
          <a:p>
            <a:r>
              <a:rPr lang="en-US"/>
              <a:t>Click to edit Master title style</a:t>
            </a:r>
            <a:endParaRPr lang="en-GB" dirty="0"/>
          </a:p>
        </p:txBody>
      </p:sp>
      <p:sp>
        <p:nvSpPr>
          <p:cNvPr id="7" name="Text Placeholder 6">
            <a:extLst>
              <a:ext uri="{FF2B5EF4-FFF2-40B4-BE49-F238E27FC236}">
                <a16:creationId xmlns:a16="http://schemas.microsoft.com/office/drawing/2014/main" id="{2FDA4482-3AB9-4131-A9C8-4FCC5C21523D}"/>
              </a:ext>
            </a:extLst>
          </p:cNvPr>
          <p:cNvSpPr>
            <a:spLocks noGrp="1"/>
          </p:cNvSpPr>
          <p:nvPr>
            <p:ph type="body" sz="quarter" idx="13"/>
          </p:nvPr>
        </p:nvSpPr>
        <p:spPr>
          <a:xfrm>
            <a:off x="982662" y="2499360"/>
            <a:ext cx="9901238" cy="3618000"/>
          </a:xfrm>
        </p:spPr>
        <p:txBody>
          <a:bodyPr numCol="3" spcCol="720000"/>
          <a:lstStyle>
            <a:lvl1pPr marL="0" indent="0">
              <a:buFontTx/>
              <a:buNone/>
              <a:defRPr sz="1200"/>
            </a:lvl1pPr>
          </a:lstStyle>
          <a:p>
            <a:pPr lvl="0"/>
            <a:r>
              <a:rPr lang="en-US"/>
              <a:t>Click to edit Master text styles</a:t>
            </a:r>
          </a:p>
        </p:txBody>
      </p:sp>
      <p:sp>
        <p:nvSpPr>
          <p:cNvPr id="2" name="Date Placeholder 1">
            <a:extLst>
              <a:ext uri="{FF2B5EF4-FFF2-40B4-BE49-F238E27FC236}">
                <a16:creationId xmlns:a16="http://schemas.microsoft.com/office/drawing/2014/main" id="{E6651DF1-DF64-455C-8B3B-57BB685B1F7E}"/>
              </a:ext>
            </a:extLst>
          </p:cNvPr>
          <p:cNvSpPr>
            <a:spLocks noGrp="1"/>
          </p:cNvSpPr>
          <p:nvPr>
            <p:ph type="dt" sz="half" idx="14"/>
          </p:nvPr>
        </p:nvSpPr>
        <p:spPr/>
        <p:txBody>
          <a:bodyPr/>
          <a:lstStyle/>
          <a:p>
            <a:fld id="{926D4915-DBED-4E7B-8F0D-A351BDA79E17}" type="datetime1">
              <a:rPr lang="en-GB" smtClean="0"/>
              <a:t>18/03/2022</a:t>
            </a:fld>
            <a:endParaRPr lang="en-GB"/>
          </a:p>
        </p:txBody>
      </p:sp>
      <p:sp>
        <p:nvSpPr>
          <p:cNvPr id="3" name="Footer Placeholder 2">
            <a:extLst>
              <a:ext uri="{FF2B5EF4-FFF2-40B4-BE49-F238E27FC236}">
                <a16:creationId xmlns:a16="http://schemas.microsoft.com/office/drawing/2014/main" id="{22793B15-9EA6-454E-97B2-7772EC7AEBC6}"/>
              </a:ext>
            </a:extLst>
          </p:cNvPr>
          <p:cNvSpPr>
            <a:spLocks noGrp="1"/>
          </p:cNvSpPr>
          <p:nvPr>
            <p:ph type="ftr" sz="quarter" idx="15"/>
          </p:nvPr>
        </p:nvSpPr>
        <p:spPr/>
        <p:txBody>
          <a:bodyPr/>
          <a:lstStyle/>
          <a:p>
            <a:endParaRPr lang="en-GB"/>
          </a:p>
        </p:txBody>
      </p:sp>
      <p:sp>
        <p:nvSpPr>
          <p:cNvPr id="4" name="Slide Number Placeholder 3">
            <a:extLst>
              <a:ext uri="{FF2B5EF4-FFF2-40B4-BE49-F238E27FC236}">
                <a16:creationId xmlns:a16="http://schemas.microsoft.com/office/drawing/2014/main" id="{5F432090-D9BE-43DC-90E9-85525854F178}"/>
              </a:ext>
            </a:extLst>
          </p:cNvPr>
          <p:cNvSpPr>
            <a:spLocks noGrp="1"/>
          </p:cNvSpPr>
          <p:nvPr>
            <p:ph type="sldNum" sz="quarter" idx="16"/>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259545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lamingo Title Slide">
    <p:bg>
      <p:bgPr>
        <a:solidFill>
          <a:schemeClr val="accent4">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2188" y="1816443"/>
            <a:ext cx="9891712" cy="4292258"/>
          </a:xfrm>
        </p:spPr>
        <p:txBody>
          <a:bodyPr lIns="0" anchor="t"/>
          <a:lstStyle>
            <a:lvl1pPr algn="l">
              <a:lnSpc>
                <a:spcPct val="100000"/>
              </a:lnSpc>
              <a:defRPr sz="7500"/>
            </a:lvl1pPr>
          </a:lstStyle>
          <a:p>
            <a:r>
              <a:rPr lang="en-US"/>
              <a:t>Click to edit Master 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5D35617E-AD99-4114-AA3A-B8E0B0D728B2}"/>
              </a:ext>
            </a:extLst>
          </p:cNvPr>
          <p:cNvSpPr>
            <a:spLocks noGrp="1"/>
          </p:cNvSpPr>
          <p:nvPr>
            <p:ph type="dt" sz="half" idx="10"/>
          </p:nvPr>
        </p:nvSpPr>
        <p:spPr/>
        <p:txBody>
          <a:bodyPr/>
          <a:lstStyle/>
          <a:p>
            <a:fld id="{D5C273FA-C3A1-4B8A-8F84-83601F6D47F5}" type="datetime1">
              <a:rPr lang="en-GB" smtClean="0"/>
              <a:t>18/03/2022</a:t>
            </a:fld>
            <a:endParaRPr lang="en-GB"/>
          </a:p>
        </p:txBody>
      </p:sp>
      <p:sp>
        <p:nvSpPr>
          <p:cNvPr id="4" name="Footer Placeholder 3">
            <a:extLst>
              <a:ext uri="{FF2B5EF4-FFF2-40B4-BE49-F238E27FC236}">
                <a16:creationId xmlns:a16="http://schemas.microsoft.com/office/drawing/2014/main" id="{4F8A3674-5F0D-4E0E-BA9F-E583214EF0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43CDA9C-4B93-41E3-8F27-2700C43A10FF}"/>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482674421"/>
      </p:ext>
    </p:extLst>
  </p:cSld>
  <p:clrMapOvr>
    <a:masterClrMapping/>
  </p:clrMapOvr>
  <p:extLst>
    <p:ext uri="{DCECCB84-F9BA-43D5-87BE-67443E8EF086}">
      <p15:sldGuideLst xmlns:p15="http://schemas.microsoft.com/office/powerpoint/2012/main">
        <p15:guide id="1"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lamingo Section Header ">
    <p:bg>
      <p:bgPr>
        <a:solidFill>
          <a:schemeClr val="accent4">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1818000"/>
            <a:ext cx="9891713" cy="2123805"/>
          </a:xfrm>
        </p:spPr>
        <p:txBody>
          <a:bodyPr lIns="0" anchor="t"/>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4436077"/>
            <a:ext cx="9891713" cy="1371600"/>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F86C6CBA-BDC2-495D-AA81-150B726C81E1}"/>
              </a:ext>
            </a:extLst>
          </p:cNvPr>
          <p:cNvSpPr>
            <a:spLocks noGrp="1"/>
          </p:cNvSpPr>
          <p:nvPr>
            <p:ph type="dt" sz="half" idx="10"/>
          </p:nvPr>
        </p:nvSpPr>
        <p:spPr/>
        <p:txBody>
          <a:bodyPr/>
          <a:lstStyle/>
          <a:p>
            <a:fld id="{0A879E8B-76FD-4C91-B1AA-1FE86EB13B79}" type="datetime1">
              <a:rPr lang="en-GB" smtClean="0"/>
              <a:t>18/03/2022</a:t>
            </a:fld>
            <a:endParaRPr lang="en-GB"/>
          </a:p>
        </p:txBody>
      </p:sp>
      <p:sp>
        <p:nvSpPr>
          <p:cNvPr id="5" name="Footer Placeholder 4">
            <a:extLst>
              <a:ext uri="{FF2B5EF4-FFF2-40B4-BE49-F238E27FC236}">
                <a16:creationId xmlns:a16="http://schemas.microsoft.com/office/drawing/2014/main" id="{7891FD7B-28B0-444E-B038-EFFD325321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F56632-2FC4-47F8-A46E-A50AA83356B3}"/>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84631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lamingo Title Slide_arrow ">
    <p:bg>
      <p:bgPr>
        <a:solidFill>
          <a:schemeClr val="accent4">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3600" y="1816443"/>
            <a:ext cx="9892800" cy="4292258"/>
          </a:xfrm>
        </p:spPr>
        <p:txBody>
          <a:bodyPr lIns="0" anchor="t"/>
          <a:lstStyle>
            <a:lvl1pPr algn="l">
              <a:lnSpc>
                <a:spcPct val="100000"/>
              </a:lnSpc>
              <a:defRPr sz="7500"/>
            </a:lvl1pPr>
          </a:lstStyle>
          <a:p>
            <a:r>
              <a:rPr lang="en-US"/>
              <a:t>Click to edit Master 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9B947046-CAD1-4F06-B41C-648183B24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39874" y="850259"/>
            <a:ext cx="604317" cy="504000"/>
          </a:xfrm>
          <a:prstGeom prst="rect">
            <a:avLst/>
          </a:prstGeom>
        </p:spPr>
      </p:pic>
      <p:sp>
        <p:nvSpPr>
          <p:cNvPr id="3" name="Date Placeholder 2">
            <a:extLst>
              <a:ext uri="{FF2B5EF4-FFF2-40B4-BE49-F238E27FC236}">
                <a16:creationId xmlns:a16="http://schemas.microsoft.com/office/drawing/2014/main" id="{102C7635-F533-4C0E-B70C-4D696A7764D9}"/>
              </a:ext>
            </a:extLst>
          </p:cNvPr>
          <p:cNvSpPr>
            <a:spLocks noGrp="1"/>
          </p:cNvSpPr>
          <p:nvPr>
            <p:ph type="dt" sz="half" idx="10"/>
          </p:nvPr>
        </p:nvSpPr>
        <p:spPr/>
        <p:txBody>
          <a:bodyPr/>
          <a:lstStyle/>
          <a:p>
            <a:fld id="{0FB3C913-10C6-4E33-9747-C9E38955F9A1}" type="datetime1">
              <a:rPr lang="en-GB" smtClean="0"/>
              <a:t>18/03/2022</a:t>
            </a:fld>
            <a:endParaRPr lang="en-GB"/>
          </a:p>
        </p:txBody>
      </p:sp>
      <p:sp>
        <p:nvSpPr>
          <p:cNvPr id="4" name="Footer Placeholder 3">
            <a:extLst>
              <a:ext uri="{FF2B5EF4-FFF2-40B4-BE49-F238E27FC236}">
                <a16:creationId xmlns:a16="http://schemas.microsoft.com/office/drawing/2014/main" id="{0E6C432F-A5F3-4A40-BC80-8B0FC3138D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7172F4-D59B-4B42-9859-E81CE340D8FE}"/>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372749322"/>
      </p:ext>
    </p:extLst>
  </p:cSld>
  <p:clrMapOvr>
    <a:masterClrMapping/>
  </p:clrMapOvr>
  <p:extLst>
    <p:ext uri="{DCECCB84-F9BA-43D5-87BE-67443E8EF086}">
      <p15:sldGuideLst xmlns:p15="http://schemas.microsoft.com/office/powerpoint/2012/main">
        <p15:guide id="1" orient="horz" pos="5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Flamingo Section Header_arrow ">
    <p:bg>
      <p:bgPr>
        <a:solidFill>
          <a:schemeClr val="accent4">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3600" y="1818000"/>
            <a:ext cx="9893869" cy="2123805"/>
          </a:xfrm>
        </p:spPr>
        <p:txBody>
          <a:bodyPr lIns="0" anchor="t"/>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4436077"/>
            <a:ext cx="9891712" cy="1371600"/>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4B6DC79F-F24F-4EB8-9D1C-5BAE4A4A4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39874" y="850259"/>
            <a:ext cx="604317" cy="504000"/>
          </a:xfrm>
          <a:prstGeom prst="rect">
            <a:avLst/>
          </a:prstGeom>
        </p:spPr>
      </p:pic>
      <p:sp>
        <p:nvSpPr>
          <p:cNvPr id="4" name="Date Placeholder 3">
            <a:extLst>
              <a:ext uri="{FF2B5EF4-FFF2-40B4-BE49-F238E27FC236}">
                <a16:creationId xmlns:a16="http://schemas.microsoft.com/office/drawing/2014/main" id="{92046B89-6595-4C2C-A2B1-6217334E7447}"/>
              </a:ext>
            </a:extLst>
          </p:cNvPr>
          <p:cNvSpPr>
            <a:spLocks noGrp="1"/>
          </p:cNvSpPr>
          <p:nvPr>
            <p:ph type="dt" sz="half" idx="10"/>
          </p:nvPr>
        </p:nvSpPr>
        <p:spPr/>
        <p:txBody>
          <a:bodyPr/>
          <a:lstStyle/>
          <a:p>
            <a:fld id="{D945F0CF-4482-4CC9-B1FF-F303B6A94788}" type="datetime1">
              <a:rPr lang="en-GB" smtClean="0"/>
              <a:t>18/03/2022</a:t>
            </a:fld>
            <a:endParaRPr lang="en-GB"/>
          </a:p>
        </p:txBody>
      </p:sp>
      <p:sp>
        <p:nvSpPr>
          <p:cNvPr id="6" name="Footer Placeholder 5">
            <a:extLst>
              <a:ext uri="{FF2B5EF4-FFF2-40B4-BE49-F238E27FC236}">
                <a16:creationId xmlns:a16="http://schemas.microsoft.com/office/drawing/2014/main" id="{113CAC34-AA3B-45B2-AE77-DBA0FBC5C0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D265D9-1371-4041-A77B-D5473D32CABE}"/>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851766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lamingo pattern with Caption_arrow">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DFB475-1528-4BCD-BCAA-65AFE9E4A622}"/>
              </a:ext>
            </a:extLst>
          </p:cNvPr>
          <p:cNvSpPr/>
          <p:nvPr userDrawn="1"/>
        </p:nvSpPr>
        <p:spPr>
          <a:xfrm rot="10800000">
            <a:off x="6273147" y="0"/>
            <a:ext cx="5918852" cy="6858000"/>
          </a:xfrm>
          <a:prstGeom prst="rect">
            <a:avLst/>
          </a:prstGeom>
          <a:solidFill>
            <a:schemeClr val="accent4">
              <a:alpha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sv-SE"/>
          </a:p>
        </p:txBody>
      </p:sp>
      <p:sp>
        <p:nvSpPr>
          <p:cNvPr id="5" name="Picture Placeholder 4">
            <a:extLst>
              <a:ext uri="{FF2B5EF4-FFF2-40B4-BE49-F238E27FC236}">
                <a16:creationId xmlns:a16="http://schemas.microsoft.com/office/drawing/2014/main" id="{64F3733B-1B0A-41B2-A17F-C3FC68683913}"/>
              </a:ext>
            </a:extLst>
          </p:cNvPr>
          <p:cNvSpPr>
            <a:spLocks noGrp="1"/>
          </p:cNvSpPr>
          <p:nvPr>
            <p:ph type="pic" sz="quarter" idx="11"/>
          </p:nvPr>
        </p:nvSpPr>
        <p:spPr>
          <a:xfrm>
            <a:off x="6273147" y="0"/>
            <a:ext cx="5918400" cy="6864641"/>
          </a:xfrm>
          <a:noFill/>
        </p:spPr>
        <p:txBody>
          <a:bodyPr tIns="252000"/>
          <a:lstStyle>
            <a:lvl1pPr marL="0" indent="0" algn="ctr">
              <a:buFontTx/>
              <a:buNone/>
              <a:defRPr sz="2000"/>
            </a:lvl1pPr>
          </a:lstStyle>
          <a:p>
            <a:r>
              <a:rPr lang="en-US"/>
              <a:t>Click icon to add picture</a:t>
            </a:r>
            <a:endParaRPr lang="en-GB" dirty="0"/>
          </a:p>
        </p:txBody>
      </p:sp>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p:nvPr>
        </p:nvSpPr>
        <p:spPr>
          <a:xfrm>
            <a:off x="993255" y="2527070"/>
            <a:ext cx="4974408" cy="3581633"/>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1422000" y="806400"/>
            <a:ext cx="4545663" cy="1351584"/>
          </a:xfrm>
        </p:spPr>
        <p:txBody>
          <a:bodyPr tIns="0" anchor="t"/>
          <a:lstStyle>
            <a:lvl1pPr>
              <a:defRPr sz="4500"/>
            </a:lvl1pPr>
          </a:lstStyle>
          <a:p>
            <a:r>
              <a:rPr lang="en-US"/>
              <a:t>Click to edit Master title style</a:t>
            </a:r>
            <a:endParaRPr lang="en-GB" dirty="0"/>
          </a:p>
        </p:txBody>
      </p:sp>
      <p:pic>
        <p:nvPicPr>
          <p:cNvPr id="13" name="Picture 12">
            <a:extLst>
              <a:ext uri="{FF2B5EF4-FFF2-40B4-BE49-F238E27FC236}">
                <a16:creationId xmlns:a16="http://schemas.microsoft.com/office/drawing/2014/main" id="{736CF17B-76C8-4905-ADB9-47CACE891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7" name="Date Placeholder 6">
            <a:extLst>
              <a:ext uri="{FF2B5EF4-FFF2-40B4-BE49-F238E27FC236}">
                <a16:creationId xmlns:a16="http://schemas.microsoft.com/office/drawing/2014/main" id="{B03F85D7-C530-4569-9BF3-4CE641B05BF6}"/>
              </a:ext>
            </a:extLst>
          </p:cNvPr>
          <p:cNvSpPr>
            <a:spLocks noGrp="1"/>
          </p:cNvSpPr>
          <p:nvPr>
            <p:ph type="dt" sz="half" idx="12"/>
          </p:nvPr>
        </p:nvSpPr>
        <p:spPr/>
        <p:txBody>
          <a:bodyPr/>
          <a:lstStyle/>
          <a:p>
            <a:fld id="{FE650779-B184-4684-A87F-68ACD8871666}" type="datetime1">
              <a:rPr lang="en-GB" smtClean="0"/>
              <a:t>18/03/2022</a:t>
            </a:fld>
            <a:endParaRPr lang="en-GB" dirty="0"/>
          </a:p>
        </p:txBody>
      </p:sp>
      <p:sp>
        <p:nvSpPr>
          <p:cNvPr id="8" name="Footer Placeholder 7">
            <a:extLst>
              <a:ext uri="{FF2B5EF4-FFF2-40B4-BE49-F238E27FC236}">
                <a16:creationId xmlns:a16="http://schemas.microsoft.com/office/drawing/2014/main" id="{1184BEE2-A02B-4489-8F84-526AD0B02196}"/>
              </a:ext>
            </a:extLst>
          </p:cNvPr>
          <p:cNvSpPr>
            <a:spLocks noGrp="1"/>
          </p:cNvSpPr>
          <p:nvPr>
            <p:ph type="ftr" sz="quarter" idx="13"/>
          </p:nvPr>
        </p:nvSpPr>
        <p:spPr/>
        <p:txBody>
          <a:bodyPr/>
          <a:lstStyle/>
          <a:p>
            <a:endParaRPr lang="en-GB" dirty="0"/>
          </a:p>
        </p:txBody>
      </p:sp>
      <p:pic>
        <p:nvPicPr>
          <p:cNvPr id="14" name="Grafikk 7">
            <a:extLst>
              <a:ext uri="{FF2B5EF4-FFF2-40B4-BE49-F238E27FC236}">
                <a16:creationId xmlns:a16="http://schemas.microsoft.com/office/drawing/2014/main" id="{8162A59F-89B6-44AD-B5D3-2066AB6FA8A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rot="10800000">
            <a:off x="6396408" y="0"/>
            <a:ext cx="5628238" cy="6863030"/>
          </a:xfrm>
          <a:prstGeom prst="rect">
            <a:avLst/>
          </a:prstGeom>
        </p:spPr>
      </p:pic>
      <p:sp>
        <p:nvSpPr>
          <p:cNvPr id="9" name="Slide Number Placeholder 8">
            <a:extLst>
              <a:ext uri="{FF2B5EF4-FFF2-40B4-BE49-F238E27FC236}">
                <a16:creationId xmlns:a16="http://schemas.microsoft.com/office/drawing/2014/main" id="{E5667E2C-02B7-4BDC-8B07-7A11C214461C}"/>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6" name="Text Placeholder 14">
            <a:extLst>
              <a:ext uri="{FF2B5EF4-FFF2-40B4-BE49-F238E27FC236}">
                <a16:creationId xmlns:a16="http://schemas.microsoft.com/office/drawing/2014/main" id="{421D64D5-2157-4655-881E-46C709A4F75F}"/>
              </a:ext>
            </a:extLst>
          </p:cNvPr>
          <p:cNvSpPr>
            <a:spLocks noGrp="1"/>
          </p:cNvSpPr>
          <p:nvPr>
            <p:ph type="body" sz="quarter" idx="10" hasCustomPrompt="1"/>
          </p:nvPr>
        </p:nvSpPr>
        <p:spPr>
          <a:xfrm>
            <a:off x="10897371" y="460491"/>
            <a:ext cx="873986" cy="198000"/>
          </a:xfrm>
          <a:blipFill>
            <a:blip r:embed="rId5"/>
            <a:stretch>
              <a:fillRect/>
            </a:stretch>
          </a:blipFill>
        </p:spPr>
        <p:txBody>
          <a:bodyPr/>
          <a:lstStyle>
            <a:lvl1pPr marL="0" indent="0">
              <a:buFontTx/>
              <a:buNone/>
              <a:defRPr/>
            </a:lvl1pPr>
          </a:lstStyle>
          <a:p>
            <a:pPr lvl="0"/>
            <a:r>
              <a:rPr lang="en-US" dirty="0"/>
              <a:t> </a:t>
            </a:r>
            <a:endParaRPr lang="en-GB" dirty="0"/>
          </a:p>
        </p:txBody>
      </p:sp>
    </p:spTree>
    <p:extLst>
      <p:ext uri="{BB962C8B-B14F-4D97-AF65-F5344CB8AC3E}">
        <p14:creationId xmlns:p14="http://schemas.microsoft.com/office/powerpoint/2010/main" val="42785886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lamingo with pattern left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97DC2-F928-4C56-870C-F5964123DA63}"/>
              </a:ext>
            </a:extLst>
          </p:cNvPr>
          <p:cNvSpPr/>
          <p:nvPr userDrawn="1"/>
        </p:nvSpPr>
        <p:spPr>
          <a:xfrm>
            <a:off x="0" y="-1"/>
            <a:ext cx="5918400" cy="6858001"/>
          </a:xfrm>
          <a:prstGeom prst="rect">
            <a:avLst/>
          </a:prstGeom>
          <a:solidFill>
            <a:schemeClr val="accent4">
              <a:alpha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sv-SE"/>
          </a:p>
        </p:txBody>
      </p:sp>
      <p:pic>
        <p:nvPicPr>
          <p:cNvPr id="18" name="Grafikk 4">
            <a:extLst>
              <a:ext uri="{FF2B5EF4-FFF2-40B4-BE49-F238E27FC236}">
                <a16:creationId xmlns:a16="http://schemas.microsoft.com/office/drawing/2014/main" id="{5B4082B7-904A-417D-BDDF-DF14276DF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rot="10800000">
            <a:off x="2732" y="-4041"/>
            <a:ext cx="5914067" cy="6863030"/>
          </a:xfrm>
          <a:prstGeom prst="rect">
            <a:avLst/>
          </a:prstGeom>
        </p:spPr>
      </p:pic>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p:nvPr>
        </p:nvSpPr>
        <p:spPr>
          <a:xfrm>
            <a:off x="6452962" y="2527199"/>
            <a:ext cx="4430938" cy="35820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6452963" y="800102"/>
            <a:ext cx="4430938" cy="1350000"/>
          </a:xfrm>
        </p:spPr>
        <p:txBody>
          <a:bodyPr tIns="0" anchor="t"/>
          <a:lstStyle>
            <a:lvl1pPr>
              <a:defRPr sz="4500"/>
            </a:lvl1pPr>
          </a:lstStyle>
          <a:p>
            <a:r>
              <a:rPr lang="en-US"/>
              <a:t>Click to edit Master title style</a:t>
            </a:r>
            <a:endParaRPr lang="en-GB" dirty="0"/>
          </a:p>
        </p:txBody>
      </p:sp>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1601" y="0"/>
            <a:ext cx="5918400" cy="6858000"/>
          </a:xfrm>
          <a:noFill/>
        </p:spPr>
        <p:txBody>
          <a:bodyPr tIns="252000"/>
          <a:lstStyle>
            <a:lvl1pPr marL="0" indent="0" algn="ctr">
              <a:buFontTx/>
              <a:buNone/>
              <a:defRPr sz="2000"/>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B9F75E45-F5B0-4909-9AAF-F3A90E3AD49A}"/>
              </a:ext>
            </a:extLst>
          </p:cNvPr>
          <p:cNvSpPr>
            <a:spLocks noGrp="1"/>
          </p:cNvSpPr>
          <p:nvPr>
            <p:ph type="dt" sz="half" idx="12"/>
          </p:nvPr>
        </p:nvSpPr>
        <p:spPr/>
        <p:txBody>
          <a:bodyPr/>
          <a:lstStyle/>
          <a:p>
            <a:fld id="{2C660CB0-175B-43DF-9AEE-E4A526BAD0E9}" type="datetime1">
              <a:rPr lang="en-GB" smtClean="0"/>
              <a:t>18/03/2022</a:t>
            </a:fld>
            <a:endParaRPr lang="en-GB" dirty="0"/>
          </a:p>
        </p:txBody>
      </p:sp>
      <p:sp>
        <p:nvSpPr>
          <p:cNvPr id="8" name="Footer Placeholder 7">
            <a:extLst>
              <a:ext uri="{FF2B5EF4-FFF2-40B4-BE49-F238E27FC236}">
                <a16:creationId xmlns:a16="http://schemas.microsoft.com/office/drawing/2014/main" id="{D8EC5AE1-4520-4FE6-9C75-F0B93FFB64F5}"/>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58ED8A82-1379-4396-BC2D-CA18FE6796A7}"/>
              </a:ext>
            </a:extLst>
          </p:cNvPr>
          <p:cNvSpPr>
            <a:spLocks noGrp="1"/>
          </p:cNvSpPr>
          <p:nvPr>
            <p:ph type="sldNum" sz="quarter" idx="14"/>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73134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Pebble Title Only_ar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2F83-460D-46B2-B2E9-F25A2BDCBC6E}"/>
              </a:ext>
            </a:extLst>
          </p:cNvPr>
          <p:cNvSpPr>
            <a:spLocks noGrp="1"/>
          </p:cNvSpPr>
          <p:nvPr>
            <p:ph type="title"/>
          </p:nvPr>
        </p:nvSpPr>
        <p:spPr>
          <a:xfrm>
            <a:off x="1421381" y="806396"/>
            <a:ext cx="9462519" cy="1183038"/>
          </a:xfrm>
        </p:spPr>
        <p:txBody>
          <a:bodyPr tIns="0" anchor="t"/>
          <a:lstStyle>
            <a:lvl1pPr>
              <a:defRPr sz="4500"/>
            </a:lvl1pPr>
          </a:lstStyle>
          <a:p>
            <a:r>
              <a:rPr lang="en-US"/>
              <a:t>Click to edit Master title style</a:t>
            </a:r>
            <a:endParaRPr lang="en-GB" dirty="0"/>
          </a:p>
        </p:txBody>
      </p:sp>
      <p:sp>
        <p:nvSpPr>
          <p:cNvPr id="9" name="Rectangle 8" descr="TagShape">
            <a:extLst>
              <a:ext uri="{FF2B5EF4-FFF2-40B4-BE49-F238E27FC236}">
                <a16:creationId xmlns:a16="http://schemas.microsoft.com/office/drawing/2014/main" id="{91925090-ED23-4772-9079-712D32A05972}"/>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02F1BAF9-B7F7-4DAA-96C2-3A4A8409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3" name="Date Placeholder 2">
            <a:extLst>
              <a:ext uri="{FF2B5EF4-FFF2-40B4-BE49-F238E27FC236}">
                <a16:creationId xmlns:a16="http://schemas.microsoft.com/office/drawing/2014/main" id="{B52CADCD-0C62-4C17-A12D-413D85544F13}"/>
              </a:ext>
            </a:extLst>
          </p:cNvPr>
          <p:cNvSpPr>
            <a:spLocks noGrp="1"/>
          </p:cNvSpPr>
          <p:nvPr>
            <p:ph type="dt" sz="half" idx="10"/>
          </p:nvPr>
        </p:nvSpPr>
        <p:spPr/>
        <p:txBody>
          <a:bodyPr/>
          <a:lstStyle/>
          <a:p>
            <a:fld id="{505E0728-2821-4358-A64F-598F7E026070}" type="datetime1">
              <a:rPr lang="en-GB" smtClean="0"/>
              <a:t>18/03/2022</a:t>
            </a:fld>
            <a:endParaRPr lang="en-GB"/>
          </a:p>
        </p:txBody>
      </p:sp>
      <p:sp>
        <p:nvSpPr>
          <p:cNvPr id="4" name="Footer Placeholder 3">
            <a:extLst>
              <a:ext uri="{FF2B5EF4-FFF2-40B4-BE49-F238E27FC236}">
                <a16:creationId xmlns:a16="http://schemas.microsoft.com/office/drawing/2014/main" id="{0FBDEE2C-3834-4FA0-8C65-C006B5E056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86F62E-7233-4662-B7C5-2002C76B2757}"/>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361101442"/>
      </p:ext>
    </p:extLst>
  </p:cSld>
  <p:clrMapOvr>
    <a:masterClrMapping/>
  </p:clrMapOvr>
  <p:extLst>
    <p:ext uri="{DCECCB84-F9BA-43D5-87BE-67443E8EF086}">
      <p15:sldGuideLst xmlns:p15="http://schemas.microsoft.com/office/powerpoint/2012/main">
        <p15:guide id="2" orient="horz" pos="822">
          <p15:clr>
            <a:srgbClr val="FBAE40"/>
          </p15:clr>
        </p15:guide>
        <p15:guide id="3" pos="245">
          <p15:clr>
            <a:srgbClr val="FBAE40"/>
          </p15:clr>
        </p15:guide>
        <p15:guide id="4" pos="87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ebble Content with Caption_arrow">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3EA7D7-1DD7-4ABD-AC2A-61616936DE2D}"/>
              </a:ext>
            </a:extLst>
          </p:cNvPr>
          <p:cNvSpPr/>
          <p:nvPr userDrawn="1"/>
        </p:nvSpPr>
        <p:spPr>
          <a:xfrm>
            <a:off x="6275388" y="0"/>
            <a:ext cx="59166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846B7ACF-19C7-494F-A532-0B6095DBCE10}"/>
              </a:ext>
            </a:extLst>
          </p:cNvPr>
          <p:cNvSpPr>
            <a:spLocks noGrp="1"/>
          </p:cNvSpPr>
          <p:nvPr>
            <p:ph idx="1" hasCustomPrompt="1"/>
          </p:nvPr>
        </p:nvSpPr>
        <p:spPr>
          <a:xfrm>
            <a:off x="6851650" y="800101"/>
            <a:ext cx="4526971" cy="5308600"/>
          </a:xfrm>
          <a:solidFill>
            <a:schemeClr val="bg1"/>
          </a:solidFill>
        </p:spPr>
        <p:txBody>
          <a:bodyPr tIns="252000"/>
          <a:lstStyle>
            <a:lvl1pPr marL="0" indent="0" algn="ctr">
              <a:buNone/>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dirty="0" err="1"/>
              <a:t>Object</a:t>
            </a:r>
            <a:endParaRPr lang="en-GB" dirty="0"/>
          </a:p>
        </p:txBody>
      </p:sp>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p:nvPr>
        </p:nvSpPr>
        <p:spPr>
          <a:xfrm>
            <a:off x="993255" y="2527070"/>
            <a:ext cx="4974408" cy="3581632"/>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1422000" y="806400"/>
            <a:ext cx="4545663" cy="1351584"/>
          </a:xfrm>
        </p:spPr>
        <p:txBody>
          <a:bodyPr tIns="0" anchor="t"/>
          <a:lstStyle>
            <a:lvl1pPr>
              <a:defRPr sz="4500"/>
            </a:lvl1pPr>
          </a:lstStyle>
          <a:p>
            <a:r>
              <a:rPr lang="en-US"/>
              <a:t>Click to edit Master title style</a:t>
            </a:r>
            <a:endParaRPr lang="en-GB" dirty="0"/>
          </a:p>
        </p:txBody>
      </p:sp>
      <p:pic>
        <p:nvPicPr>
          <p:cNvPr id="13" name="Picture 12">
            <a:extLst>
              <a:ext uri="{FF2B5EF4-FFF2-40B4-BE49-F238E27FC236}">
                <a16:creationId xmlns:a16="http://schemas.microsoft.com/office/drawing/2014/main" id="{736CF17B-76C8-4905-ADB9-47CACE891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15" name="Text Placeholder 14">
            <a:extLst>
              <a:ext uri="{FF2B5EF4-FFF2-40B4-BE49-F238E27FC236}">
                <a16:creationId xmlns:a16="http://schemas.microsoft.com/office/drawing/2014/main" id="{A8D510B0-6B71-4811-9DAE-2160BC51D9F7}"/>
              </a:ext>
            </a:extLst>
          </p:cNvPr>
          <p:cNvSpPr>
            <a:spLocks noGrp="1"/>
          </p:cNvSpPr>
          <p:nvPr>
            <p:ph type="body" sz="quarter" idx="10" hasCustomPrompt="1"/>
          </p:nvPr>
        </p:nvSpPr>
        <p:spPr>
          <a:xfrm>
            <a:off x="10897371" y="460491"/>
            <a:ext cx="873986" cy="198000"/>
          </a:xfrm>
          <a:blipFill>
            <a:blip r:embed="rId3"/>
            <a:stretch>
              <a:fillRect/>
            </a:stretch>
          </a:blipFill>
        </p:spPr>
        <p:txBody>
          <a:bodyPr/>
          <a:lstStyle>
            <a:lvl1pPr marL="0" indent="0">
              <a:buFontTx/>
              <a:buNone/>
              <a:defRPr/>
            </a:lvl1pPr>
          </a:lstStyle>
          <a:p>
            <a:pPr lvl="0"/>
            <a:r>
              <a:rPr lang="en-US" dirty="0"/>
              <a:t> </a:t>
            </a:r>
            <a:endParaRPr lang="en-GB" dirty="0"/>
          </a:p>
        </p:txBody>
      </p:sp>
      <p:sp>
        <p:nvSpPr>
          <p:cNvPr id="8" name="Date Placeholder 7">
            <a:extLst>
              <a:ext uri="{FF2B5EF4-FFF2-40B4-BE49-F238E27FC236}">
                <a16:creationId xmlns:a16="http://schemas.microsoft.com/office/drawing/2014/main" id="{C9CC1FF8-EE47-4693-A198-2B920946CFB0}"/>
              </a:ext>
            </a:extLst>
          </p:cNvPr>
          <p:cNvSpPr>
            <a:spLocks noGrp="1"/>
          </p:cNvSpPr>
          <p:nvPr>
            <p:ph type="dt" sz="half" idx="11"/>
          </p:nvPr>
        </p:nvSpPr>
        <p:spPr/>
        <p:txBody>
          <a:bodyPr/>
          <a:lstStyle/>
          <a:p>
            <a:fld id="{B4715B4D-0C07-4594-9702-A0D582FA4501}" type="datetime1">
              <a:rPr lang="en-GB" smtClean="0"/>
              <a:t>18/03/2022</a:t>
            </a:fld>
            <a:endParaRPr lang="en-GB" dirty="0"/>
          </a:p>
        </p:txBody>
      </p:sp>
      <p:sp>
        <p:nvSpPr>
          <p:cNvPr id="9" name="Footer Placeholder 8">
            <a:extLst>
              <a:ext uri="{FF2B5EF4-FFF2-40B4-BE49-F238E27FC236}">
                <a16:creationId xmlns:a16="http://schemas.microsoft.com/office/drawing/2014/main" id="{15F11191-2C96-45D0-8B94-68F6B247D04E}"/>
              </a:ext>
            </a:extLst>
          </p:cNvPr>
          <p:cNvSpPr>
            <a:spLocks noGrp="1"/>
          </p:cNvSpPr>
          <p:nvPr>
            <p:ph type="ftr" sz="quarter" idx="12"/>
          </p:nvPr>
        </p:nvSpPr>
        <p:spPr/>
        <p:txBody>
          <a:bodyPr/>
          <a:lstStyle/>
          <a:p>
            <a:endParaRPr lang="en-GB" dirty="0"/>
          </a:p>
        </p:txBody>
      </p:sp>
      <p:sp>
        <p:nvSpPr>
          <p:cNvPr id="10" name="Slide Number Placeholder 9">
            <a:extLst>
              <a:ext uri="{FF2B5EF4-FFF2-40B4-BE49-F238E27FC236}">
                <a16:creationId xmlns:a16="http://schemas.microsoft.com/office/drawing/2014/main" id="{D4F54726-7107-4A2E-8906-9A22DFC53864}"/>
              </a:ext>
            </a:extLst>
          </p:cNvPr>
          <p:cNvSpPr>
            <a:spLocks noGrp="1"/>
          </p:cNvSpPr>
          <p:nvPr>
            <p:ph type="sldNum" sz="quarter" idx="13"/>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00659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8" y="1709738"/>
            <a:ext cx="9891713" cy="2491559"/>
          </a:xfrm>
        </p:spPr>
        <p:txBody>
          <a:bodyPr lIns="0" anchor="t"/>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4589463"/>
            <a:ext cx="9891712" cy="1519237"/>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44B4A9C7-AC97-49C2-827F-42892C7748AF}"/>
              </a:ext>
            </a:extLst>
          </p:cNvPr>
          <p:cNvSpPr>
            <a:spLocks noGrp="1"/>
          </p:cNvSpPr>
          <p:nvPr>
            <p:ph type="dt" sz="half" idx="10"/>
          </p:nvPr>
        </p:nvSpPr>
        <p:spPr/>
        <p:txBody>
          <a:bodyPr/>
          <a:lstStyle/>
          <a:p>
            <a:fld id="{2609DFD1-D483-4CD7-9E9B-398DF404F7EB}" type="datetime1">
              <a:rPr lang="en-GB" smtClean="0"/>
              <a:t>18/03/2022</a:t>
            </a:fld>
            <a:endParaRPr lang="en-GB" dirty="0"/>
          </a:p>
        </p:txBody>
      </p:sp>
      <p:sp>
        <p:nvSpPr>
          <p:cNvPr id="5" name="Footer Placeholder 4">
            <a:extLst>
              <a:ext uri="{FF2B5EF4-FFF2-40B4-BE49-F238E27FC236}">
                <a16:creationId xmlns:a16="http://schemas.microsoft.com/office/drawing/2014/main" id="{05B2BF6F-359B-4C55-8A98-3A068D8250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0474261-43CE-4CE8-9801-0581BBC0975A}"/>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2273775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ebble Content with Caption_arrow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B7ACF-19C7-494F-A532-0B6095DBCE10}"/>
              </a:ext>
            </a:extLst>
          </p:cNvPr>
          <p:cNvSpPr>
            <a:spLocks noGrp="1"/>
          </p:cNvSpPr>
          <p:nvPr>
            <p:ph idx="1" hasCustomPrompt="1"/>
          </p:nvPr>
        </p:nvSpPr>
        <p:spPr>
          <a:xfrm>
            <a:off x="6283100" y="1925053"/>
            <a:ext cx="4600800" cy="4183647"/>
          </a:xfrm>
          <a:solidFill>
            <a:schemeClr val="bg1"/>
          </a:solidFill>
        </p:spPr>
        <p:txBody>
          <a:bodyPr tIns="252000"/>
          <a:lstStyle>
            <a:lvl1pPr marL="0" indent="0" algn="ctr">
              <a:buNone/>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dirty="0" err="1"/>
              <a:t>Object</a:t>
            </a:r>
            <a:endParaRPr lang="en-GB" dirty="0"/>
          </a:p>
        </p:txBody>
      </p:sp>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p:nvPr>
        </p:nvSpPr>
        <p:spPr>
          <a:xfrm>
            <a:off x="992187" y="1961147"/>
            <a:ext cx="4975476" cy="4147553"/>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hasCustomPrompt="1"/>
          </p:nvPr>
        </p:nvSpPr>
        <p:spPr>
          <a:xfrm>
            <a:off x="1422000" y="800100"/>
            <a:ext cx="4545663" cy="1052764"/>
          </a:xfrm>
        </p:spPr>
        <p:txBody>
          <a:bodyPr tIns="0" anchor="t"/>
          <a:lstStyle>
            <a:lvl1pPr>
              <a:defRPr sz="3500"/>
            </a:lvl1pPr>
          </a:lstStyle>
          <a:p>
            <a:r>
              <a:rPr lang="en-US" dirty="0"/>
              <a:t>Title</a:t>
            </a:r>
            <a:endParaRPr lang="en-GB" dirty="0"/>
          </a:p>
        </p:txBody>
      </p:sp>
      <p:pic>
        <p:nvPicPr>
          <p:cNvPr id="13" name="Picture 12">
            <a:extLst>
              <a:ext uri="{FF2B5EF4-FFF2-40B4-BE49-F238E27FC236}">
                <a16:creationId xmlns:a16="http://schemas.microsoft.com/office/drawing/2014/main" id="{736CF17B-76C8-4905-ADB9-47CACE891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2" name="Date Placeholder 1">
            <a:extLst>
              <a:ext uri="{FF2B5EF4-FFF2-40B4-BE49-F238E27FC236}">
                <a16:creationId xmlns:a16="http://schemas.microsoft.com/office/drawing/2014/main" id="{97B86C63-BB91-479C-844D-E1F383923822}"/>
              </a:ext>
            </a:extLst>
          </p:cNvPr>
          <p:cNvSpPr>
            <a:spLocks noGrp="1"/>
          </p:cNvSpPr>
          <p:nvPr>
            <p:ph type="dt" sz="half" idx="10"/>
          </p:nvPr>
        </p:nvSpPr>
        <p:spPr/>
        <p:txBody>
          <a:bodyPr/>
          <a:lstStyle/>
          <a:p>
            <a:fld id="{77730B0E-0F2F-47B1-B26C-EFA57342C3BC}" type="datetime1">
              <a:rPr lang="en-GB" smtClean="0"/>
              <a:t>18/03/2022</a:t>
            </a:fld>
            <a:endParaRPr lang="en-GB"/>
          </a:p>
        </p:txBody>
      </p:sp>
      <p:sp>
        <p:nvSpPr>
          <p:cNvPr id="5" name="Footer Placeholder 4">
            <a:extLst>
              <a:ext uri="{FF2B5EF4-FFF2-40B4-BE49-F238E27FC236}">
                <a16:creationId xmlns:a16="http://schemas.microsoft.com/office/drawing/2014/main" id="{A84E0F08-3FB7-4BC5-98FA-5919E2FB85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8B3419-BD3C-4E3C-BD27-4B36221AA55D}"/>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634420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ebble Content with Caption_arrow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B6FC8-597A-4AB7-9F10-F8708447F218}"/>
              </a:ext>
            </a:extLst>
          </p:cNvPr>
          <p:cNvSpPr/>
          <p:nvPr/>
        </p:nvSpPr>
        <p:spPr>
          <a:xfrm>
            <a:off x="6275388" y="0"/>
            <a:ext cx="59166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846B7ACF-19C7-494F-A532-0B6095DBCE10}"/>
              </a:ext>
            </a:extLst>
          </p:cNvPr>
          <p:cNvSpPr>
            <a:spLocks noGrp="1"/>
          </p:cNvSpPr>
          <p:nvPr>
            <p:ph idx="1" hasCustomPrompt="1"/>
          </p:nvPr>
        </p:nvSpPr>
        <p:spPr>
          <a:xfrm>
            <a:off x="6851650" y="800101"/>
            <a:ext cx="4526971" cy="5308600"/>
          </a:xfrm>
          <a:solidFill>
            <a:schemeClr val="bg1"/>
          </a:solidFill>
        </p:spPr>
        <p:txBody>
          <a:bodyPr tIns="252000"/>
          <a:lstStyle>
            <a:lvl1pPr marL="0" indent="0" algn="ctr">
              <a:buNone/>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dirty="0" err="1"/>
              <a:t>Object</a:t>
            </a:r>
            <a:endParaRPr lang="en-GB" dirty="0"/>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1422000" y="800102"/>
            <a:ext cx="4545663" cy="1052762"/>
          </a:xfrm>
        </p:spPr>
        <p:txBody>
          <a:bodyPr tIns="0" anchor="t"/>
          <a:lstStyle>
            <a:lvl1pPr>
              <a:defRPr sz="3500"/>
            </a:lvl1pPr>
          </a:lstStyle>
          <a:p>
            <a:r>
              <a:rPr lang="en-US"/>
              <a:t>Click to edit Master title style</a:t>
            </a:r>
            <a:endParaRPr lang="en-GB" dirty="0"/>
          </a:p>
        </p:txBody>
      </p:sp>
      <p:pic>
        <p:nvPicPr>
          <p:cNvPr id="13" name="Picture 12">
            <a:extLst>
              <a:ext uri="{FF2B5EF4-FFF2-40B4-BE49-F238E27FC236}">
                <a16:creationId xmlns:a16="http://schemas.microsoft.com/office/drawing/2014/main" id="{736CF17B-76C8-4905-ADB9-47CACE891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15" name="Text Placeholder 14">
            <a:extLst>
              <a:ext uri="{FF2B5EF4-FFF2-40B4-BE49-F238E27FC236}">
                <a16:creationId xmlns:a16="http://schemas.microsoft.com/office/drawing/2014/main" id="{A8D510B0-6B71-4811-9DAE-2160BC51D9F7}"/>
              </a:ext>
            </a:extLst>
          </p:cNvPr>
          <p:cNvSpPr>
            <a:spLocks noGrp="1"/>
          </p:cNvSpPr>
          <p:nvPr>
            <p:ph type="body" sz="quarter" idx="10" hasCustomPrompt="1"/>
          </p:nvPr>
        </p:nvSpPr>
        <p:spPr>
          <a:xfrm>
            <a:off x="10897371" y="460491"/>
            <a:ext cx="873986" cy="198000"/>
          </a:xfrm>
          <a:blipFill>
            <a:blip r:embed="rId3"/>
            <a:stretch>
              <a:fillRect/>
            </a:stretch>
          </a:blipFill>
        </p:spPr>
        <p:txBody>
          <a:bodyPr/>
          <a:lstStyle>
            <a:lvl1pPr marL="0" indent="0">
              <a:buFontTx/>
              <a:buNone/>
              <a:defRPr/>
            </a:lvl1pPr>
          </a:lstStyle>
          <a:p>
            <a:pPr lvl="0"/>
            <a:r>
              <a:rPr lang="en-US" dirty="0"/>
              <a:t> </a:t>
            </a:r>
            <a:endParaRPr lang="en-GB" dirty="0"/>
          </a:p>
        </p:txBody>
      </p:sp>
      <p:sp>
        <p:nvSpPr>
          <p:cNvPr id="5" name="Content Placeholder 4">
            <a:extLst>
              <a:ext uri="{FF2B5EF4-FFF2-40B4-BE49-F238E27FC236}">
                <a16:creationId xmlns:a16="http://schemas.microsoft.com/office/drawing/2014/main" id="{C0D1A09D-5105-4BDB-BFA2-BB487F51B6FA}"/>
              </a:ext>
            </a:extLst>
          </p:cNvPr>
          <p:cNvSpPr>
            <a:spLocks noGrp="1"/>
          </p:cNvSpPr>
          <p:nvPr>
            <p:ph sz="quarter" idx="11"/>
          </p:nvPr>
        </p:nvSpPr>
        <p:spPr>
          <a:xfrm>
            <a:off x="992189" y="1961147"/>
            <a:ext cx="4975474" cy="4147553"/>
          </a:xfrm>
        </p:spPr>
        <p:txBody>
          <a:bodyPr/>
          <a:lstStyle>
            <a:lvl1pPr>
              <a:defRPr sz="24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a:extLst>
              <a:ext uri="{FF2B5EF4-FFF2-40B4-BE49-F238E27FC236}">
                <a16:creationId xmlns:a16="http://schemas.microsoft.com/office/drawing/2014/main" id="{E9AEE7FC-6F02-4B20-8882-69D59D57182F}"/>
              </a:ext>
            </a:extLst>
          </p:cNvPr>
          <p:cNvSpPr>
            <a:spLocks noGrp="1"/>
          </p:cNvSpPr>
          <p:nvPr>
            <p:ph type="dt" sz="half" idx="12"/>
          </p:nvPr>
        </p:nvSpPr>
        <p:spPr/>
        <p:txBody>
          <a:bodyPr/>
          <a:lstStyle/>
          <a:p>
            <a:fld id="{A57D2240-1898-4F74-A1D4-69268B484226}" type="datetime1">
              <a:rPr lang="en-GB" smtClean="0"/>
              <a:t>18/03/2022</a:t>
            </a:fld>
            <a:endParaRPr lang="en-GB"/>
          </a:p>
        </p:txBody>
      </p:sp>
      <p:sp>
        <p:nvSpPr>
          <p:cNvPr id="4" name="Footer Placeholder 3">
            <a:extLst>
              <a:ext uri="{FF2B5EF4-FFF2-40B4-BE49-F238E27FC236}">
                <a16:creationId xmlns:a16="http://schemas.microsoft.com/office/drawing/2014/main" id="{42D50F3B-5190-4A1A-937A-D3E95BE6CB0E}"/>
              </a:ext>
            </a:extLst>
          </p:cNvPr>
          <p:cNvSpPr>
            <a:spLocks noGrp="1"/>
          </p:cNvSpPr>
          <p:nvPr>
            <p:ph type="ftr" sz="quarter" idx="13"/>
          </p:nvPr>
        </p:nvSpPr>
        <p:spPr/>
        <p:txBody>
          <a:bodyPr/>
          <a:lstStyle/>
          <a:p>
            <a:endParaRPr lang="en-GB"/>
          </a:p>
        </p:txBody>
      </p:sp>
      <p:sp>
        <p:nvSpPr>
          <p:cNvPr id="6" name="Slide Number Placeholder 5">
            <a:extLst>
              <a:ext uri="{FF2B5EF4-FFF2-40B4-BE49-F238E27FC236}">
                <a16:creationId xmlns:a16="http://schemas.microsoft.com/office/drawing/2014/main" id="{BF431721-2E06-4994-A3AE-BA4602E56726}"/>
              </a:ext>
            </a:extLst>
          </p:cNvPr>
          <p:cNvSpPr>
            <a:spLocks noGrp="1"/>
          </p:cNvSpPr>
          <p:nvPr>
            <p:ph type="sldNum" sz="quarter" idx="14"/>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960372689"/>
      </p:ext>
    </p:extLst>
  </p:cSld>
  <p:clrMapOvr>
    <a:masterClrMapping/>
  </p:clrMapOvr>
  <p:extLst>
    <p:ext uri="{DCECCB84-F9BA-43D5-87BE-67443E8EF086}">
      <p15:sldGuideLst xmlns:p15="http://schemas.microsoft.com/office/powerpoint/2012/main">
        <p15:guide id="1" pos="3953">
          <p15:clr>
            <a:srgbClr val="FBAE40"/>
          </p15:clr>
        </p15:guide>
        <p15:guide id="2" pos="7174">
          <p15:clr>
            <a:srgbClr val="FBAE40"/>
          </p15:clr>
        </p15:guide>
        <p15:guide id="3" pos="431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ebble Compare with Caption_arrow">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1422000" y="800102"/>
            <a:ext cx="9631763" cy="601574"/>
          </a:xfrm>
        </p:spPr>
        <p:txBody>
          <a:bodyPr tIns="0" anchor="t"/>
          <a:lstStyle>
            <a:lvl1pPr>
              <a:defRPr sz="3500"/>
            </a:lvl1pPr>
          </a:lstStyle>
          <a:p>
            <a:r>
              <a:rPr lang="en-US"/>
              <a:t>Click to edit Master title style</a:t>
            </a:r>
            <a:endParaRPr lang="en-GB"/>
          </a:p>
        </p:txBody>
      </p:sp>
      <p:pic>
        <p:nvPicPr>
          <p:cNvPr id="13" name="Picture 12">
            <a:extLst>
              <a:ext uri="{FF2B5EF4-FFF2-40B4-BE49-F238E27FC236}">
                <a16:creationId xmlns:a16="http://schemas.microsoft.com/office/drawing/2014/main" id="{736CF17B-76C8-4905-ADB9-47CACE891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15" name="Text Placeholder 14">
            <a:extLst>
              <a:ext uri="{FF2B5EF4-FFF2-40B4-BE49-F238E27FC236}">
                <a16:creationId xmlns:a16="http://schemas.microsoft.com/office/drawing/2014/main" id="{A8D510B0-6B71-4811-9DAE-2160BC51D9F7}"/>
              </a:ext>
            </a:extLst>
          </p:cNvPr>
          <p:cNvSpPr>
            <a:spLocks noGrp="1"/>
          </p:cNvSpPr>
          <p:nvPr>
            <p:ph type="body" sz="quarter" idx="10" hasCustomPrompt="1"/>
          </p:nvPr>
        </p:nvSpPr>
        <p:spPr>
          <a:xfrm>
            <a:off x="10897371" y="460491"/>
            <a:ext cx="873986" cy="198000"/>
          </a:xfrm>
          <a:blipFill>
            <a:blip r:embed="rId3"/>
            <a:stretch>
              <a:fillRect/>
            </a:stretch>
          </a:blipFill>
        </p:spPr>
        <p:txBody>
          <a:bodyPr/>
          <a:lstStyle>
            <a:lvl1pPr marL="0" indent="0">
              <a:buFontTx/>
              <a:buNone/>
              <a:defRPr/>
            </a:lvl1pPr>
          </a:lstStyle>
          <a:p>
            <a:pPr lvl="0"/>
            <a:r>
              <a:rPr lang="en-US" dirty="0"/>
              <a:t> </a:t>
            </a:r>
            <a:endParaRPr lang="en-GB" dirty="0"/>
          </a:p>
        </p:txBody>
      </p:sp>
      <p:sp>
        <p:nvSpPr>
          <p:cNvPr id="5" name="Content Placeholder 4">
            <a:extLst>
              <a:ext uri="{FF2B5EF4-FFF2-40B4-BE49-F238E27FC236}">
                <a16:creationId xmlns:a16="http://schemas.microsoft.com/office/drawing/2014/main" id="{C0D1A09D-5105-4BDB-BFA2-BB487F51B6FA}"/>
              </a:ext>
            </a:extLst>
          </p:cNvPr>
          <p:cNvSpPr>
            <a:spLocks noGrp="1"/>
          </p:cNvSpPr>
          <p:nvPr>
            <p:ph sz="quarter" idx="11"/>
          </p:nvPr>
        </p:nvSpPr>
        <p:spPr>
          <a:xfrm>
            <a:off x="992189" y="2640891"/>
            <a:ext cx="4608000" cy="3467809"/>
          </a:xfrm>
        </p:spPr>
        <p:txBody>
          <a:bodyPr/>
          <a:lstStyle>
            <a:lvl1pPr>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4A1DC5C-1CB9-4916-BAB0-5EC347B692D2}"/>
              </a:ext>
            </a:extLst>
          </p:cNvPr>
          <p:cNvSpPr>
            <a:spLocks noGrp="1"/>
          </p:cNvSpPr>
          <p:nvPr>
            <p:ph sz="quarter" idx="12"/>
          </p:nvPr>
        </p:nvSpPr>
        <p:spPr>
          <a:xfrm>
            <a:off x="6771271" y="2640891"/>
            <a:ext cx="4617454" cy="3467809"/>
          </a:xfrm>
        </p:spPr>
        <p:txBody>
          <a:bodyPr/>
          <a:lstStyle>
            <a:lvl1pPr>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7">
            <a:extLst>
              <a:ext uri="{FF2B5EF4-FFF2-40B4-BE49-F238E27FC236}">
                <a16:creationId xmlns:a16="http://schemas.microsoft.com/office/drawing/2014/main" id="{81760970-005F-4887-A083-9EFF8D6A5864}"/>
              </a:ext>
            </a:extLst>
          </p:cNvPr>
          <p:cNvSpPr>
            <a:spLocks noGrp="1"/>
          </p:cNvSpPr>
          <p:nvPr>
            <p:ph type="body" sz="quarter" idx="13" hasCustomPrompt="1"/>
          </p:nvPr>
        </p:nvSpPr>
        <p:spPr>
          <a:xfrm>
            <a:off x="992188" y="1606194"/>
            <a:ext cx="4608000" cy="830179"/>
          </a:xfrm>
        </p:spPr>
        <p:txBody>
          <a:bodyPr anchor="b"/>
          <a:lstStyle>
            <a:lvl1pPr marL="0" indent="0">
              <a:buFontTx/>
              <a:buNone/>
              <a:defRPr sz="2000" b="1"/>
            </a:lvl1pPr>
          </a:lstStyle>
          <a:p>
            <a:pPr lvl="0"/>
            <a:r>
              <a:rPr lang="en-GB" noProof="0" dirty="0"/>
              <a:t>Title</a:t>
            </a:r>
          </a:p>
        </p:txBody>
      </p:sp>
      <p:sp>
        <p:nvSpPr>
          <p:cNvPr id="14" name="Text Placeholder 7">
            <a:extLst>
              <a:ext uri="{FF2B5EF4-FFF2-40B4-BE49-F238E27FC236}">
                <a16:creationId xmlns:a16="http://schemas.microsoft.com/office/drawing/2014/main" id="{994E0BA6-6014-459A-85AB-EDC849EAD71F}"/>
              </a:ext>
            </a:extLst>
          </p:cNvPr>
          <p:cNvSpPr>
            <a:spLocks noGrp="1"/>
          </p:cNvSpPr>
          <p:nvPr>
            <p:ph type="body" sz="quarter" idx="14" hasCustomPrompt="1"/>
          </p:nvPr>
        </p:nvSpPr>
        <p:spPr>
          <a:xfrm>
            <a:off x="6771271" y="1606194"/>
            <a:ext cx="4608000" cy="830179"/>
          </a:xfrm>
        </p:spPr>
        <p:txBody>
          <a:bodyPr anchor="b"/>
          <a:lstStyle>
            <a:lvl1pPr marL="0" indent="0">
              <a:buFontTx/>
              <a:buNone/>
              <a:defRPr sz="2000" b="1"/>
            </a:lvl1pPr>
          </a:lstStyle>
          <a:p>
            <a:pPr lvl="0"/>
            <a:r>
              <a:rPr lang="en-GB" noProof="0"/>
              <a:t>Title</a:t>
            </a:r>
          </a:p>
        </p:txBody>
      </p:sp>
      <p:sp>
        <p:nvSpPr>
          <p:cNvPr id="2" name="Date Placeholder 1">
            <a:extLst>
              <a:ext uri="{FF2B5EF4-FFF2-40B4-BE49-F238E27FC236}">
                <a16:creationId xmlns:a16="http://schemas.microsoft.com/office/drawing/2014/main" id="{A7EBEDFF-A8C3-419E-819E-3C855C5FE6FF}"/>
              </a:ext>
            </a:extLst>
          </p:cNvPr>
          <p:cNvSpPr>
            <a:spLocks noGrp="1"/>
          </p:cNvSpPr>
          <p:nvPr>
            <p:ph type="dt" sz="half" idx="15"/>
          </p:nvPr>
        </p:nvSpPr>
        <p:spPr/>
        <p:txBody>
          <a:bodyPr/>
          <a:lstStyle/>
          <a:p>
            <a:fld id="{CB7304D9-8FA1-4F6F-A3E6-F5EF235A24F2}" type="datetime1">
              <a:rPr lang="en-GB" smtClean="0"/>
              <a:t>18/03/2022</a:t>
            </a:fld>
            <a:endParaRPr lang="en-GB"/>
          </a:p>
        </p:txBody>
      </p:sp>
      <p:sp>
        <p:nvSpPr>
          <p:cNvPr id="3" name="Footer Placeholder 2">
            <a:extLst>
              <a:ext uri="{FF2B5EF4-FFF2-40B4-BE49-F238E27FC236}">
                <a16:creationId xmlns:a16="http://schemas.microsoft.com/office/drawing/2014/main" id="{59F2F940-C60B-4CB8-81CD-5D0087EA007A}"/>
              </a:ext>
            </a:extLst>
          </p:cNvPr>
          <p:cNvSpPr>
            <a:spLocks noGrp="1"/>
          </p:cNvSpPr>
          <p:nvPr>
            <p:ph type="ftr" sz="quarter" idx="16"/>
          </p:nvPr>
        </p:nvSpPr>
        <p:spPr/>
        <p:txBody>
          <a:bodyPr/>
          <a:lstStyle/>
          <a:p>
            <a:endParaRPr lang="en-GB"/>
          </a:p>
        </p:txBody>
      </p:sp>
      <p:sp>
        <p:nvSpPr>
          <p:cNvPr id="6" name="Slide Number Placeholder 5">
            <a:extLst>
              <a:ext uri="{FF2B5EF4-FFF2-40B4-BE49-F238E27FC236}">
                <a16:creationId xmlns:a16="http://schemas.microsoft.com/office/drawing/2014/main" id="{D26A54BB-C8BE-415E-9463-51E291FEF34D}"/>
              </a:ext>
            </a:extLst>
          </p:cNvPr>
          <p:cNvSpPr>
            <a:spLocks noGrp="1"/>
          </p:cNvSpPr>
          <p:nvPr>
            <p:ph type="sldNum" sz="quarter" idx="17"/>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569737968"/>
      </p:ext>
    </p:extLst>
  </p:cSld>
  <p:clrMapOvr>
    <a:masterClrMapping/>
  </p:clrMapOvr>
  <p:extLst>
    <p:ext uri="{DCECCB84-F9BA-43D5-87BE-67443E8EF086}">
      <p15:sldGuideLst xmlns:p15="http://schemas.microsoft.com/office/powerpoint/2012/main">
        <p15:guide id="1" pos="717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ebble Two Content with Caption_arrow">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1422000" y="800102"/>
            <a:ext cx="9465643" cy="601574"/>
          </a:xfrm>
        </p:spPr>
        <p:txBody>
          <a:bodyPr tIns="0" anchor="t"/>
          <a:lstStyle>
            <a:lvl1pPr>
              <a:defRPr sz="3500"/>
            </a:lvl1pPr>
          </a:lstStyle>
          <a:p>
            <a:r>
              <a:rPr lang="en-US"/>
              <a:t>Click to edit Master title style</a:t>
            </a:r>
            <a:endParaRPr lang="en-GB"/>
          </a:p>
        </p:txBody>
      </p:sp>
      <p:pic>
        <p:nvPicPr>
          <p:cNvPr id="13" name="Picture 12">
            <a:extLst>
              <a:ext uri="{FF2B5EF4-FFF2-40B4-BE49-F238E27FC236}">
                <a16:creationId xmlns:a16="http://schemas.microsoft.com/office/drawing/2014/main" id="{736CF17B-76C8-4905-ADB9-47CACE891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806400"/>
            <a:ext cx="604317" cy="504000"/>
          </a:xfrm>
          <a:prstGeom prst="rect">
            <a:avLst/>
          </a:prstGeom>
        </p:spPr>
      </p:pic>
      <p:sp>
        <p:nvSpPr>
          <p:cNvPr id="3" name="Text Placeholder 2">
            <a:extLst>
              <a:ext uri="{FF2B5EF4-FFF2-40B4-BE49-F238E27FC236}">
                <a16:creationId xmlns:a16="http://schemas.microsoft.com/office/drawing/2014/main" id="{D9F0F087-F1EE-44EE-9891-F3398ADEEB4B}"/>
              </a:ext>
            </a:extLst>
          </p:cNvPr>
          <p:cNvSpPr>
            <a:spLocks noGrp="1"/>
          </p:cNvSpPr>
          <p:nvPr>
            <p:ph type="body" sz="quarter" idx="13"/>
          </p:nvPr>
        </p:nvSpPr>
        <p:spPr>
          <a:xfrm>
            <a:off x="993255" y="1949073"/>
            <a:ext cx="4600800" cy="4159627"/>
          </a:xfrm>
        </p:spPr>
        <p:txBody>
          <a:bodyPr/>
          <a:lstStyle>
            <a:lvl1pPr>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8">
            <a:extLst>
              <a:ext uri="{FF2B5EF4-FFF2-40B4-BE49-F238E27FC236}">
                <a16:creationId xmlns:a16="http://schemas.microsoft.com/office/drawing/2014/main" id="{A9B18D92-9370-4C9C-9A08-15FA5376A8B9}"/>
              </a:ext>
            </a:extLst>
          </p:cNvPr>
          <p:cNvSpPr>
            <a:spLocks noGrp="1"/>
          </p:cNvSpPr>
          <p:nvPr>
            <p:ph type="body" sz="quarter" idx="14"/>
          </p:nvPr>
        </p:nvSpPr>
        <p:spPr>
          <a:xfrm>
            <a:off x="6286843" y="1949073"/>
            <a:ext cx="4600800" cy="4159627"/>
          </a:xfrm>
        </p:spPr>
        <p:txBody>
          <a:bodyPr/>
          <a:lstStyle>
            <a:lvl1pPr>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a:extLst>
              <a:ext uri="{FF2B5EF4-FFF2-40B4-BE49-F238E27FC236}">
                <a16:creationId xmlns:a16="http://schemas.microsoft.com/office/drawing/2014/main" id="{9383BF34-6830-41A6-84A2-ACF2E23C07D5}"/>
              </a:ext>
            </a:extLst>
          </p:cNvPr>
          <p:cNvSpPr>
            <a:spLocks noGrp="1"/>
          </p:cNvSpPr>
          <p:nvPr>
            <p:ph type="dt" sz="half" idx="15"/>
          </p:nvPr>
        </p:nvSpPr>
        <p:spPr/>
        <p:txBody>
          <a:bodyPr/>
          <a:lstStyle/>
          <a:p>
            <a:fld id="{58BA2EE4-AA25-4ACA-9214-07C75DFAB6E1}" type="datetime1">
              <a:rPr lang="en-GB" smtClean="0"/>
              <a:t>18/03/2022</a:t>
            </a:fld>
            <a:endParaRPr lang="en-GB" dirty="0"/>
          </a:p>
        </p:txBody>
      </p:sp>
      <p:sp>
        <p:nvSpPr>
          <p:cNvPr id="7" name="Footer Placeholder 6">
            <a:extLst>
              <a:ext uri="{FF2B5EF4-FFF2-40B4-BE49-F238E27FC236}">
                <a16:creationId xmlns:a16="http://schemas.microsoft.com/office/drawing/2014/main" id="{3E5AF623-5D14-41DE-A292-42FABDFD20A5}"/>
              </a:ext>
            </a:extLst>
          </p:cNvPr>
          <p:cNvSpPr>
            <a:spLocks noGrp="1"/>
          </p:cNvSpPr>
          <p:nvPr>
            <p:ph type="ftr" sz="quarter" idx="16"/>
          </p:nvPr>
        </p:nvSpPr>
        <p:spPr/>
        <p:txBody>
          <a:bodyPr/>
          <a:lstStyle/>
          <a:p>
            <a:endParaRPr lang="en-GB" dirty="0"/>
          </a:p>
        </p:txBody>
      </p:sp>
      <p:sp>
        <p:nvSpPr>
          <p:cNvPr id="8" name="Slide Number Placeholder 7">
            <a:extLst>
              <a:ext uri="{FF2B5EF4-FFF2-40B4-BE49-F238E27FC236}">
                <a16:creationId xmlns:a16="http://schemas.microsoft.com/office/drawing/2014/main" id="{F7D1F627-E05A-4B22-B2D5-4BD6C117F368}"/>
              </a:ext>
            </a:extLst>
          </p:cNvPr>
          <p:cNvSpPr>
            <a:spLocks noGrp="1"/>
          </p:cNvSpPr>
          <p:nvPr>
            <p:ph type="sldNum" sz="quarter" idx="17"/>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44132076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ebble Content left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p:nvPr>
        </p:nvSpPr>
        <p:spPr>
          <a:xfrm>
            <a:off x="6452962" y="2527200"/>
            <a:ext cx="4430938" cy="3581501"/>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6452963" y="800102"/>
            <a:ext cx="4430938" cy="1350000"/>
          </a:xfrm>
        </p:spPr>
        <p:txBody>
          <a:bodyPr tIns="0" anchor="t"/>
          <a:lstStyle>
            <a:lvl1pPr>
              <a:defRPr sz="4500"/>
            </a:lvl1pPr>
          </a:lstStyle>
          <a:p>
            <a:r>
              <a:rPr lang="en-US"/>
              <a:t>Click to edit Master title style</a:t>
            </a:r>
            <a:endParaRPr lang="en-GB" dirty="0"/>
          </a:p>
        </p:txBody>
      </p:sp>
      <p:sp>
        <p:nvSpPr>
          <p:cNvPr id="6" name="Rectangle 5">
            <a:extLst>
              <a:ext uri="{FF2B5EF4-FFF2-40B4-BE49-F238E27FC236}">
                <a16:creationId xmlns:a16="http://schemas.microsoft.com/office/drawing/2014/main" id="{5381CACE-028A-4DD8-93CC-A967A21D5745}"/>
              </a:ext>
            </a:extLst>
          </p:cNvPr>
          <p:cNvSpPr/>
          <p:nvPr userDrawn="1"/>
        </p:nvSpPr>
        <p:spPr>
          <a:xfrm>
            <a:off x="0" y="0"/>
            <a:ext cx="59166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7AED1220-E218-46D7-A3FB-BEB06A04531F}"/>
              </a:ext>
            </a:extLst>
          </p:cNvPr>
          <p:cNvSpPr>
            <a:spLocks noGrp="1"/>
          </p:cNvSpPr>
          <p:nvPr>
            <p:ph idx="1" hasCustomPrompt="1"/>
          </p:nvPr>
        </p:nvSpPr>
        <p:spPr>
          <a:xfrm>
            <a:off x="576262" y="800101"/>
            <a:ext cx="4526971" cy="5308600"/>
          </a:xfrm>
          <a:solidFill>
            <a:schemeClr val="bg1"/>
          </a:solidFill>
        </p:spPr>
        <p:txBody>
          <a:bodyPr tIns="252000"/>
          <a:lstStyle>
            <a:lvl1pPr marL="0" indent="0" algn="ctr">
              <a:buNone/>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noProof="0" dirty="0"/>
              <a:t>Object</a:t>
            </a:r>
          </a:p>
        </p:txBody>
      </p:sp>
      <p:sp>
        <p:nvSpPr>
          <p:cNvPr id="8" name="Date Placeholder 7">
            <a:extLst>
              <a:ext uri="{FF2B5EF4-FFF2-40B4-BE49-F238E27FC236}">
                <a16:creationId xmlns:a16="http://schemas.microsoft.com/office/drawing/2014/main" id="{FB6D6A89-045C-4521-BD32-E1586F8D83E7}"/>
              </a:ext>
            </a:extLst>
          </p:cNvPr>
          <p:cNvSpPr>
            <a:spLocks noGrp="1"/>
          </p:cNvSpPr>
          <p:nvPr>
            <p:ph type="dt" sz="half" idx="10"/>
          </p:nvPr>
        </p:nvSpPr>
        <p:spPr/>
        <p:txBody>
          <a:bodyPr/>
          <a:lstStyle/>
          <a:p>
            <a:fld id="{C535ED8E-733C-4A7B-9250-19D9E5B8F05A}" type="datetime1">
              <a:rPr lang="en-GB" smtClean="0"/>
              <a:t>18/03/2022</a:t>
            </a:fld>
            <a:endParaRPr lang="en-GB" dirty="0"/>
          </a:p>
        </p:txBody>
      </p:sp>
      <p:sp>
        <p:nvSpPr>
          <p:cNvPr id="9" name="Footer Placeholder 8">
            <a:extLst>
              <a:ext uri="{FF2B5EF4-FFF2-40B4-BE49-F238E27FC236}">
                <a16:creationId xmlns:a16="http://schemas.microsoft.com/office/drawing/2014/main" id="{A3655A2D-E4E0-4E35-BD03-BBBDC56E56FD}"/>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491CD059-6FE9-4AC2-9A02-787D84792C11}"/>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4652754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ebble Picture left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p:nvPr>
        </p:nvSpPr>
        <p:spPr>
          <a:xfrm>
            <a:off x="6452962" y="2527201"/>
            <a:ext cx="4430938" cy="35820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6452963" y="800102"/>
            <a:ext cx="4430938" cy="1350000"/>
          </a:xfrm>
        </p:spPr>
        <p:txBody>
          <a:bodyPr tIns="0" anchor="t"/>
          <a:lstStyle>
            <a:lvl1pPr>
              <a:defRPr sz="4500"/>
            </a:lvl1pPr>
          </a:lstStyle>
          <a:p>
            <a:r>
              <a:rPr lang="en-US"/>
              <a:t>Click to edit Master title style</a:t>
            </a:r>
            <a:endParaRPr lang="en-GB" dirty="0"/>
          </a:p>
        </p:txBody>
      </p:sp>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0" y="0"/>
            <a:ext cx="5918400" cy="6858000"/>
          </a:xfrm>
          <a:solidFill>
            <a:schemeClr val="bg1"/>
          </a:solidFill>
        </p:spPr>
        <p:txBody>
          <a:bodyPr tIns="252000"/>
          <a:lstStyle>
            <a:lvl1pPr marL="0" indent="0" algn="ctr">
              <a:buFontTx/>
              <a:buNone/>
              <a:defRPr sz="2000"/>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B5902902-830B-4543-ACEA-1BA87962BC51}"/>
              </a:ext>
            </a:extLst>
          </p:cNvPr>
          <p:cNvSpPr>
            <a:spLocks noGrp="1"/>
          </p:cNvSpPr>
          <p:nvPr>
            <p:ph type="dt" sz="half" idx="12"/>
          </p:nvPr>
        </p:nvSpPr>
        <p:spPr/>
        <p:txBody>
          <a:bodyPr/>
          <a:lstStyle/>
          <a:p>
            <a:fld id="{29BC5D75-53F4-4604-AD6F-505D41F8656D}" type="datetime1">
              <a:rPr lang="en-GB" smtClean="0"/>
              <a:t>18/03/2022</a:t>
            </a:fld>
            <a:endParaRPr lang="en-GB" dirty="0"/>
          </a:p>
        </p:txBody>
      </p:sp>
      <p:sp>
        <p:nvSpPr>
          <p:cNvPr id="8" name="Footer Placeholder 7">
            <a:extLst>
              <a:ext uri="{FF2B5EF4-FFF2-40B4-BE49-F238E27FC236}">
                <a16:creationId xmlns:a16="http://schemas.microsoft.com/office/drawing/2014/main" id="{F049CFC4-AA6D-44AF-BFC7-A31423A2E6DA}"/>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E74A7C43-270B-4E10-8058-CBBE1996AD3B}"/>
              </a:ext>
            </a:extLst>
          </p:cNvPr>
          <p:cNvSpPr>
            <a:spLocks noGrp="1"/>
          </p:cNvSpPr>
          <p:nvPr>
            <p:ph type="sldNum" sz="quarter" idx="14"/>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8531321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ebble Picture">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0" y="0"/>
            <a:ext cx="10575758" cy="6858000"/>
          </a:xfrm>
          <a:solidFill>
            <a:schemeClr val="bg1"/>
          </a:solidFill>
        </p:spPr>
        <p:txBody>
          <a:bodyPr tIns="252000"/>
          <a:lstStyle>
            <a:lvl1pPr marL="0" indent="0" algn="ctr">
              <a:buFontTx/>
              <a:buNone/>
              <a:defRPr sz="2000"/>
            </a:lvl1pPr>
          </a:lstStyle>
          <a:p>
            <a:r>
              <a:rPr lang="en-US"/>
              <a:t>Click icon to add picture</a:t>
            </a:r>
            <a:endParaRPr lang="en-GB" dirty="0"/>
          </a:p>
        </p:txBody>
      </p:sp>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89368" y="6455555"/>
            <a:ext cx="6919138" cy="225164"/>
          </a:xfrm>
        </p:spPr>
        <p:txBody>
          <a:bodyPr/>
          <a:lstStyle>
            <a:lvl1pPr marL="0" indent="0">
              <a:buNone/>
              <a:defRPr sz="800" b="1">
                <a:solidFill>
                  <a:schemeClr val="accent1"/>
                </a:solidFill>
                <a:sym typeface="Wingdings" panose="05000000000000000000" pitchFamily="2" charset="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Remember to credit the photographer or artist </a:t>
            </a:r>
          </a:p>
        </p:txBody>
      </p:sp>
    </p:spTree>
    <p:extLst>
      <p:ext uri="{BB962C8B-B14F-4D97-AF65-F5344CB8AC3E}">
        <p14:creationId xmlns:p14="http://schemas.microsoft.com/office/powerpoint/2010/main" val="37827820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large">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0" y="0"/>
            <a:ext cx="12191999" cy="6858000"/>
          </a:xfrm>
          <a:solidFill>
            <a:schemeClr val="bg1"/>
          </a:solidFill>
        </p:spPr>
        <p:txBody>
          <a:bodyPr tIns="252000"/>
          <a:lstStyle>
            <a:lvl1pPr marL="0" indent="0" algn="ctr">
              <a:buFontTx/>
              <a:buNone/>
              <a:defRPr sz="2000"/>
            </a:lvl1pPr>
          </a:lstStyle>
          <a:p>
            <a:r>
              <a:rPr lang="en-US"/>
              <a:t>Click icon to add picture</a:t>
            </a:r>
            <a:endParaRPr lang="en-GB" dirty="0"/>
          </a:p>
        </p:txBody>
      </p:sp>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1285875" y="6474605"/>
            <a:ext cx="6919138" cy="225164"/>
          </a:xfrm>
        </p:spPr>
        <p:txBody>
          <a:bodyPr/>
          <a:lstStyle>
            <a:lvl1pPr marL="0" indent="0">
              <a:buNone/>
              <a:defRPr sz="800" b="1">
                <a:solidFill>
                  <a:schemeClr val="accent1"/>
                </a:solidFill>
                <a:sym typeface="Wingdings" panose="05000000000000000000" pitchFamily="2" charset="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Remember to credit the photographer or artist </a:t>
            </a:r>
          </a:p>
        </p:txBody>
      </p:sp>
      <p:sp>
        <p:nvSpPr>
          <p:cNvPr id="6" name="Text Placeholder 14">
            <a:extLst>
              <a:ext uri="{FF2B5EF4-FFF2-40B4-BE49-F238E27FC236}">
                <a16:creationId xmlns:a16="http://schemas.microsoft.com/office/drawing/2014/main" id="{8CFD6A98-5597-49A6-AF08-BDA27E4EE18A}"/>
              </a:ext>
            </a:extLst>
          </p:cNvPr>
          <p:cNvSpPr>
            <a:spLocks noGrp="1"/>
          </p:cNvSpPr>
          <p:nvPr>
            <p:ph type="body" sz="quarter" idx="10" hasCustomPrompt="1"/>
          </p:nvPr>
        </p:nvSpPr>
        <p:spPr>
          <a:xfrm>
            <a:off x="10897371" y="460491"/>
            <a:ext cx="873986" cy="198000"/>
          </a:xfrm>
          <a:blipFill>
            <a:blip r:embed="rId2"/>
            <a:stretch>
              <a:fillRect/>
            </a:stretch>
          </a:blipFill>
        </p:spPr>
        <p:txBody>
          <a:bodyPr/>
          <a:lstStyle>
            <a:lvl1pPr marL="0" indent="0">
              <a:buFontTx/>
              <a:buNone/>
              <a:defRPr/>
            </a:lvl1pPr>
          </a:lstStyle>
          <a:p>
            <a:pPr lvl="0"/>
            <a:r>
              <a:rPr lang="en-US" dirty="0"/>
              <a:t> </a:t>
            </a:r>
            <a:endParaRPr lang="en-GB" dirty="0"/>
          </a:p>
        </p:txBody>
      </p:sp>
    </p:spTree>
    <p:extLst>
      <p:ext uri="{BB962C8B-B14F-4D97-AF65-F5344CB8AC3E}">
        <p14:creationId xmlns:p14="http://schemas.microsoft.com/office/powerpoint/2010/main" val="3791906514"/>
      </p:ext>
    </p:extLst>
  </p:cSld>
  <p:clrMapOvr>
    <a:masterClrMapping/>
  </p:clrMapOvr>
  <p:extLst>
    <p:ext uri="{DCECCB84-F9BA-43D5-87BE-67443E8EF086}">
      <p15:sldGuideLst xmlns:p15="http://schemas.microsoft.com/office/powerpoint/2012/main">
        <p15:guide id="1" orient="horz" pos="2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Animation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474429"/>
            <a:ext cx="6483600" cy="1440000"/>
          </a:xfrm>
        </p:spPr>
        <p:txBody>
          <a:bodyPr tIns="0" rIns="0" bIns="0" anchor="b"/>
          <a:lstStyle>
            <a:lvl1pPr marL="0" indent="0">
              <a:lnSpc>
                <a:spcPct val="75000"/>
              </a:lnSpc>
              <a:spcBef>
                <a:spcPts val="0"/>
              </a:spcBef>
              <a:buNone/>
              <a:defRPr sz="6000">
                <a:solidFill>
                  <a:schemeClr val="accent5"/>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221035"/>
            <a:ext cx="6483600" cy="794963"/>
          </a:xfrm>
        </p:spPr>
        <p:txBody>
          <a:bodyPr tIns="0" rIns="0" bIns="0" anchor="ctr"/>
          <a:lstStyle>
            <a:lvl1pPr marL="0" indent="0">
              <a:lnSpc>
                <a:spcPct val="75000"/>
              </a:lnSpc>
              <a:spcBef>
                <a:spcPts val="0"/>
              </a:spcBef>
              <a:buNone/>
              <a:defRPr sz="6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9" name="Text Placeholder 3">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322605"/>
            <a:ext cx="6484901" cy="1440000"/>
          </a:xfrm>
        </p:spPr>
        <p:txBody>
          <a:bodyPr tIns="0" rIns="0" bIns="0" anchor="t"/>
          <a:lstStyle>
            <a:lvl1pPr marL="0" indent="0">
              <a:lnSpc>
                <a:spcPct val="75000"/>
              </a:lnSpc>
              <a:spcBef>
                <a:spcPts val="0"/>
              </a:spcBef>
              <a:buNone/>
              <a:defRPr sz="6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7" name="Rectangle 16">
            <a:extLst>
              <a:ext uri="{FF2B5EF4-FFF2-40B4-BE49-F238E27FC236}">
                <a16:creationId xmlns:a16="http://schemas.microsoft.com/office/drawing/2014/main" id="{6DBDA23D-FCF6-4B54-A907-B5A0CA3DD9E1}"/>
              </a:ext>
            </a:extLst>
          </p:cNvPr>
          <p:cNvSpPr/>
          <p:nvPr userDrawn="1"/>
        </p:nvSpPr>
        <p:spPr>
          <a:xfrm rot="5400000">
            <a:off x="3177563" y="3387813"/>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2037C5CF-97CF-4FA4-A0D7-F3A34929C7C7}"/>
              </a:ext>
            </a:extLst>
          </p:cNvPr>
          <p:cNvSpPr/>
          <p:nvPr userDrawn="1"/>
        </p:nvSpPr>
        <p:spPr>
          <a:xfrm rot="3177207">
            <a:off x="2947481" y="2778342"/>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EDA133B9-2820-4BF4-8401-04218F7CB975}"/>
              </a:ext>
            </a:extLst>
          </p:cNvPr>
          <p:cNvSpPr/>
          <p:nvPr userDrawn="1"/>
        </p:nvSpPr>
        <p:spPr>
          <a:xfrm rot="18422793" flipV="1">
            <a:off x="2949424" y="3988410"/>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20F7B702-60D9-470C-A818-46C72B0B3D33}" type="datetime1">
              <a:rPr lang="en-GB" smtClean="0"/>
              <a:t>18/03/2022</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671408087"/>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nimation text 1">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474429"/>
            <a:ext cx="6483600" cy="1440000"/>
          </a:xfrm>
        </p:spPr>
        <p:txBody>
          <a:bodyPr tIns="0" rIns="0" bIns="0" anchor="b"/>
          <a:lstStyle>
            <a:lvl1pPr marL="0" indent="0">
              <a:lnSpc>
                <a:spcPct val="75000"/>
              </a:lnSpc>
              <a:spcBef>
                <a:spcPts val="0"/>
              </a:spcBef>
              <a:buNone/>
              <a:defRPr sz="60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221035"/>
            <a:ext cx="6483600" cy="794963"/>
          </a:xfrm>
        </p:spPr>
        <p:txBody>
          <a:bodyPr tIns="0" rIns="0" bIns="0" anchor="ctr"/>
          <a:lstStyle>
            <a:lvl1pPr marL="0" indent="0">
              <a:lnSpc>
                <a:spcPct val="75000"/>
              </a:lnSpc>
              <a:spcBef>
                <a:spcPts val="0"/>
              </a:spcBef>
              <a:buNone/>
              <a:defRPr sz="6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9" name="Text Placeholder 3">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322605"/>
            <a:ext cx="6484901" cy="1440000"/>
          </a:xfrm>
        </p:spPr>
        <p:txBody>
          <a:bodyPr tIns="0" rIns="0" bIns="0" anchor="t"/>
          <a:lstStyle>
            <a:lvl1pPr marL="0" indent="0">
              <a:lnSpc>
                <a:spcPct val="75000"/>
              </a:lnSpc>
              <a:spcBef>
                <a:spcPts val="0"/>
              </a:spcBef>
              <a:buNone/>
              <a:defRPr sz="6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7" name="Rectangle 16">
            <a:extLst>
              <a:ext uri="{FF2B5EF4-FFF2-40B4-BE49-F238E27FC236}">
                <a16:creationId xmlns:a16="http://schemas.microsoft.com/office/drawing/2014/main" id="{6DBDA23D-FCF6-4B54-A907-B5A0CA3DD9E1}"/>
              </a:ext>
            </a:extLst>
          </p:cNvPr>
          <p:cNvSpPr/>
          <p:nvPr userDrawn="1"/>
        </p:nvSpPr>
        <p:spPr>
          <a:xfrm rot="5400000">
            <a:off x="3177563" y="3387813"/>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2037C5CF-97CF-4FA4-A0D7-F3A34929C7C7}"/>
              </a:ext>
            </a:extLst>
          </p:cNvPr>
          <p:cNvSpPr/>
          <p:nvPr userDrawn="1"/>
        </p:nvSpPr>
        <p:spPr>
          <a:xfrm rot="3177207">
            <a:off x="2947481" y="2778342"/>
            <a:ext cx="136829" cy="3026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EDA133B9-2820-4BF4-8401-04218F7CB975}"/>
              </a:ext>
            </a:extLst>
          </p:cNvPr>
          <p:cNvSpPr/>
          <p:nvPr userDrawn="1"/>
        </p:nvSpPr>
        <p:spPr>
          <a:xfrm rot="18422793" flipV="1">
            <a:off x="2949424" y="3988410"/>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a:extLst>
              <a:ext uri="{FF2B5EF4-FFF2-40B4-BE49-F238E27FC236}">
                <a16:creationId xmlns:a16="http://schemas.microsoft.com/office/drawing/2014/main" id="{271D0463-F553-4DD8-860F-1B6B7DAB0C3C}"/>
              </a:ext>
            </a:extLst>
          </p:cNvPr>
          <p:cNvSpPr>
            <a:spLocks noGrp="1"/>
          </p:cNvSpPr>
          <p:nvPr>
            <p:ph type="dt" sz="half" idx="12"/>
          </p:nvPr>
        </p:nvSpPr>
        <p:spPr/>
        <p:txBody>
          <a:bodyPr/>
          <a:lstStyle/>
          <a:p>
            <a:fld id="{99B7CCDC-A97B-411D-AFBB-5A10918B25FC}" type="datetime1">
              <a:rPr lang="en-GB" smtClean="0"/>
              <a:t>18/03/2022</a:t>
            </a:fld>
            <a:endParaRPr lang="en-GB" dirty="0"/>
          </a:p>
        </p:txBody>
      </p:sp>
      <p:sp>
        <p:nvSpPr>
          <p:cNvPr id="3" name="Footer Placeholder 2">
            <a:extLst>
              <a:ext uri="{FF2B5EF4-FFF2-40B4-BE49-F238E27FC236}">
                <a16:creationId xmlns:a16="http://schemas.microsoft.com/office/drawing/2014/main" id="{2BFD02D5-E1C5-4309-B3E5-B576B9874A2E}"/>
              </a:ext>
            </a:extLst>
          </p:cNvPr>
          <p:cNvSpPr>
            <a:spLocks noGrp="1"/>
          </p:cNvSpPr>
          <p:nvPr>
            <p:ph type="ftr" sz="quarter" idx="13"/>
          </p:nvPr>
        </p:nvSpPr>
        <p:spPr/>
        <p:txBody>
          <a:bodyPr/>
          <a:lstStyle/>
          <a:p>
            <a:endParaRPr lang="en-GB" dirty="0"/>
          </a:p>
        </p:txBody>
      </p:sp>
      <p:sp>
        <p:nvSpPr>
          <p:cNvPr id="5" name="Slide Number Placeholder 4">
            <a:extLst>
              <a:ext uri="{FF2B5EF4-FFF2-40B4-BE49-F238E27FC236}">
                <a16:creationId xmlns:a16="http://schemas.microsoft.com/office/drawing/2014/main" id="{1223B04E-79D7-48DD-8FE4-E637DED1A64A}"/>
              </a:ext>
            </a:extLst>
          </p:cNvPr>
          <p:cNvSpPr>
            <a:spLocks noGrp="1"/>
          </p:cNvSpPr>
          <p:nvPr>
            <p:ph type="sldNum" sz="quarter" idx="14"/>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503908478"/>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E66D0EA4-68F2-4E8A-B32C-AC6DE0346CD6}"/>
              </a:ext>
            </a:extLst>
          </p:cNvPr>
          <p:cNvSpPr>
            <a:spLocks noGrp="1"/>
          </p:cNvSpPr>
          <p:nvPr>
            <p:ph sz="half" idx="2"/>
          </p:nvPr>
        </p:nvSpPr>
        <p:spPr>
          <a:xfrm>
            <a:off x="6283101" y="1961146"/>
            <a:ext cx="4600799" cy="41475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289654DE-024C-44FF-8B7B-57C76F442467}" type="datetime1">
              <a:rPr lang="en-GB" smtClean="0"/>
              <a:t>18/03/2022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6652328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nimation text 2">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3">
            <a:extLst>
              <a:ext uri="{FF2B5EF4-FFF2-40B4-BE49-F238E27FC236}">
                <a16:creationId xmlns:a16="http://schemas.microsoft.com/office/drawing/2014/main" id="{D78FC915-0C5E-4267-9C8E-BD3ADCBF36B1}"/>
              </a:ext>
            </a:extLst>
          </p:cNvPr>
          <p:cNvSpPr>
            <a:spLocks noGrp="1"/>
          </p:cNvSpPr>
          <p:nvPr>
            <p:ph type="body" sz="half" idx="2" hasCustomPrompt="1"/>
          </p:nvPr>
        </p:nvSpPr>
        <p:spPr>
          <a:xfrm>
            <a:off x="4398998" y="1474429"/>
            <a:ext cx="6483600" cy="1440000"/>
          </a:xfrm>
        </p:spPr>
        <p:txBody>
          <a:bodyPr tIns="0" rIns="0" bIns="0" anchor="b"/>
          <a:lstStyle>
            <a:lvl1pPr marL="0" indent="0">
              <a:lnSpc>
                <a:spcPct val="75000"/>
              </a:lnSpc>
              <a:spcBef>
                <a:spcPts val="0"/>
              </a:spcBef>
              <a:buNone/>
              <a:defRPr sz="6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2" name="Text Placeholder 3">
            <a:extLst>
              <a:ext uri="{FF2B5EF4-FFF2-40B4-BE49-F238E27FC236}">
                <a16:creationId xmlns:a16="http://schemas.microsoft.com/office/drawing/2014/main" id="{D2EF65BA-6341-49DE-A1B5-F6A6FC2E77EE}"/>
              </a:ext>
            </a:extLst>
          </p:cNvPr>
          <p:cNvSpPr>
            <a:spLocks noGrp="1"/>
          </p:cNvSpPr>
          <p:nvPr>
            <p:ph type="body" sz="half" idx="10" hasCustomPrompt="1"/>
          </p:nvPr>
        </p:nvSpPr>
        <p:spPr>
          <a:xfrm>
            <a:off x="4399200" y="3221035"/>
            <a:ext cx="6483600" cy="794963"/>
          </a:xfrm>
        </p:spPr>
        <p:txBody>
          <a:bodyPr tIns="0" rIns="0" bIns="0" anchor="ctr"/>
          <a:lstStyle>
            <a:lvl1pPr marL="0" indent="0">
              <a:lnSpc>
                <a:spcPct val="75000"/>
              </a:lnSpc>
              <a:spcBef>
                <a:spcPts val="0"/>
              </a:spcBef>
              <a:buNone/>
              <a:defRPr sz="60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3" name="Text Placeholder 3">
            <a:extLst>
              <a:ext uri="{FF2B5EF4-FFF2-40B4-BE49-F238E27FC236}">
                <a16:creationId xmlns:a16="http://schemas.microsoft.com/office/drawing/2014/main" id="{0C9FC91B-49E4-4F68-8F15-434C8E3A5FBF}"/>
              </a:ext>
            </a:extLst>
          </p:cNvPr>
          <p:cNvSpPr>
            <a:spLocks noGrp="1"/>
          </p:cNvSpPr>
          <p:nvPr>
            <p:ph type="body" sz="half" idx="11" hasCustomPrompt="1"/>
          </p:nvPr>
        </p:nvSpPr>
        <p:spPr>
          <a:xfrm>
            <a:off x="4397697" y="4322605"/>
            <a:ext cx="6484901" cy="1440000"/>
          </a:xfrm>
        </p:spPr>
        <p:txBody>
          <a:bodyPr tIns="0" rIns="0" bIns="0" anchor="t"/>
          <a:lstStyle>
            <a:lvl1pPr marL="0" indent="0">
              <a:lnSpc>
                <a:spcPct val="75000"/>
              </a:lnSpc>
              <a:spcBef>
                <a:spcPts val="0"/>
              </a:spcBef>
              <a:buNone/>
              <a:defRPr sz="6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4" name="Rectangle 13">
            <a:extLst>
              <a:ext uri="{FF2B5EF4-FFF2-40B4-BE49-F238E27FC236}">
                <a16:creationId xmlns:a16="http://schemas.microsoft.com/office/drawing/2014/main" id="{E1D36CF5-DA14-44A6-B40B-C929B43511D5}"/>
              </a:ext>
            </a:extLst>
          </p:cNvPr>
          <p:cNvSpPr/>
          <p:nvPr userDrawn="1"/>
        </p:nvSpPr>
        <p:spPr>
          <a:xfrm rot="5400000">
            <a:off x="3177563" y="3387813"/>
            <a:ext cx="136829" cy="3026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DDBE02E9-508A-4F4E-9664-1BE853423897}"/>
              </a:ext>
            </a:extLst>
          </p:cNvPr>
          <p:cNvSpPr/>
          <p:nvPr userDrawn="1"/>
        </p:nvSpPr>
        <p:spPr>
          <a:xfrm rot="3177207">
            <a:off x="2947481" y="2778342"/>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20C8918A-E440-4D32-A332-E2950CBAC769}"/>
              </a:ext>
            </a:extLst>
          </p:cNvPr>
          <p:cNvSpPr/>
          <p:nvPr userDrawn="1"/>
        </p:nvSpPr>
        <p:spPr>
          <a:xfrm rot="18422793" flipV="1">
            <a:off x="2949424" y="3988410"/>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a:extLst>
              <a:ext uri="{FF2B5EF4-FFF2-40B4-BE49-F238E27FC236}">
                <a16:creationId xmlns:a16="http://schemas.microsoft.com/office/drawing/2014/main" id="{EEE303B0-093B-4D3F-BD10-F92AC7D24FAA}"/>
              </a:ext>
            </a:extLst>
          </p:cNvPr>
          <p:cNvSpPr>
            <a:spLocks noGrp="1"/>
          </p:cNvSpPr>
          <p:nvPr>
            <p:ph type="dt" sz="half" idx="12"/>
          </p:nvPr>
        </p:nvSpPr>
        <p:spPr/>
        <p:txBody>
          <a:bodyPr/>
          <a:lstStyle/>
          <a:p>
            <a:fld id="{4DAA2FD9-43B6-424B-86CA-2EE6270AD582}" type="datetime1">
              <a:rPr lang="en-GB" smtClean="0"/>
              <a:t>18/03/2022</a:t>
            </a:fld>
            <a:endParaRPr lang="en-GB" dirty="0"/>
          </a:p>
        </p:txBody>
      </p:sp>
      <p:sp>
        <p:nvSpPr>
          <p:cNvPr id="3" name="Footer Placeholder 2">
            <a:extLst>
              <a:ext uri="{FF2B5EF4-FFF2-40B4-BE49-F238E27FC236}">
                <a16:creationId xmlns:a16="http://schemas.microsoft.com/office/drawing/2014/main" id="{8BFFC499-6D92-43CD-BBE5-71F0B0469E09}"/>
              </a:ext>
            </a:extLst>
          </p:cNvPr>
          <p:cNvSpPr>
            <a:spLocks noGrp="1"/>
          </p:cNvSpPr>
          <p:nvPr>
            <p:ph type="ftr" sz="quarter" idx="13"/>
          </p:nvPr>
        </p:nvSpPr>
        <p:spPr/>
        <p:txBody>
          <a:bodyPr/>
          <a:lstStyle/>
          <a:p>
            <a:endParaRPr lang="en-GB" dirty="0"/>
          </a:p>
        </p:txBody>
      </p:sp>
      <p:sp>
        <p:nvSpPr>
          <p:cNvPr id="4" name="Slide Number Placeholder 3">
            <a:extLst>
              <a:ext uri="{FF2B5EF4-FFF2-40B4-BE49-F238E27FC236}">
                <a16:creationId xmlns:a16="http://schemas.microsoft.com/office/drawing/2014/main" id="{3692CD11-50B8-4AFF-8C92-5357ED3125C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711170299"/>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70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Animation text 3">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3">
            <a:extLst>
              <a:ext uri="{FF2B5EF4-FFF2-40B4-BE49-F238E27FC236}">
                <a16:creationId xmlns:a16="http://schemas.microsoft.com/office/drawing/2014/main" id="{AE7DB734-4B83-4001-9896-466296E580CF}"/>
              </a:ext>
            </a:extLst>
          </p:cNvPr>
          <p:cNvSpPr>
            <a:spLocks noGrp="1"/>
          </p:cNvSpPr>
          <p:nvPr>
            <p:ph type="body" sz="half" idx="2" hasCustomPrompt="1"/>
          </p:nvPr>
        </p:nvSpPr>
        <p:spPr>
          <a:xfrm>
            <a:off x="4398998" y="1474429"/>
            <a:ext cx="6483600" cy="1440000"/>
          </a:xfrm>
        </p:spPr>
        <p:txBody>
          <a:bodyPr tIns="0" rIns="0" bIns="0" anchor="b"/>
          <a:lstStyle>
            <a:lvl1pPr marL="0" indent="0">
              <a:lnSpc>
                <a:spcPct val="75000"/>
              </a:lnSpc>
              <a:spcBef>
                <a:spcPts val="0"/>
              </a:spcBef>
              <a:buNone/>
              <a:defRPr sz="6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3" name="Text Placeholder 3">
            <a:extLst>
              <a:ext uri="{FF2B5EF4-FFF2-40B4-BE49-F238E27FC236}">
                <a16:creationId xmlns:a16="http://schemas.microsoft.com/office/drawing/2014/main" id="{FAD62A56-AB47-4DFD-BE29-6CBBA6E8413C}"/>
              </a:ext>
            </a:extLst>
          </p:cNvPr>
          <p:cNvSpPr>
            <a:spLocks noGrp="1"/>
          </p:cNvSpPr>
          <p:nvPr>
            <p:ph type="body" sz="half" idx="10" hasCustomPrompt="1"/>
          </p:nvPr>
        </p:nvSpPr>
        <p:spPr>
          <a:xfrm>
            <a:off x="4399200" y="3221035"/>
            <a:ext cx="6483600" cy="794963"/>
          </a:xfrm>
        </p:spPr>
        <p:txBody>
          <a:bodyPr tIns="0" rIns="0" bIns="0" anchor="ctr"/>
          <a:lstStyle>
            <a:lvl1pPr marL="0" indent="0">
              <a:lnSpc>
                <a:spcPct val="75000"/>
              </a:lnSpc>
              <a:spcBef>
                <a:spcPts val="0"/>
              </a:spcBef>
              <a:buNone/>
              <a:defRPr sz="6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4" name="Text Placeholder 3">
            <a:extLst>
              <a:ext uri="{FF2B5EF4-FFF2-40B4-BE49-F238E27FC236}">
                <a16:creationId xmlns:a16="http://schemas.microsoft.com/office/drawing/2014/main" id="{B045F691-927C-42CC-8989-E8CF1C8F93A5}"/>
              </a:ext>
            </a:extLst>
          </p:cNvPr>
          <p:cNvSpPr>
            <a:spLocks noGrp="1"/>
          </p:cNvSpPr>
          <p:nvPr>
            <p:ph type="body" sz="half" idx="11" hasCustomPrompt="1"/>
          </p:nvPr>
        </p:nvSpPr>
        <p:spPr>
          <a:xfrm>
            <a:off x="4397697" y="4322605"/>
            <a:ext cx="6484901" cy="1440000"/>
          </a:xfrm>
        </p:spPr>
        <p:txBody>
          <a:bodyPr tIns="0" rIns="0" bIns="0" anchor="t"/>
          <a:lstStyle>
            <a:lvl1pPr marL="0" indent="0">
              <a:lnSpc>
                <a:spcPct val="75000"/>
              </a:lnSpc>
              <a:spcBef>
                <a:spcPts val="0"/>
              </a:spcBef>
              <a:buNone/>
              <a:defRPr sz="60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9" name="Rectangle 8">
            <a:extLst>
              <a:ext uri="{FF2B5EF4-FFF2-40B4-BE49-F238E27FC236}">
                <a16:creationId xmlns:a16="http://schemas.microsoft.com/office/drawing/2014/main" id="{AE548456-BFCC-49D9-9C16-9B8BEC63787B}"/>
              </a:ext>
            </a:extLst>
          </p:cNvPr>
          <p:cNvSpPr/>
          <p:nvPr userDrawn="1"/>
        </p:nvSpPr>
        <p:spPr>
          <a:xfrm rot="5400000">
            <a:off x="3177563" y="3387813"/>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3FF0C22A-C508-4BAC-A528-69F9435A4165}"/>
              </a:ext>
            </a:extLst>
          </p:cNvPr>
          <p:cNvSpPr/>
          <p:nvPr userDrawn="1"/>
        </p:nvSpPr>
        <p:spPr>
          <a:xfrm rot="3177207">
            <a:off x="2947481" y="2778342"/>
            <a:ext cx="136829" cy="302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FDDDC78-B337-45CF-8E83-E0ABB2A121BD}"/>
              </a:ext>
            </a:extLst>
          </p:cNvPr>
          <p:cNvSpPr/>
          <p:nvPr userDrawn="1"/>
        </p:nvSpPr>
        <p:spPr>
          <a:xfrm rot="18422793" flipV="1">
            <a:off x="2949424" y="3988410"/>
            <a:ext cx="136829" cy="3026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a:extLst>
              <a:ext uri="{FF2B5EF4-FFF2-40B4-BE49-F238E27FC236}">
                <a16:creationId xmlns:a16="http://schemas.microsoft.com/office/drawing/2014/main" id="{33A2E249-CDEC-4330-B988-E0D0C3F029D3}"/>
              </a:ext>
            </a:extLst>
          </p:cNvPr>
          <p:cNvSpPr>
            <a:spLocks noGrp="1"/>
          </p:cNvSpPr>
          <p:nvPr>
            <p:ph type="dt" sz="half" idx="12"/>
          </p:nvPr>
        </p:nvSpPr>
        <p:spPr/>
        <p:txBody>
          <a:bodyPr/>
          <a:lstStyle/>
          <a:p>
            <a:fld id="{3BA3BA8A-D4B1-4E11-9B82-CEE75EC1B2E3}" type="datetime1">
              <a:rPr lang="en-GB" smtClean="0"/>
              <a:t>18/03/2022</a:t>
            </a:fld>
            <a:endParaRPr lang="en-GB" dirty="0"/>
          </a:p>
        </p:txBody>
      </p:sp>
      <p:sp>
        <p:nvSpPr>
          <p:cNvPr id="3" name="Footer Placeholder 2">
            <a:extLst>
              <a:ext uri="{FF2B5EF4-FFF2-40B4-BE49-F238E27FC236}">
                <a16:creationId xmlns:a16="http://schemas.microsoft.com/office/drawing/2014/main" id="{13DB8995-F94F-4ABB-A72A-EE2AF55D5C3A}"/>
              </a:ext>
            </a:extLst>
          </p:cNvPr>
          <p:cNvSpPr>
            <a:spLocks noGrp="1"/>
          </p:cNvSpPr>
          <p:nvPr>
            <p:ph type="ftr" sz="quarter" idx="13"/>
          </p:nvPr>
        </p:nvSpPr>
        <p:spPr/>
        <p:txBody>
          <a:bodyPr/>
          <a:lstStyle/>
          <a:p>
            <a:endParaRPr lang="en-GB" dirty="0"/>
          </a:p>
        </p:txBody>
      </p:sp>
      <p:sp>
        <p:nvSpPr>
          <p:cNvPr id="4" name="Slide Number Placeholder 3">
            <a:extLst>
              <a:ext uri="{FF2B5EF4-FFF2-40B4-BE49-F238E27FC236}">
                <a16:creationId xmlns:a16="http://schemas.microsoft.com/office/drawing/2014/main" id="{C72AA1D5-E815-43AA-AFD0-05C335F5B55A}"/>
              </a:ext>
            </a:extLst>
          </p:cNvPr>
          <p:cNvSpPr>
            <a:spLocks noGrp="1"/>
          </p:cNvSpPr>
          <p:nvPr>
            <p:ph type="sldNum" sz="quarter" idx="14"/>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954729404"/>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704">
          <p15:clr>
            <a:srgbClr val="FBAE40"/>
          </p15:clr>
        </p15:guide>
        <p15:guide id="5" orient="horz" pos="193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ebble Agenda with caption and bulletlist">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591C4483-671A-4F4D-BAA8-41A9D3A55933}"/>
              </a:ext>
            </a:extLst>
          </p:cNvPr>
          <p:cNvSpPr>
            <a:spLocks noGrp="1"/>
          </p:cNvSpPr>
          <p:nvPr>
            <p:ph type="title"/>
          </p:nvPr>
        </p:nvSpPr>
        <p:spPr>
          <a:xfrm>
            <a:off x="6452963" y="1147691"/>
            <a:ext cx="4430938" cy="642198"/>
          </a:xfrm>
        </p:spPr>
        <p:txBody>
          <a:bodyPr tIns="0" anchor="t"/>
          <a:lstStyle>
            <a:lvl1pPr>
              <a:defRPr sz="3000"/>
            </a:lvl1pPr>
          </a:lstStyle>
          <a:p>
            <a:r>
              <a:rPr lang="en-US"/>
              <a:t>Click to edit Master title style</a:t>
            </a:r>
            <a:endParaRPr lang="en-GB" dirty="0"/>
          </a:p>
        </p:txBody>
      </p:sp>
      <p:sp>
        <p:nvSpPr>
          <p:cNvPr id="6" name="Date Placeholder 5">
            <a:extLst>
              <a:ext uri="{FF2B5EF4-FFF2-40B4-BE49-F238E27FC236}">
                <a16:creationId xmlns:a16="http://schemas.microsoft.com/office/drawing/2014/main" id="{B9F75E45-F5B0-4909-9AAF-F3A90E3AD49A}"/>
              </a:ext>
            </a:extLst>
          </p:cNvPr>
          <p:cNvSpPr>
            <a:spLocks noGrp="1"/>
          </p:cNvSpPr>
          <p:nvPr>
            <p:ph type="dt" sz="half" idx="12"/>
          </p:nvPr>
        </p:nvSpPr>
        <p:spPr/>
        <p:txBody>
          <a:bodyPr/>
          <a:lstStyle/>
          <a:p>
            <a:fld id="{020C2DAC-C2F3-4932-81E4-029EBD85F343}" type="datetime1">
              <a:rPr lang="en-GB" smtClean="0"/>
              <a:t>18/03/2022</a:t>
            </a:fld>
            <a:endParaRPr lang="en-GB" dirty="0"/>
          </a:p>
        </p:txBody>
      </p:sp>
      <p:sp>
        <p:nvSpPr>
          <p:cNvPr id="8" name="Footer Placeholder 7">
            <a:extLst>
              <a:ext uri="{FF2B5EF4-FFF2-40B4-BE49-F238E27FC236}">
                <a16:creationId xmlns:a16="http://schemas.microsoft.com/office/drawing/2014/main" id="{D8EC5AE1-4520-4FE6-9C75-F0B93FFB64F5}"/>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58ED8A82-1379-4396-BC2D-CA18FE6796A7}"/>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0" name="Text Placeholder 9">
            <a:extLst>
              <a:ext uri="{FF2B5EF4-FFF2-40B4-BE49-F238E27FC236}">
                <a16:creationId xmlns:a16="http://schemas.microsoft.com/office/drawing/2014/main" id="{8516A3C9-05C7-4CE4-9C58-19E37365F8DD}"/>
              </a:ext>
            </a:extLst>
          </p:cNvPr>
          <p:cNvSpPr>
            <a:spLocks noGrp="1"/>
          </p:cNvSpPr>
          <p:nvPr>
            <p:ph type="body" sz="quarter" idx="15"/>
          </p:nvPr>
        </p:nvSpPr>
        <p:spPr>
          <a:xfrm>
            <a:off x="6452962" y="2120630"/>
            <a:ext cx="4430938" cy="3972352"/>
          </a:xfr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16">
            <a:extLst>
              <a:ext uri="{FF2B5EF4-FFF2-40B4-BE49-F238E27FC236}">
                <a16:creationId xmlns:a16="http://schemas.microsoft.com/office/drawing/2014/main" id="{90363ABE-7282-44A0-8505-BFB298D21120}"/>
              </a:ext>
            </a:extLst>
          </p:cNvPr>
          <p:cNvSpPr>
            <a:spLocks noGrp="1"/>
          </p:cNvSpPr>
          <p:nvPr>
            <p:ph type="body" sz="quarter" idx="16"/>
          </p:nvPr>
        </p:nvSpPr>
        <p:spPr>
          <a:xfrm>
            <a:off x="6453188" y="649288"/>
            <a:ext cx="4430712" cy="355600"/>
          </a:xfrm>
        </p:spPr>
        <p:txBody>
          <a:bodyPr/>
          <a:lstStyle>
            <a:lvl1pPr marL="0" indent="0">
              <a:buNone/>
              <a:defRPr sz="1400"/>
            </a:lvl1pPr>
          </a:lstStyle>
          <a:p>
            <a:pPr lvl="0"/>
            <a:r>
              <a:rPr lang="en-US"/>
              <a:t>Click to edit Master text styles</a:t>
            </a:r>
          </a:p>
        </p:txBody>
      </p:sp>
      <p:pic>
        <p:nvPicPr>
          <p:cNvPr id="16" name="Grafikk 12">
            <a:extLst>
              <a:ext uri="{FF2B5EF4-FFF2-40B4-BE49-F238E27FC236}">
                <a16:creationId xmlns:a16="http://schemas.microsoft.com/office/drawing/2014/main" id="{493871E5-6DF8-4462-80FC-94FFE11FC8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5024" y="2612544"/>
            <a:ext cx="4165200" cy="1547074"/>
          </a:xfrm>
          <a:prstGeom prst="rect">
            <a:avLst/>
          </a:prstGeom>
        </p:spPr>
      </p:pic>
    </p:spTree>
    <p:extLst>
      <p:ext uri="{BB962C8B-B14F-4D97-AF65-F5344CB8AC3E}">
        <p14:creationId xmlns:p14="http://schemas.microsoft.com/office/powerpoint/2010/main" val="15341374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Forest Hello ">
    <p:bg>
      <p:bgPr>
        <a:solidFill>
          <a:schemeClr val="accent3">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8">
            <a:extLst>
              <a:ext uri="{FF2B5EF4-FFF2-40B4-BE49-F238E27FC236}">
                <a16:creationId xmlns:a16="http://schemas.microsoft.com/office/drawing/2014/main" id="{6B2650F2-3390-4198-8212-6D2F7B816111}"/>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50000"/>
                    </a14:imgEffect>
                    <a14:imgEffect>
                      <a14:brightnessContrast bright="100000" contrast="49000"/>
                    </a14:imgEffect>
                  </a14:imgLayer>
                </a14:imgProps>
              </a:ext>
              <a:ext uri="{28A0092B-C50C-407E-A947-70E740481C1C}">
                <a14:useLocalDpi xmlns:a14="http://schemas.microsoft.com/office/drawing/2010/main" val="0"/>
              </a:ext>
            </a:extLst>
          </a:blip>
          <a:stretch>
            <a:fillRect/>
          </a:stretch>
        </p:blipFill>
        <p:spPr>
          <a:xfrm>
            <a:off x="10897371" y="460491"/>
            <a:ext cx="873986" cy="198000"/>
          </a:xfrm>
          <a:prstGeom prst="rect">
            <a:avLst/>
          </a:prstGeom>
        </p:spPr>
      </p:pic>
      <p:pic>
        <p:nvPicPr>
          <p:cNvPr id="13" name="Grafikk 4" descr="Hello">
            <a:extLst>
              <a:ext uri="{FF2B5EF4-FFF2-40B4-BE49-F238E27FC236}">
                <a16:creationId xmlns:a16="http://schemas.microsoft.com/office/drawing/2014/main" id="{B7827692-19D4-453F-BD7E-C30715F459C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34166" y="2171730"/>
            <a:ext cx="7246937" cy="2828073"/>
          </a:xfrm>
          <a:prstGeom prst="rect">
            <a:avLst/>
          </a:prstGeom>
        </p:spPr>
      </p:pic>
      <p:pic>
        <p:nvPicPr>
          <p:cNvPr id="14" name="Bilde 2">
            <a:extLst>
              <a:ext uri="{FF2B5EF4-FFF2-40B4-BE49-F238E27FC236}">
                <a16:creationId xmlns:a16="http://schemas.microsoft.com/office/drawing/2014/main" id="{227C46B6-F0CD-48F6-ACC4-7027900DDE64}"/>
              </a:ext>
            </a:extLst>
          </p:cNvPr>
          <p:cNvPicPr>
            <a:picLocks noChangeAspect="1"/>
          </p:cNvPicPr>
          <p:nvPr userDrawn="1"/>
        </p:nvPicPr>
        <p:blipFill>
          <a:blip r:embed="rId6"/>
          <a:stretch>
            <a:fillRect/>
          </a:stretch>
        </p:blipFill>
        <p:spPr>
          <a:xfrm>
            <a:off x="5009365" y="2171730"/>
            <a:ext cx="1251526" cy="455100"/>
          </a:xfrm>
          <a:prstGeom prst="rect">
            <a:avLst/>
          </a:prstGeom>
        </p:spPr>
      </p:pic>
      <p:sp>
        <p:nvSpPr>
          <p:cNvPr id="2" name="Date Placeholder 1">
            <a:extLst>
              <a:ext uri="{FF2B5EF4-FFF2-40B4-BE49-F238E27FC236}">
                <a16:creationId xmlns:a16="http://schemas.microsoft.com/office/drawing/2014/main" id="{F0EB62CB-38CF-471E-AB84-B04ADBC4494B}"/>
              </a:ext>
            </a:extLst>
          </p:cNvPr>
          <p:cNvSpPr>
            <a:spLocks noGrp="1"/>
          </p:cNvSpPr>
          <p:nvPr>
            <p:ph type="dt" sz="half" idx="10"/>
          </p:nvPr>
        </p:nvSpPr>
        <p:spPr/>
        <p:txBody>
          <a:bodyPr/>
          <a:lstStyle/>
          <a:p>
            <a:fld id="{F54EA05D-4803-4FB3-AC9E-A3A75614C3E2}" type="datetime1">
              <a:rPr lang="en-GB" smtClean="0"/>
              <a:t>18/03/2022</a:t>
            </a:fld>
            <a:endParaRPr lang="en-GB" dirty="0"/>
          </a:p>
        </p:txBody>
      </p:sp>
      <p:sp>
        <p:nvSpPr>
          <p:cNvPr id="3" name="Footer Placeholder 2">
            <a:extLst>
              <a:ext uri="{FF2B5EF4-FFF2-40B4-BE49-F238E27FC236}">
                <a16:creationId xmlns:a16="http://schemas.microsoft.com/office/drawing/2014/main" id="{927BF626-F58A-42D9-A363-33A2E690B17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9C7EFE5-85CA-4689-83C7-F41D74A750D0}"/>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3877123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Forest Welcome  ">
    <p:bg>
      <p:bgPr>
        <a:solidFill>
          <a:schemeClr val="accent3">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8">
            <a:extLst>
              <a:ext uri="{FF2B5EF4-FFF2-40B4-BE49-F238E27FC236}">
                <a16:creationId xmlns:a16="http://schemas.microsoft.com/office/drawing/2014/main" id="{EF4AC26B-4800-433A-BF88-BB16B346E583}"/>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50000"/>
                    </a14:imgEffect>
                    <a14:imgEffect>
                      <a14:brightnessContrast bright="100000" contrast="49000"/>
                    </a14:imgEffect>
                  </a14:imgLayer>
                </a14:imgProps>
              </a:ext>
              <a:ext uri="{28A0092B-C50C-407E-A947-70E740481C1C}">
                <a14:useLocalDpi xmlns:a14="http://schemas.microsoft.com/office/drawing/2010/main" val="0"/>
              </a:ext>
            </a:extLst>
          </a:blip>
          <a:stretch>
            <a:fillRect/>
          </a:stretch>
        </p:blipFill>
        <p:spPr>
          <a:xfrm>
            <a:off x="10897371" y="460491"/>
            <a:ext cx="873986" cy="198000"/>
          </a:xfrm>
          <a:prstGeom prst="rect">
            <a:avLst/>
          </a:prstGeom>
        </p:spPr>
      </p:pic>
      <p:sp>
        <p:nvSpPr>
          <p:cNvPr id="2" name="Date Placeholder 1">
            <a:extLst>
              <a:ext uri="{FF2B5EF4-FFF2-40B4-BE49-F238E27FC236}">
                <a16:creationId xmlns:a16="http://schemas.microsoft.com/office/drawing/2014/main" id="{BEBB72E5-807F-4719-A4EA-EABE8D68024A}"/>
              </a:ext>
            </a:extLst>
          </p:cNvPr>
          <p:cNvSpPr>
            <a:spLocks noGrp="1"/>
          </p:cNvSpPr>
          <p:nvPr>
            <p:ph type="dt" sz="half" idx="10"/>
          </p:nvPr>
        </p:nvSpPr>
        <p:spPr/>
        <p:txBody>
          <a:bodyPr/>
          <a:lstStyle/>
          <a:p>
            <a:fld id="{B0C85129-0221-4B0E-8073-701081F6407B}" type="datetime1">
              <a:rPr lang="en-GB" smtClean="0"/>
              <a:t>18/03/2022</a:t>
            </a:fld>
            <a:endParaRPr lang="en-GB" dirty="0"/>
          </a:p>
        </p:txBody>
      </p:sp>
      <p:sp>
        <p:nvSpPr>
          <p:cNvPr id="3" name="Footer Placeholder 2">
            <a:extLst>
              <a:ext uri="{FF2B5EF4-FFF2-40B4-BE49-F238E27FC236}">
                <a16:creationId xmlns:a16="http://schemas.microsoft.com/office/drawing/2014/main" id="{CC5F5382-36BD-456D-9E75-C52135C5913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A4C5408-789B-4BDF-AE52-34106D65AFF9}"/>
              </a:ext>
            </a:extLst>
          </p:cNvPr>
          <p:cNvSpPr>
            <a:spLocks noGrp="1"/>
          </p:cNvSpPr>
          <p:nvPr>
            <p:ph type="sldNum" sz="quarter" idx="12"/>
          </p:nvPr>
        </p:nvSpPr>
        <p:spPr/>
        <p:txBody>
          <a:bodyPr/>
          <a:lstStyle/>
          <a:p>
            <a:fld id="{E2B1EC55-BC2B-4EBF-80C0-1330C20D5D9A}" type="slidenum">
              <a:rPr lang="en-GB" smtClean="0"/>
              <a:pPr/>
              <a:t>‹#›</a:t>
            </a:fld>
            <a:endParaRPr lang="en-GB" dirty="0"/>
          </a:p>
        </p:txBody>
      </p:sp>
      <p:grpSp>
        <p:nvGrpSpPr>
          <p:cNvPr id="17" name="Group 16">
            <a:extLst>
              <a:ext uri="{FF2B5EF4-FFF2-40B4-BE49-F238E27FC236}">
                <a16:creationId xmlns:a16="http://schemas.microsoft.com/office/drawing/2014/main" id="{069BEED4-A6BF-4B10-A49D-68ED8AD12582}"/>
              </a:ext>
            </a:extLst>
          </p:cNvPr>
          <p:cNvGrpSpPr/>
          <p:nvPr userDrawn="1"/>
        </p:nvGrpSpPr>
        <p:grpSpPr>
          <a:xfrm>
            <a:off x="2135614" y="2460237"/>
            <a:ext cx="7961761" cy="1749052"/>
            <a:chOff x="2135614" y="2460237"/>
            <a:chExt cx="7961761" cy="1749052"/>
          </a:xfrm>
        </p:grpSpPr>
        <p:pic>
          <p:nvPicPr>
            <p:cNvPr id="6" name="Bilde 3">
              <a:extLst>
                <a:ext uri="{FF2B5EF4-FFF2-40B4-BE49-F238E27FC236}">
                  <a16:creationId xmlns:a16="http://schemas.microsoft.com/office/drawing/2014/main" id="{A2CBCE80-12D6-4CBB-B72D-5F3AA214A3D5}"/>
                </a:ext>
              </a:extLst>
            </p:cNvPr>
            <p:cNvPicPr>
              <a:picLocks noChangeAspect="1"/>
            </p:cNvPicPr>
            <p:nvPr userDrawn="1"/>
          </p:nvPicPr>
          <p:blipFill>
            <a:blip r:embed="rId4"/>
            <a:stretch>
              <a:fillRect/>
            </a:stretch>
          </p:blipFill>
          <p:spPr>
            <a:xfrm>
              <a:off x="6325209" y="2460237"/>
              <a:ext cx="1251526" cy="455100"/>
            </a:xfrm>
            <a:prstGeom prst="rect">
              <a:avLst/>
            </a:prstGeom>
          </p:spPr>
        </p:pic>
        <p:grpSp>
          <p:nvGrpSpPr>
            <p:cNvPr id="9" name="Grafikk 2" descr="Welcome">
              <a:extLst>
                <a:ext uri="{FF2B5EF4-FFF2-40B4-BE49-F238E27FC236}">
                  <a16:creationId xmlns:a16="http://schemas.microsoft.com/office/drawing/2014/main" id="{AD54EEA1-8194-4C85-81E2-224C0F743696}"/>
                </a:ext>
              </a:extLst>
            </p:cNvPr>
            <p:cNvGrpSpPr/>
            <p:nvPr/>
          </p:nvGrpSpPr>
          <p:grpSpPr>
            <a:xfrm>
              <a:off x="2135614" y="2798067"/>
              <a:ext cx="7961761" cy="1411222"/>
              <a:chOff x="2135614" y="2798067"/>
              <a:chExt cx="7961761" cy="1411222"/>
            </a:xfrm>
            <a:solidFill>
              <a:srgbClr val="E7E6E6"/>
            </a:solidFill>
          </p:grpSpPr>
          <p:sp>
            <p:nvSpPr>
              <p:cNvPr id="10" name="Freeform: Shape 9">
                <a:extLst>
                  <a:ext uri="{FF2B5EF4-FFF2-40B4-BE49-F238E27FC236}">
                    <a16:creationId xmlns:a16="http://schemas.microsoft.com/office/drawing/2014/main" id="{B8577E49-B6CA-4AEA-B684-DD1870B702E3}"/>
                  </a:ext>
                </a:extLst>
              </p:cNvPr>
              <p:cNvSpPr/>
              <p:nvPr/>
            </p:nvSpPr>
            <p:spPr>
              <a:xfrm>
                <a:off x="2135614" y="2798067"/>
                <a:ext cx="1772254" cy="1389958"/>
              </a:xfrm>
              <a:custGeom>
                <a:avLst/>
                <a:gdLst>
                  <a:gd name="connsiteX0" fmla="*/ 402461 w 1772254"/>
                  <a:gd name="connsiteY0" fmla="*/ 938020 h 1389958"/>
                  <a:gd name="connsiteX1" fmla="*/ 456003 w 1772254"/>
                  <a:gd name="connsiteY1" fmla="*/ 1195885 h 1389958"/>
                  <a:gd name="connsiteX2" fmla="*/ 520254 w 1772254"/>
                  <a:gd name="connsiteY2" fmla="*/ 931730 h 1389958"/>
                  <a:gd name="connsiteX3" fmla="*/ 781720 w 1772254"/>
                  <a:gd name="connsiteY3" fmla="*/ 898 h 1389958"/>
                  <a:gd name="connsiteX4" fmla="*/ 1001244 w 1772254"/>
                  <a:gd name="connsiteY4" fmla="*/ 898 h 1389958"/>
                  <a:gd name="connsiteX5" fmla="*/ 1195781 w 1772254"/>
                  <a:gd name="connsiteY5" fmla="*/ 690936 h 1389958"/>
                  <a:gd name="connsiteX6" fmla="*/ 1308220 w 1772254"/>
                  <a:gd name="connsiteY6" fmla="*/ 1195885 h 1389958"/>
                  <a:gd name="connsiteX7" fmla="*/ 1373364 w 1772254"/>
                  <a:gd name="connsiteY7" fmla="*/ 898486 h 1389958"/>
                  <a:gd name="connsiteX8" fmla="*/ 1591103 w 1772254"/>
                  <a:gd name="connsiteY8" fmla="*/ 0 h 1389958"/>
                  <a:gd name="connsiteX9" fmla="*/ 1772255 w 1772254"/>
                  <a:gd name="connsiteY9" fmla="*/ 0 h 1389958"/>
                  <a:gd name="connsiteX10" fmla="*/ 1394781 w 1772254"/>
                  <a:gd name="connsiteY10" fmla="*/ 1389958 h 1389958"/>
                  <a:gd name="connsiteX11" fmla="*/ 1216306 w 1772254"/>
                  <a:gd name="connsiteY11" fmla="*/ 1389958 h 1389958"/>
                  <a:gd name="connsiteX12" fmla="*/ 920038 w 1772254"/>
                  <a:gd name="connsiteY12" fmla="*/ 311775 h 1389958"/>
                  <a:gd name="connsiteX13" fmla="*/ 881666 w 1772254"/>
                  <a:gd name="connsiteY13" fmla="*/ 164423 h 1389958"/>
                  <a:gd name="connsiteX14" fmla="*/ 838832 w 1772254"/>
                  <a:gd name="connsiteY14" fmla="*/ 337831 h 1389958"/>
                  <a:gd name="connsiteX15" fmla="*/ 552380 w 1772254"/>
                  <a:gd name="connsiteY15" fmla="*/ 1389958 h 1389958"/>
                  <a:gd name="connsiteX16" fmla="*/ 365873 w 1772254"/>
                  <a:gd name="connsiteY16" fmla="*/ 1389958 h 1389958"/>
                  <a:gd name="connsiteX17" fmla="*/ 0 w 1772254"/>
                  <a:gd name="connsiteY17" fmla="*/ 898 h 1389958"/>
                  <a:gd name="connsiteX18" fmla="*/ 186506 w 1772254"/>
                  <a:gd name="connsiteY18" fmla="*/ 898 h 138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72254" h="1389958">
                    <a:moveTo>
                      <a:pt x="402461" y="938020"/>
                    </a:moveTo>
                    <a:cubicBezTo>
                      <a:pt x="423878" y="1032361"/>
                      <a:pt x="439048" y="1104240"/>
                      <a:pt x="456003" y="1195885"/>
                    </a:cubicBezTo>
                    <a:cubicBezTo>
                      <a:pt x="495268" y="1028767"/>
                      <a:pt x="502407" y="993726"/>
                      <a:pt x="520254" y="931730"/>
                    </a:cubicBezTo>
                    <a:lnTo>
                      <a:pt x="781720" y="898"/>
                    </a:lnTo>
                    <a:lnTo>
                      <a:pt x="1001244" y="898"/>
                    </a:lnTo>
                    <a:lnTo>
                      <a:pt x="1195781" y="690936"/>
                    </a:lnTo>
                    <a:cubicBezTo>
                      <a:pt x="1242667" y="856985"/>
                      <a:pt x="1280209" y="1025577"/>
                      <a:pt x="1308220" y="1195885"/>
                    </a:cubicBezTo>
                    <a:cubicBezTo>
                      <a:pt x="1328745" y="1088965"/>
                      <a:pt x="1350162" y="991929"/>
                      <a:pt x="1373364" y="898486"/>
                    </a:cubicBezTo>
                    <a:lnTo>
                      <a:pt x="1591103" y="0"/>
                    </a:lnTo>
                    <a:lnTo>
                      <a:pt x="1772255" y="0"/>
                    </a:lnTo>
                    <a:lnTo>
                      <a:pt x="1394781" y="1389958"/>
                    </a:lnTo>
                    <a:lnTo>
                      <a:pt x="1216306" y="1389958"/>
                    </a:lnTo>
                    <a:lnTo>
                      <a:pt x="920038" y="311775"/>
                    </a:lnTo>
                    <a:cubicBezTo>
                      <a:pt x="900405" y="246185"/>
                      <a:pt x="887020" y="192276"/>
                      <a:pt x="881666" y="164423"/>
                    </a:cubicBezTo>
                    <a:cubicBezTo>
                      <a:pt x="863818" y="221028"/>
                      <a:pt x="856679" y="277632"/>
                      <a:pt x="838832" y="337831"/>
                    </a:cubicBezTo>
                    <a:lnTo>
                      <a:pt x="552380" y="1389958"/>
                    </a:lnTo>
                    <a:lnTo>
                      <a:pt x="365873" y="1389958"/>
                    </a:lnTo>
                    <a:lnTo>
                      <a:pt x="0" y="898"/>
                    </a:lnTo>
                    <a:lnTo>
                      <a:pt x="186506" y="898"/>
                    </a:ln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1" name="Freeform: Shape 10">
                <a:extLst>
                  <a:ext uri="{FF2B5EF4-FFF2-40B4-BE49-F238E27FC236}">
                    <a16:creationId xmlns:a16="http://schemas.microsoft.com/office/drawing/2014/main" id="{E2779559-AA60-4EB1-B6C4-F3B3F4DCEE97}"/>
                  </a:ext>
                </a:extLst>
              </p:cNvPr>
              <p:cNvSpPr/>
              <p:nvPr/>
            </p:nvSpPr>
            <p:spPr>
              <a:xfrm>
                <a:off x="3973905" y="3159259"/>
                <a:ext cx="915575" cy="1050030"/>
              </a:xfrm>
              <a:custGeom>
                <a:avLst/>
                <a:gdLst>
                  <a:gd name="connsiteX0" fmla="*/ 460465 w 915575"/>
                  <a:gd name="connsiteY0" fmla="*/ 0 h 1050030"/>
                  <a:gd name="connsiteX1" fmla="*/ 914683 w 915575"/>
                  <a:gd name="connsiteY1" fmla="*/ 513934 h 1050030"/>
                  <a:gd name="connsiteX2" fmla="*/ 914683 w 915575"/>
                  <a:gd name="connsiteY2" fmla="*/ 568742 h 1050030"/>
                  <a:gd name="connsiteX3" fmla="*/ 173121 w 915575"/>
                  <a:gd name="connsiteY3" fmla="*/ 568742 h 1050030"/>
                  <a:gd name="connsiteX4" fmla="*/ 475635 w 915575"/>
                  <a:gd name="connsiteY4" fmla="*/ 910167 h 1050030"/>
                  <a:gd name="connsiteX5" fmla="*/ 737101 w 915575"/>
                  <a:gd name="connsiteY5" fmla="*/ 704413 h 1050030"/>
                  <a:gd name="connsiteX6" fmla="*/ 915576 w 915575"/>
                  <a:gd name="connsiteY6" fmla="*/ 725977 h 1050030"/>
                  <a:gd name="connsiteX7" fmla="*/ 485452 w 915575"/>
                  <a:gd name="connsiteY7" fmla="*/ 1049432 h 1050030"/>
                  <a:gd name="connsiteX8" fmla="*/ 0 w 915575"/>
                  <a:gd name="connsiteY8" fmla="*/ 533701 h 1050030"/>
                  <a:gd name="connsiteX9" fmla="*/ 460465 w 915575"/>
                  <a:gd name="connsiteY9" fmla="*/ 0 h 1050030"/>
                  <a:gd name="connsiteX10" fmla="*/ 178475 w 915575"/>
                  <a:gd name="connsiteY10" fmla="*/ 426781 h 1050030"/>
                  <a:gd name="connsiteX11" fmla="*/ 735316 w 915575"/>
                  <a:gd name="connsiteY11" fmla="*/ 426781 h 1050030"/>
                  <a:gd name="connsiteX12" fmla="*/ 485211 w 915575"/>
                  <a:gd name="connsiteY12" fmla="*/ 140601 h 1050030"/>
                  <a:gd name="connsiteX13" fmla="*/ 460465 w 915575"/>
                  <a:gd name="connsiteY13" fmla="*/ 140164 h 1050030"/>
                  <a:gd name="connsiteX14" fmla="*/ 182044 w 915575"/>
                  <a:gd name="connsiteY14" fmla="*/ 426781 h 105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5575" h="1050030">
                    <a:moveTo>
                      <a:pt x="460465" y="0"/>
                    </a:moveTo>
                    <a:cubicBezTo>
                      <a:pt x="760303" y="0"/>
                      <a:pt x="914683" y="235403"/>
                      <a:pt x="914683" y="513934"/>
                    </a:cubicBezTo>
                    <a:lnTo>
                      <a:pt x="914683" y="568742"/>
                    </a:lnTo>
                    <a:lnTo>
                      <a:pt x="173121" y="568742"/>
                    </a:lnTo>
                    <a:cubicBezTo>
                      <a:pt x="184721" y="787972"/>
                      <a:pt x="306084" y="910167"/>
                      <a:pt x="475635" y="910167"/>
                    </a:cubicBezTo>
                    <a:cubicBezTo>
                      <a:pt x="600273" y="912835"/>
                      <a:pt x="709571" y="826832"/>
                      <a:pt x="737101" y="704413"/>
                    </a:cubicBezTo>
                    <a:lnTo>
                      <a:pt x="915576" y="725977"/>
                    </a:lnTo>
                    <a:cubicBezTo>
                      <a:pt x="868494" y="924165"/>
                      <a:pt x="687556" y="1060223"/>
                      <a:pt x="485452" y="1049432"/>
                    </a:cubicBezTo>
                    <a:cubicBezTo>
                      <a:pt x="179367" y="1049432"/>
                      <a:pt x="0" y="859851"/>
                      <a:pt x="0" y="533701"/>
                    </a:cubicBezTo>
                    <a:cubicBezTo>
                      <a:pt x="0" y="207550"/>
                      <a:pt x="180260" y="0"/>
                      <a:pt x="460465" y="0"/>
                    </a:cubicBezTo>
                    <a:close/>
                    <a:moveTo>
                      <a:pt x="178475" y="426781"/>
                    </a:moveTo>
                    <a:lnTo>
                      <a:pt x="735316" y="426781"/>
                    </a:lnTo>
                    <a:cubicBezTo>
                      <a:pt x="744740" y="278216"/>
                      <a:pt x="632765" y="150090"/>
                      <a:pt x="485211" y="140601"/>
                    </a:cubicBezTo>
                    <a:cubicBezTo>
                      <a:pt x="476974" y="140071"/>
                      <a:pt x="468720" y="139925"/>
                      <a:pt x="460465" y="140164"/>
                    </a:cubicBezTo>
                    <a:cubicBezTo>
                      <a:pt x="305692" y="143584"/>
                      <a:pt x="182009" y="270912"/>
                      <a:pt x="182044" y="426781"/>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2" name="Freeform: Shape 11">
                <a:extLst>
                  <a:ext uri="{FF2B5EF4-FFF2-40B4-BE49-F238E27FC236}">
                    <a16:creationId xmlns:a16="http://schemas.microsoft.com/office/drawing/2014/main" id="{177140D3-329A-40EA-97B1-FBBEC8D874F0}"/>
                  </a:ext>
                </a:extLst>
              </p:cNvPr>
              <p:cNvSpPr/>
              <p:nvPr/>
            </p:nvSpPr>
            <p:spPr>
              <a:xfrm>
                <a:off x="4923391" y="2798966"/>
                <a:ext cx="342671" cy="1389059"/>
              </a:xfrm>
              <a:custGeom>
                <a:avLst/>
                <a:gdLst>
                  <a:gd name="connsiteX0" fmla="*/ 342672 w 342671"/>
                  <a:gd name="connsiteY0" fmla="*/ 1389060 h 1389059"/>
                  <a:gd name="connsiteX1" fmla="*/ 173120 w 342671"/>
                  <a:gd name="connsiteY1" fmla="*/ 1389060 h 1389059"/>
                  <a:gd name="connsiteX2" fmla="*/ 173120 w 342671"/>
                  <a:gd name="connsiteY2" fmla="*/ 135671 h 1389059"/>
                  <a:gd name="connsiteX3" fmla="*/ 0 w 342671"/>
                  <a:gd name="connsiteY3" fmla="*/ 135671 h 1389059"/>
                  <a:gd name="connsiteX4" fmla="*/ 0 w 342671"/>
                  <a:gd name="connsiteY4" fmla="*/ 0 h 1389059"/>
                  <a:gd name="connsiteX5" fmla="*/ 342672 w 342671"/>
                  <a:gd name="connsiteY5" fmla="*/ 0 h 138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671" h="1389059">
                    <a:moveTo>
                      <a:pt x="342672" y="1389060"/>
                    </a:moveTo>
                    <a:lnTo>
                      <a:pt x="173120" y="1389060"/>
                    </a:lnTo>
                    <a:lnTo>
                      <a:pt x="173120" y="135671"/>
                    </a:lnTo>
                    <a:lnTo>
                      <a:pt x="0" y="135671"/>
                    </a:lnTo>
                    <a:lnTo>
                      <a:pt x="0" y="0"/>
                    </a:lnTo>
                    <a:lnTo>
                      <a:pt x="342672" y="0"/>
                    </a:ln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3" name="Freeform: Shape 12">
                <a:extLst>
                  <a:ext uri="{FF2B5EF4-FFF2-40B4-BE49-F238E27FC236}">
                    <a16:creationId xmlns:a16="http://schemas.microsoft.com/office/drawing/2014/main" id="{C0A45056-C3DB-453E-B1F6-21E2673782CD}"/>
                  </a:ext>
                </a:extLst>
              </p:cNvPr>
              <p:cNvSpPr/>
              <p:nvPr/>
            </p:nvSpPr>
            <p:spPr>
              <a:xfrm>
                <a:off x="5470416" y="3158779"/>
                <a:ext cx="870956" cy="1050239"/>
              </a:xfrm>
              <a:custGeom>
                <a:avLst/>
                <a:gdLst>
                  <a:gd name="connsiteX0" fmla="*/ 472066 w 870956"/>
                  <a:gd name="connsiteY0" fmla="*/ 480 h 1050239"/>
                  <a:gd name="connsiteX1" fmla="*/ 853109 w 870956"/>
                  <a:gd name="connsiteY1" fmla="*/ 318544 h 1050239"/>
                  <a:gd name="connsiteX2" fmla="*/ 689805 w 870956"/>
                  <a:gd name="connsiteY2" fmla="*/ 343702 h 1050239"/>
                  <a:gd name="connsiteX3" fmla="*/ 462250 w 870956"/>
                  <a:gd name="connsiteY3" fmla="*/ 140644 h 1050239"/>
                  <a:gd name="connsiteX4" fmla="*/ 173120 w 870956"/>
                  <a:gd name="connsiteY4" fmla="*/ 520703 h 1050239"/>
                  <a:gd name="connsiteX5" fmla="*/ 452434 w 870956"/>
                  <a:gd name="connsiteY5" fmla="*/ 910646 h 1050239"/>
                  <a:gd name="connsiteX6" fmla="*/ 703191 w 870956"/>
                  <a:gd name="connsiteY6" fmla="*/ 659969 h 1050239"/>
                  <a:gd name="connsiteX7" fmla="*/ 870957 w 870956"/>
                  <a:gd name="connsiteY7" fmla="*/ 681532 h 1050239"/>
                  <a:gd name="connsiteX8" fmla="*/ 452434 w 870956"/>
                  <a:gd name="connsiteY8" fmla="*/ 1049912 h 1050239"/>
                  <a:gd name="connsiteX9" fmla="*/ 0 w 870956"/>
                  <a:gd name="connsiteY9" fmla="*/ 510820 h 1050239"/>
                  <a:gd name="connsiteX10" fmla="*/ 472066 w 870956"/>
                  <a:gd name="connsiteY10" fmla="*/ 480 h 105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0956" h="1050239">
                    <a:moveTo>
                      <a:pt x="472066" y="480"/>
                    </a:moveTo>
                    <a:cubicBezTo>
                      <a:pt x="661838" y="-9212"/>
                      <a:pt x="827400" y="128981"/>
                      <a:pt x="853109" y="318544"/>
                    </a:cubicBezTo>
                    <a:lnTo>
                      <a:pt x="689805" y="343702"/>
                    </a:lnTo>
                    <a:cubicBezTo>
                      <a:pt x="676589" y="227437"/>
                      <a:pt x="578473" y="139884"/>
                      <a:pt x="462250" y="140644"/>
                    </a:cubicBezTo>
                    <a:cubicBezTo>
                      <a:pt x="283775" y="140644"/>
                      <a:pt x="173120" y="266432"/>
                      <a:pt x="173120" y="520703"/>
                    </a:cubicBezTo>
                    <a:cubicBezTo>
                      <a:pt x="173120" y="774975"/>
                      <a:pt x="274851" y="910646"/>
                      <a:pt x="452434" y="910646"/>
                    </a:cubicBezTo>
                    <a:cubicBezTo>
                      <a:pt x="606814" y="910646"/>
                      <a:pt x="681774" y="807321"/>
                      <a:pt x="703191" y="659969"/>
                    </a:cubicBezTo>
                    <a:lnTo>
                      <a:pt x="870957" y="681532"/>
                    </a:lnTo>
                    <a:cubicBezTo>
                      <a:pt x="850745" y="896747"/>
                      <a:pt x="666969" y="1058510"/>
                      <a:pt x="452434" y="1049912"/>
                    </a:cubicBezTo>
                    <a:cubicBezTo>
                      <a:pt x="169551" y="1049912"/>
                      <a:pt x="0" y="854042"/>
                      <a:pt x="0" y="510820"/>
                    </a:cubicBezTo>
                    <a:cubicBezTo>
                      <a:pt x="0" y="189162"/>
                      <a:pt x="181152" y="480"/>
                      <a:pt x="472066" y="480"/>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4" name="Freeform: Shape 13">
                <a:extLst>
                  <a:ext uri="{FF2B5EF4-FFF2-40B4-BE49-F238E27FC236}">
                    <a16:creationId xmlns:a16="http://schemas.microsoft.com/office/drawing/2014/main" id="{9739CEB9-0BF5-470B-BAD6-E71E8B5F2FF5}"/>
                  </a:ext>
                </a:extLst>
              </p:cNvPr>
              <p:cNvSpPr/>
              <p:nvPr/>
            </p:nvSpPr>
            <p:spPr>
              <a:xfrm>
                <a:off x="6423804" y="3159259"/>
                <a:ext cx="938445" cy="1049628"/>
              </a:xfrm>
              <a:custGeom>
                <a:avLst/>
                <a:gdLst>
                  <a:gd name="connsiteX0" fmla="*/ 469949 w 938445"/>
                  <a:gd name="connsiteY0" fmla="*/ 0 h 1049628"/>
                  <a:gd name="connsiteX1" fmla="*/ 938446 w 938445"/>
                  <a:gd name="connsiteY1" fmla="*/ 525614 h 1049628"/>
                  <a:gd name="connsiteX2" fmla="*/ 469949 w 938445"/>
                  <a:gd name="connsiteY2" fmla="*/ 1049432 h 1049628"/>
                  <a:gd name="connsiteX3" fmla="*/ 142448 w 938445"/>
                  <a:gd name="connsiteY3" fmla="*/ 923644 h 1049628"/>
                  <a:gd name="connsiteX4" fmla="*/ 1453 w 938445"/>
                  <a:gd name="connsiteY4" fmla="*/ 525614 h 1049628"/>
                  <a:gd name="connsiteX5" fmla="*/ 469949 w 938445"/>
                  <a:gd name="connsiteY5" fmla="*/ 0 h 1049628"/>
                  <a:gd name="connsiteX6" fmla="*/ 175466 w 938445"/>
                  <a:gd name="connsiteY6" fmla="*/ 525614 h 1049628"/>
                  <a:gd name="connsiteX7" fmla="*/ 469949 w 938445"/>
                  <a:gd name="connsiteY7" fmla="*/ 910167 h 1049628"/>
                  <a:gd name="connsiteX8" fmla="*/ 764433 w 938445"/>
                  <a:gd name="connsiteY8" fmla="*/ 525614 h 1049628"/>
                  <a:gd name="connsiteX9" fmla="*/ 468165 w 938445"/>
                  <a:gd name="connsiteY9" fmla="*/ 140164 h 1049628"/>
                  <a:gd name="connsiteX10" fmla="*/ 175466 w 938445"/>
                  <a:gd name="connsiteY10" fmla="*/ 525614 h 104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8445" h="1049628">
                    <a:moveTo>
                      <a:pt x="469949" y="0"/>
                    </a:moveTo>
                    <a:cubicBezTo>
                      <a:pt x="674303" y="0"/>
                      <a:pt x="938446" y="120397"/>
                      <a:pt x="938446" y="525614"/>
                    </a:cubicBezTo>
                    <a:cubicBezTo>
                      <a:pt x="938446" y="871532"/>
                      <a:pt x="742123" y="1049432"/>
                      <a:pt x="469949" y="1049432"/>
                    </a:cubicBezTo>
                    <a:cubicBezTo>
                      <a:pt x="348515" y="1053008"/>
                      <a:pt x="230668" y="1007742"/>
                      <a:pt x="142448" y="923644"/>
                    </a:cubicBezTo>
                    <a:cubicBezTo>
                      <a:pt x="41734" y="816967"/>
                      <a:pt x="-9488" y="672382"/>
                      <a:pt x="1453" y="525614"/>
                    </a:cubicBezTo>
                    <a:cubicBezTo>
                      <a:pt x="1453" y="180596"/>
                      <a:pt x="200452" y="0"/>
                      <a:pt x="469949" y="0"/>
                    </a:cubicBezTo>
                    <a:close/>
                    <a:moveTo>
                      <a:pt x="175466" y="525614"/>
                    </a:moveTo>
                    <a:cubicBezTo>
                      <a:pt x="175466" y="774495"/>
                      <a:pt x="295044" y="910167"/>
                      <a:pt x="469949" y="910167"/>
                    </a:cubicBezTo>
                    <a:cubicBezTo>
                      <a:pt x="644855" y="910167"/>
                      <a:pt x="764433" y="778089"/>
                      <a:pt x="764433" y="525614"/>
                    </a:cubicBezTo>
                    <a:cubicBezTo>
                      <a:pt x="764433" y="289313"/>
                      <a:pt x="654671" y="140164"/>
                      <a:pt x="468165" y="140164"/>
                    </a:cubicBezTo>
                    <a:cubicBezTo>
                      <a:pt x="296829" y="140164"/>
                      <a:pt x="175466" y="277632"/>
                      <a:pt x="175466" y="525614"/>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5" name="Freeform: Shape 14">
                <a:extLst>
                  <a:ext uri="{FF2B5EF4-FFF2-40B4-BE49-F238E27FC236}">
                    <a16:creationId xmlns:a16="http://schemas.microsoft.com/office/drawing/2014/main" id="{F1DFF5FB-1492-468D-AACC-BA6EB4D1F866}"/>
                  </a:ext>
                </a:extLst>
              </p:cNvPr>
              <p:cNvSpPr/>
              <p:nvPr/>
            </p:nvSpPr>
            <p:spPr>
              <a:xfrm>
                <a:off x="7448809" y="3157930"/>
                <a:ext cx="1529529" cy="1032791"/>
              </a:xfrm>
              <a:custGeom>
                <a:avLst/>
                <a:gdLst>
                  <a:gd name="connsiteX0" fmla="*/ 630016 w 1529529"/>
                  <a:gd name="connsiteY0" fmla="*/ 1329 h 1032791"/>
                  <a:gd name="connsiteX1" fmla="*/ 909329 w 1529529"/>
                  <a:gd name="connsiteY1" fmla="*/ 181026 h 1032791"/>
                  <a:gd name="connsiteX2" fmla="*/ 1217198 w 1529529"/>
                  <a:gd name="connsiteY2" fmla="*/ 1329 h 1032791"/>
                  <a:gd name="connsiteX3" fmla="*/ 1529529 w 1529529"/>
                  <a:gd name="connsiteY3" fmla="*/ 332870 h 1032791"/>
                  <a:gd name="connsiteX4" fmla="*/ 1529529 w 1529529"/>
                  <a:gd name="connsiteY4" fmla="*/ 1030096 h 1032791"/>
                  <a:gd name="connsiteX5" fmla="*/ 1358194 w 1529529"/>
                  <a:gd name="connsiteY5" fmla="*/ 1030096 h 1032791"/>
                  <a:gd name="connsiteX6" fmla="*/ 1358194 w 1529529"/>
                  <a:gd name="connsiteY6" fmla="*/ 380490 h 1032791"/>
                  <a:gd name="connsiteX7" fmla="*/ 1179719 w 1529529"/>
                  <a:gd name="connsiteY7" fmla="*/ 145087 h 1032791"/>
                  <a:gd name="connsiteX8" fmla="*/ 936993 w 1529529"/>
                  <a:gd name="connsiteY8" fmla="*/ 434399 h 1032791"/>
                  <a:gd name="connsiteX9" fmla="*/ 936993 w 1529529"/>
                  <a:gd name="connsiteY9" fmla="*/ 1026502 h 1032791"/>
                  <a:gd name="connsiteX10" fmla="*/ 767442 w 1529529"/>
                  <a:gd name="connsiteY10" fmla="*/ 1026502 h 1032791"/>
                  <a:gd name="connsiteX11" fmla="*/ 767442 w 1529529"/>
                  <a:gd name="connsiteY11" fmla="*/ 367911 h 1032791"/>
                  <a:gd name="connsiteX12" fmla="*/ 588967 w 1529529"/>
                  <a:gd name="connsiteY12" fmla="*/ 148681 h 1032791"/>
                  <a:gd name="connsiteX13" fmla="*/ 362304 w 1529529"/>
                  <a:gd name="connsiteY13" fmla="*/ 314002 h 1032791"/>
                  <a:gd name="connsiteX14" fmla="*/ 342672 w 1529529"/>
                  <a:gd name="connsiteY14" fmla="*/ 493699 h 1032791"/>
                  <a:gd name="connsiteX15" fmla="*/ 342672 w 1529529"/>
                  <a:gd name="connsiteY15" fmla="*/ 1032791 h 1032791"/>
                  <a:gd name="connsiteX16" fmla="*/ 173121 w 1529529"/>
                  <a:gd name="connsiteY16" fmla="*/ 1032791 h 1032791"/>
                  <a:gd name="connsiteX17" fmla="*/ 173121 w 1529529"/>
                  <a:gd name="connsiteY17" fmla="*/ 160361 h 1032791"/>
                  <a:gd name="connsiteX18" fmla="*/ 0 w 1529529"/>
                  <a:gd name="connsiteY18" fmla="*/ 160361 h 1032791"/>
                  <a:gd name="connsiteX19" fmla="*/ 0 w 1529529"/>
                  <a:gd name="connsiteY19" fmla="*/ 21096 h 1032791"/>
                  <a:gd name="connsiteX20" fmla="*/ 325717 w 1529529"/>
                  <a:gd name="connsiteY20" fmla="*/ 21096 h 1032791"/>
                  <a:gd name="connsiteX21" fmla="*/ 325717 w 1529529"/>
                  <a:gd name="connsiteY21" fmla="*/ 164853 h 1032791"/>
                  <a:gd name="connsiteX22" fmla="*/ 630016 w 1529529"/>
                  <a:gd name="connsiteY22" fmla="*/ 1329 h 103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29529" h="1032791">
                    <a:moveTo>
                      <a:pt x="630016" y="1329"/>
                    </a:moveTo>
                    <a:cubicBezTo>
                      <a:pt x="753182" y="-10985"/>
                      <a:pt x="868682" y="63319"/>
                      <a:pt x="909329" y="181026"/>
                    </a:cubicBezTo>
                    <a:cubicBezTo>
                      <a:pt x="972866" y="70220"/>
                      <a:pt x="1090125" y="1781"/>
                      <a:pt x="1217198" y="1329"/>
                    </a:cubicBezTo>
                    <a:cubicBezTo>
                      <a:pt x="1417982" y="1329"/>
                      <a:pt x="1529529" y="119929"/>
                      <a:pt x="1529529" y="332870"/>
                    </a:cubicBezTo>
                    <a:lnTo>
                      <a:pt x="1529529" y="1030096"/>
                    </a:lnTo>
                    <a:lnTo>
                      <a:pt x="1358194" y="1030096"/>
                    </a:lnTo>
                    <a:lnTo>
                      <a:pt x="1358194" y="380490"/>
                    </a:lnTo>
                    <a:cubicBezTo>
                      <a:pt x="1358194" y="221458"/>
                      <a:pt x="1308221" y="145087"/>
                      <a:pt x="1179719" y="145087"/>
                    </a:cubicBezTo>
                    <a:cubicBezTo>
                      <a:pt x="1008383" y="145087"/>
                      <a:pt x="936993" y="283454"/>
                      <a:pt x="936993" y="434399"/>
                    </a:cubicBezTo>
                    <a:lnTo>
                      <a:pt x="936993" y="1026502"/>
                    </a:lnTo>
                    <a:lnTo>
                      <a:pt x="767442" y="1026502"/>
                    </a:lnTo>
                    <a:lnTo>
                      <a:pt x="767442" y="367911"/>
                    </a:lnTo>
                    <a:cubicBezTo>
                      <a:pt x="767442" y="222356"/>
                      <a:pt x="711222" y="148681"/>
                      <a:pt x="588967" y="148681"/>
                    </a:cubicBezTo>
                    <a:cubicBezTo>
                      <a:pt x="485282" y="146839"/>
                      <a:pt x="392877" y="214234"/>
                      <a:pt x="362304" y="314002"/>
                    </a:cubicBezTo>
                    <a:cubicBezTo>
                      <a:pt x="346179" y="372440"/>
                      <a:pt x="339548" y="433123"/>
                      <a:pt x="342672" y="493699"/>
                    </a:cubicBezTo>
                    <a:lnTo>
                      <a:pt x="342672" y="1032791"/>
                    </a:lnTo>
                    <a:lnTo>
                      <a:pt x="173121" y="1032791"/>
                    </a:lnTo>
                    <a:lnTo>
                      <a:pt x="173121" y="160361"/>
                    </a:lnTo>
                    <a:lnTo>
                      <a:pt x="0" y="160361"/>
                    </a:lnTo>
                    <a:lnTo>
                      <a:pt x="0" y="21096"/>
                    </a:lnTo>
                    <a:lnTo>
                      <a:pt x="325717" y="21096"/>
                    </a:lnTo>
                    <a:lnTo>
                      <a:pt x="325717" y="164853"/>
                    </a:lnTo>
                    <a:cubicBezTo>
                      <a:pt x="391297" y="60010"/>
                      <a:pt x="507003" y="-2165"/>
                      <a:pt x="630016" y="1329"/>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6" name="Freeform: Shape 15">
                <a:extLst>
                  <a:ext uri="{FF2B5EF4-FFF2-40B4-BE49-F238E27FC236}">
                    <a16:creationId xmlns:a16="http://schemas.microsoft.com/office/drawing/2014/main" id="{28DEC8C2-E5E0-4D12-BB4A-4228C956CCC9}"/>
                  </a:ext>
                </a:extLst>
              </p:cNvPr>
              <p:cNvSpPr/>
              <p:nvPr/>
            </p:nvSpPr>
            <p:spPr>
              <a:xfrm>
                <a:off x="9179123" y="3159259"/>
                <a:ext cx="918253" cy="1050030"/>
              </a:xfrm>
              <a:custGeom>
                <a:avLst/>
                <a:gdLst>
                  <a:gd name="connsiteX0" fmla="*/ 464035 w 918253"/>
                  <a:gd name="connsiteY0" fmla="*/ 0 h 1050030"/>
                  <a:gd name="connsiteX1" fmla="*/ 918253 w 918253"/>
                  <a:gd name="connsiteY1" fmla="*/ 513934 h 1050030"/>
                  <a:gd name="connsiteX2" fmla="*/ 918253 w 918253"/>
                  <a:gd name="connsiteY2" fmla="*/ 568742 h 1050030"/>
                  <a:gd name="connsiteX3" fmla="*/ 173121 w 918253"/>
                  <a:gd name="connsiteY3" fmla="*/ 568742 h 1050030"/>
                  <a:gd name="connsiteX4" fmla="*/ 475636 w 918253"/>
                  <a:gd name="connsiteY4" fmla="*/ 910167 h 1050030"/>
                  <a:gd name="connsiteX5" fmla="*/ 737101 w 918253"/>
                  <a:gd name="connsiteY5" fmla="*/ 704413 h 1050030"/>
                  <a:gd name="connsiteX6" fmla="*/ 915576 w 918253"/>
                  <a:gd name="connsiteY6" fmla="*/ 725977 h 1050030"/>
                  <a:gd name="connsiteX7" fmla="*/ 485452 w 918253"/>
                  <a:gd name="connsiteY7" fmla="*/ 1049432 h 1050030"/>
                  <a:gd name="connsiteX8" fmla="*/ 0 w 918253"/>
                  <a:gd name="connsiteY8" fmla="*/ 533701 h 1050030"/>
                  <a:gd name="connsiteX9" fmla="*/ 464035 w 918253"/>
                  <a:gd name="connsiteY9" fmla="*/ 0 h 1050030"/>
                  <a:gd name="connsiteX10" fmla="*/ 182044 w 918253"/>
                  <a:gd name="connsiteY10" fmla="*/ 426781 h 1050030"/>
                  <a:gd name="connsiteX11" fmla="*/ 738886 w 918253"/>
                  <a:gd name="connsiteY11" fmla="*/ 426781 h 1050030"/>
                  <a:gd name="connsiteX12" fmla="*/ 488780 w 918253"/>
                  <a:gd name="connsiteY12" fmla="*/ 140601 h 1050030"/>
                  <a:gd name="connsiteX13" fmla="*/ 464035 w 918253"/>
                  <a:gd name="connsiteY13" fmla="*/ 140164 h 1050030"/>
                  <a:gd name="connsiteX14" fmla="*/ 182044 w 918253"/>
                  <a:gd name="connsiteY14" fmla="*/ 426781 h 105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8253" h="1050030">
                    <a:moveTo>
                      <a:pt x="464035" y="0"/>
                    </a:moveTo>
                    <a:cubicBezTo>
                      <a:pt x="764765" y="0"/>
                      <a:pt x="918253" y="235403"/>
                      <a:pt x="918253" y="513934"/>
                    </a:cubicBezTo>
                    <a:lnTo>
                      <a:pt x="918253" y="568742"/>
                    </a:lnTo>
                    <a:lnTo>
                      <a:pt x="173121" y="568742"/>
                    </a:lnTo>
                    <a:cubicBezTo>
                      <a:pt x="184721" y="787972"/>
                      <a:pt x="306084" y="910167"/>
                      <a:pt x="475636" y="910167"/>
                    </a:cubicBezTo>
                    <a:cubicBezTo>
                      <a:pt x="600273" y="912835"/>
                      <a:pt x="709571" y="826832"/>
                      <a:pt x="737101" y="704413"/>
                    </a:cubicBezTo>
                    <a:lnTo>
                      <a:pt x="915576" y="725977"/>
                    </a:lnTo>
                    <a:cubicBezTo>
                      <a:pt x="868494" y="924165"/>
                      <a:pt x="687557" y="1060223"/>
                      <a:pt x="485452" y="1049432"/>
                    </a:cubicBezTo>
                    <a:cubicBezTo>
                      <a:pt x="179367" y="1049432"/>
                      <a:pt x="0" y="859851"/>
                      <a:pt x="0" y="533701"/>
                    </a:cubicBezTo>
                    <a:cubicBezTo>
                      <a:pt x="0" y="207550"/>
                      <a:pt x="180260" y="0"/>
                      <a:pt x="464035" y="0"/>
                    </a:cubicBezTo>
                    <a:close/>
                    <a:moveTo>
                      <a:pt x="182044" y="426781"/>
                    </a:moveTo>
                    <a:lnTo>
                      <a:pt x="738886" y="426781"/>
                    </a:lnTo>
                    <a:cubicBezTo>
                      <a:pt x="748310" y="278216"/>
                      <a:pt x="636334" y="150090"/>
                      <a:pt x="488780" y="140601"/>
                    </a:cubicBezTo>
                    <a:cubicBezTo>
                      <a:pt x="480544" y="140071"/>
                      <a:pt x="472289" y="139925"/>
                      <a:pt x="464035" y="140164"/>
                    </a:cubicBezTo>
                    <a:cubicBezTo>
                      <a:pt x="307861" y="141643"/>
                      <a:pt x="182036" y="269537"/>
                      <a:pt x="182044" y="426781"/>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grpSp>
      </p:grpSp>
    </p:spTree>
    <p:extLst>
      <p:ext uri="{BB962C8B-B14F-4D97-AF65-F5344CB8AC3E}">
        <p14:creationId xmlns:p14="http://schemas.microsoft.com/office/powerpoint/2010/main" val="35743173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Forest We make digital visions real  ">
    <p:bg>
      <p:bgPr>
        <a:solidFill>
          <a:schemeClr val="accent3">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8">
            <a:extLst>
              <a:ext uri="{FF2B5EF4-FFF2-40B4-BE49-F238E27FC236}">
                <a16:creationId xmlns:a16="http://schemas.microsoft.com/office/drawing/2014/main" id="{EF4AC26B-4800-433A-BF88-BB16B346E583}"/>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50000"/>
                    </a14:imgEffect>
                    <a14:imgEffect>
                      <a14:brightnessContrast bright="100000" contrast="49000"/>
                    </a14:imgEffect>
                  </a14:imgLayer>
                </a14:imgProps>
              </a:ext>
              <a:ext uri="{28A0092B-C50C-407E-A947-70E740481C1C}">
                <a14:useLocalDpi xmlns:a14="http://schemas.microsoft.com/office/drawing/2010/main" val="0"/>
              </a:ext>
            </a:extLst>
          </a:blip>
          <a:stretch>
            <a:fillRect/>
          </a:stretch>
        </p:blipFill>
        <p:spPr>
          <a:xfrm>
            <a:off x="10897371" y="460491"/>
            <a:ext cx="873986" cy="198000"/>
          </a:xfrm>
          <a:prstGeom prst="rect">
            <a:avLst/>
          </a:prstGeom>
        </p:spPr>
      </p:pic>
      <p:sp>
        <p:nvSpPr>
          <p:cNvPr id="2" name="Date Placeholder 1">
            <a:extLst>
              <a:ext uri="{FF2B5EF4-FFF2-40B4-BE49-F238E27FC236}">
                <a16:creationId xmlns:a16="http://schemas.microsoft.com/office/drawing/2014/main" id="{32C4C28C-3366-4153-8D8D-C0F0076E4173}"/>
              </a:ext>
            </a:extLst>
          </p:cNvPr>
          <p:cNvSpPr>
            <a:spLocks noGrp="1"/>
          </p:cNvSpPr>
          <p:nvPr>
            <p:ph type="dt" sz="half" idx="10"/>
          </p:nvPr>
        </p:nvSpPr>
        <p:spPr/>
        <p:txBody>
          <a:bodyPr/>
          <a:lstStyle/>
          <a:p>
            <a:fld id="{05DBFB67-4D1C-436F-9F96-ADB1E0ED6E69}" type="datetime1">
              <a:rPr lang="en-GB" smtClean="0"/>
              <a:t>18/03/2022</a:t>
            </a:fld>
            <a:endParaRPr lang="en-GB" dirty="0"/>
          </a:p>
        </p:txBody>
      </p:sp>
      <p:sp>
        <p:nvSpPr>
          <p:cNvPr id="3" name="Footer Placeholder 2">
            <a:extLst>
              <a:ext uri="{FF2B5EF4-FFF2-40B4-BE49-F238E27FC236}">
                <a16:creationId xmlns:a16="http://schemas.microsoft.com/office/drawing/2014/main" id="{2F77AD14-1E53-4D89-8A2E-88458CBD84A2}"/>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4CB722-0EDF-402E-8D04-0AD037E9EE6B}"/>
              </a:ext>
            </a:extLst>
          </p:cNvPr>
          <p:cNvSpPr>
            <a:spLocks noGrp="1"/>
          </p:cNvSpPr>
          <p:nvPr>
            <p:ph type="sldNum" sz="quarter" idx="12"/>
          </p:nvPr>
        </p:nvSpPr>
        <p:spPr/>
        <p:txBody>
          <a:bodyPr/>
          <a:lstStyle/>
          <a:p>
            <a:fld id="{E2B1EC55-BC2B-4EBF-80C0-1330C20D5D9A}" type="slidenum">
              <a:rPr lang="en-GB" smtClean="0"/>
              <a:pPr/>
              <a:t>‹#›</a:t>
            </a:fld>
            <a:endParaRPr lang="en-GB" dirty="0"/>
          </a:p>
        </p:txBody>
      </p:sp>
      <p:grpSp>
        <p:nvGrpSpPr>
          <p:cNvPr id="6" name="Group 5">
            <a:extLst>
              <a:ext uri="{FF2B5EF4-FFF2-40B4-BE49-F238E27FC236}">
                <a16:creationId xmlns:a16="http://schemas.microsoft.com/office/drawing/2014/main" id="{BC475BDB-C539-4B95-9374-7B0FE4810E6D}"/>
              </a:ext>
            </a:extLst>
          </p:cNvPr>
          <p:cNvGrpSpPr/>
          <p:nvPr userDrawn="1"/>
        </p:nvGrpSpPr>
        <p:grpSpPr>
          <a:xfrm>
            <a:off x="1992597" y="1828046"/>
            <a:ext cx="8373915" cy="2783717"/>
            <a:chOff x="1992597" y="1828046"/>
            <a:chExt cx="8373915" cy="2783717"/>
          </a:xfrm>
        </p:grpSpPr>
        <p:pic>
          <p:nvPicPr>
            <p:cNvPr id="36" name="Grafikk 7">
              <a:extLst>
                <a:ext uri="{FF2B5EF4-FFF2-40B4-BE49-F238E27FC236}">
                  <a16:creationId xmlns:a16="http://schemas.microsoft.com/office/drawing/2014/main" id="{277ECD75-CE0E-4CCD-99CA-11B0BA6CCCA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2597" y="2131934"/>
              <a:ext cx="8373915" cy="2479829"/>
            </a:xfrm>
            <a:prstGeom prst="rect">
              <a:avLst/>
            </a:prstGeom>
          </p:spPr>
        </p:pic>
        <p:pic>
          <p:nvPicPr>
            <p:cNvPr id="37" name="Grafikk 5">
              <a:extLst>
                <a:ext uri="{FF2B5EF4-FFF2-40B4-BE49-F238E27FC236}">
                  <a16:creationId xmlns:a16="http://schemas.microsoft.com/office/drawing/2014/main" id="{9B811F8D-20A3-45FE-8ABA-BC80CBF4DC2B}"/>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5565">
              <a:off x="5891395" y="2112095"/>
              <a:ext cx="1217356" cy="649257"/>
            </a:xfrm>
            <a:prstGeom prst="rect">
              <a:avLst/>
            </a:prstGeom>
          </p:spPr>
        </p:pic>
      </p:grpSp>
    </p:spTree>
    <p:extLst>
      <p:ext uri="{BB962C8B-B14F-4D97-AF65-F5344CB8AC3E}">
        <p14:creationId xmlns:p14="http://schemas.microsoft.com/office/powerpoint/2010/main" val="2211095140"/>
      </p:ext>
    </p:extLst>
  </p:cSld>
  <p:clrMapOvr>
    <a:masterClrMapping/>
  </p:clrMapOvr>
  <p:extLst>
    <p:ext uri="{DCECCB84-F9BA-43D5-87BE-67443E8EF086}">
      <p15:sldGuideLst xmlns:p15="http://schemas.microsoft.com/office/powerpoint/2012/main">
        <p15:guide id="1" orient="horz" pos="2772"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 Flamingo Hello">
    <p:bg>
      <p:bgPr>
        <a:solidFill>
          <a:schemeClr val="accent4">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Bilde 4" descr="Hello">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34166" y="2171730"/>
            <a:ext cx="7246937" cy="2898775"/>
          </a:xfrm>
          <a:prstGeom prst="rect">
            <a:avLst/>
          </a:prstGeom>
        </p:spPr>
      </p:pic>
      <p:pic>
        <p:nvPicPr>
          <p:cNvPr id="5" name="Bilde 2">
            <a:extLst>
              <a:ext uri="{FF2B5EF4-FFF2-40B4-BE49-F238E27FC236}">
                <a16:creationId xmlns:a16="http://schemas.microsoft.com/office/drawing/2014/main" id="{9B508926-77C9-4304-BD62-06F5D718528C}"/>
              </a:ext>
            </a:extLst>
          </p:cNvPr>
          <p:cNvPicPr>
            <a:picLocks noChangeAspect="1"/>
          </p:cNvPicPr>
          <p:nvPr userDrawn="1"/>
        </p:nvPicPr>
        <p:blipFill>
          <a:blip r:embed="rId4"/>
          <a:stretch>
            <a:fillRect/>
          </a:stretch>
        </p:blipFill>
        <p:spPr>
          <a:xfrm>
            <a:off x="5009365" y="2171730"/>
            <a:ext cx="1251526" cy="455100"/>
          </a:xfrm>
          <a:prstGeom prst="rect">
            <a:avLst/>
          </a:prstGeom>
        </p:spPr>
      </p:pic>
      <p:sp>
        <p:nvSpPr>
          <p:cNvPr id="2" name="Date Placeholder 1">
            <a:extLst>
              <a:ext uri="{FF2B5EF4-FFF2-40B4-BE49-F238E27FC236}">
                <a16:creationId xmlns:a16="http://schemas.microsoft.com/office/drawing/2014/main" id="{0BDF3B45-4190-4131-BF33-1A338D260396}"/>
              </a:ext>
            </a:extLst>
          </p:cNvPr>
          <p:cNvSpPr>
            <a:spLocks noGrp="1"/>
          </p:cNvSpPr>
          <p:nvPr>
            <p:ph type="dt" sz="half" idx="10"/>
          </p:nvPr>
        </p:nvSpPr>
        <p:spPr/>
        <p:txBody>
          <a:bodyPr/>
          <a:lstStyle/>
          <a:p>
            <a:fld id="{676B623C-16E9-4158-8993-747B5C50B89E}" type="datetime1">
              <a:rPr lang="en-GB" smtClean="0"/>
              <a:t>18/03/2022</a:t>
            </a:fld>
            <a:endParaRPr lang="en-GB" dirty="0"/>
          </a:p>
        </p:txBody>
      </p:sp>
      <p:sp>
        <p:nvSpPr>
          <p:cNvPr id="4" name="Footer Placeholder 3">
            <a:extLst>
              <a:ext uri="{FF2B5EF4-FFF2-40B4-BE49-F238E27FC236}">
                <a16:creationId xmlns:a16="http://schemas.microsoft.com/office/drawing/2014/main" id="{1FE94DF7-EBC3-4562-A0BE-5DD40DDE098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7672C8A-A268-4833-A872-2A6824279B4E}"/>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0911525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 Flamingo Welcome ">
    <p:bg>
      <p:bgPr>
        <a:solidFill>
          <a:schemeClr val="accent4">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Bilde 4" descr="Welcome">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757248" y="2460237"/>
            <a:ext cx="8745266" cy="2141698"/>
          </a:xfrm>
          <a:prstGeom prst="rect">
            <a:avLst/>
          </a:prstGeom>
        </p:spPr>
      </p:pic>
      <p:pic>
        <p:nvPicPr>
          <p:cNvPr id="5" name="Bilde 3">
            <a:extLst>
              <a:ext uri="{FF2B5EF4-FFF2-40B4-BE49-F238E27FC236}">
                <a16:creationId xmlns:a16="http://schemas.microsoft.com/office/drawing/2014/main" id="{9202B83D-0FD9-4162-AF4F-6324E6FE6C61}"/>
              </a:ext>
            </a:extLst>
          </p:cNvPr>
          <p:cNvPicPr>
            <a:picLocks noChangeAspect="1"/>
          </p:cNvPicPr>
          <p:nvPr userDrawn="1"/>
        </p:nvPicPr>
        <p:blipFill>
          <a:blip r:embed="rId4"/>
          <a:stretch>
            <a:fillRect/>
          </a:stretch>
        </p:blipFill>
        <p:spPr>
          <a:xfrm>
            <a:off x="6287109" y="2488812"/>
            <a:ext cx="1251526" cy="455100"/>
          </a:xfrm>
          <a:prstGeom prst="rect">
            <a:avLst/>
          </a:prstGeom>
        </p:spPr>
      </p:pic>
      <p:sp>
        <p:nvSpPr>
          <p:cNvPr id="2" name="Date Placeholder 1">
            <a:extLst>
              <a:ext uri="{FF2B5EF4-FFF2-40B4-BE49-F238E27FC236}">
                <a16:creationId xmlns:a16="http://schemas.microsoft.com/office/drawing/2014/main" id="{45AB719F-112C-46C2-8D67-9F6CAC873D11}"/>
              </a:ext>
            </a:extLst>
          </p:cNvPr>
          <p:cNvSpPr>
            <a:spLocks noGrp="1"/>
          </p:cNvSpPr>
          <p:nvPr>
            <p:ph type="dt" sz="half" idx="10"/>
          </p:nvPr>
        </p:nvSpPr>
        <p:spPr/>
        <p:txBody>
          <a:bodyPr/>
          <a:lstStyle/>
          <a:p>
            <a:fld id="{06B35B81-5495-4570-9D83-0D83BCB4B85D}" type="datetime1">
              <a:rPr lang="en-GB" smtClean="0"/>
              <a:t>18/03/2022</a:t>
            </a:fld>
            <a:endParaRPr lang="en-GB" dirty="0"/>
          </a:p>
        </p:txBody>
      </p:sp>
      <p:sp>
        <p:nvSpPr>
          <p:cNvPr id="4" name="Footer Placeholder 3">
            <a:extLst>
              <a:ext uri="{FF2B5EF4-FFF2-40B4-BE49-F238E27FC236}">
                <a16:creationId xmlns:a16="http://schemas.microsoft.com/office/drawing/2014/main" id="{3C279ADE-B04E-4EE3-AF0E-DB1F6274104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9CF7B7C-CF47-40CB-A679-82BDD559EE1E}"/>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2095485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Flamingo We make digital visions real ">
    <p:bg>
      <p:bgPr>
        <a:solidFill>
          <a:schemeClr val="accent4">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fikk 3" descr="We make digital">
            <a:extLst>
              <a:ext uri="{FF2B5EF4-FFF2-40B4-BE49-F238E27FC236}">
                <a16:creationId xmlns:a16="http://schemas.microsoft.com/office/drawing/2014/main" id="{F36D243B-DA91-4EA9-99BA-5D8BE4B0E43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2764"/>
          <a:stretch/>
        </p:blipFill>
        <p:spPr>
          <a:xfrm>
            <a:off x="1215483" y="1900605"/>
            <a:ext cx="6585640" cy="2896231"/>
          </a:xfrm>
          <a:prstGeom prst="rect">
            <a:avLst/>
          </a:prstGeom>
        </p:spPr>
      </p:pic>
      <p:pic>
        <p:nvPicPr>
          <p:cNvPr id="7" name="Grafikk 4" descr="visions real.">
            <a:extLst>
              <a:ext uri="{FF2B5EF4-FFF2-40B4-BE49-F238E27FC236}">
                <a16:creationId xmlns:a16="http://schemas.microsoft.com/office/drawing/2014/main" id="{B574C5E5-2EA5-496D-9785-06DE9B3F4F9E}"/>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4191" r="4063"/>
          <a:stretch/>
        </p:blipFill>
        <p:spPr>
          <a:xfrm>
            <a:off x="4584848" y="3254347"/>
            <a:ext cx="6318055" cy="1542489"/>
          </a:xfrm>
          <a:prstGeom prst="rect">
            <a:avLst/>
          </a:prstGeom>
        </p:spPr>
      </p:pic>
      <p:pic>
        <p:nvPicPr>
          <p:cNvPr id="9" name="Grafikk 5">
            <a:extLst>
              <a:ext uri="{FF2B5EF4-FFF2-40B4-BE49-F238E27FC236}">
                <a16:creationId xmlns:a16="http://schemas.microsoft.com/office/drawing/2014/main" id="{C5A812B1-6552-43EF-BD02-00971FE72D2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00000">
            <a:off x="5784949" y="1432464"/>
            <a:ext cx="1603617" cy="855263"/>
          </a:xfrm>
          <a:prstGeom prst="rect">
            <a:avLst/>
          </a:prstGeom>
        </p:spPr>
      </p:pic>
      <p:sp>
        <p:nvSpPr>
          <p:cNvPr id="10" name="Ellipse 6">
            <a:extLst>
              <a:ext uri="{FF2B5EF4-FFF2-40B4-BE49-F238E27FC236}">
                <a16:creationId xmlns:a16="http://schemas.microsoft.com/office/drawing/2014/main" id="{0F91251D-027B-4D57-A698-D8D763DCEE18}"/>
              </a:ext>
            </a:extLst>
          </p:cNvPr>
          <p:cNvSpPr/>
          <p:nvPr userDrawn="1"/>
        </p:nvSpPr>
        <p:spPr>
          <a:xfrm flipV="1">
            <a:off x="11036017" y="4271880"/>
            <a:ext cx="134471" cy="134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Date Placeholder 1">
            <a:extLst>
              <a:ext uri="{FF2B5EF4-FFF2-40B4-BE49-F238E27FC236}">
                <a16:creationId xmlns:a16="http://schemas.microsoft.com/office/drawing/2014/main" id="{B94AAED6-A52E-4EDC-83EA-7486AAFB7CF1}"/>
              </a:ext>
            </a:extLst>
          </p:cNvPr>
          <p:cNvSpPr>
            <a:spLocks noGrp="1"/>
          </p:cNvSpPr>
          <p:nvPr>
            <p:ph type="dt" sz="half" idx="10"/>
          </p:nvPr>
        </p:nvSpPr>
        <p:spPr/>
        <p:txBody>
          <a:bodyPr/>
          <a:lstStyle/>
          <a:p>
            <a:fld id="{ECDDA514-8A46-4B61-8898-0B43C293F3FE}" type="datetime1">
              <a:rPr lang="en-GB" smtClean="0"/>
              <a:t>18/03/2022</a:t>
            </a:fld>
            <a:endParaRPr lang="en-GB" dirty="0"/>
          </a:p>
        </p:txBody>
      </p:sp>
      <p:sp>
        <p:nvSpPr>
          <p:cNvPr id="3" name="Footer Placeholder 2">
            <a:extLst>
              <a:ext uri="{FF2B5EF4-FFF2-40B4-BE49-F238E27FC236}">
                <a16:creationId xmlns:a16="http://schemas.microsoft.com/office/drawing/2014/main" id="{BC96C000-3126-4531-B003-9ED14C8E8CD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1C917C65-B381-45E0-A630-DE33F1E6D7E8}"/>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3089956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Pebble Agenda ">
    <p:bg>
      <p:bgPr>
        <a:solidFill>
          <a:schemeClr val="bg2">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BBCFFEBE-F9A7-4607-8663-E47CF733B2A8}"/>
              </a:ext>
            </a:extLst>
          </p:cNvPr>
          <p:cNvSpPr>
            <a:spLocks noGrp="1"/>
          </p:cNvSpPr>
          <p:nvPr>
            <p:ph type="dt" sz="half" idx="10"/>
          </p:nvPr>
        </p:nvSpPr>
        <p:spPr/>
        <p:txBody>
          <a:bodyPr/>
          <a:lstStyle/>
          <a:p>
            <a:fld id="{B2DD0508-C49B-4D9D-BF63-2F67493D489B}" type="datetime1">
              <a:rPr lang="en-GB" smtClean="0"/>
              <a:t>18/03/2022</a:t>
            </a:fld>
            <a:endParaRPr lang="en-GB" dirty="0"/>
          </a:p>
        </p:txBody>
      </p:sp>
      <p:sp>
        <p:nvSpPr>
          <p:cNvPr id="4" name="Footer Placeholder 3">
            <a:extLst>
              <a:ext uri="{FF2B5EF4-FFF2-40B4-BE49-F238E27FC236}">
                <a16:creationId xmlns:a16="http://schemas.microsoft.com/office/drawing/2014/main" id="{B110FC66-73DE-4342-ABD4-72B608FB5A6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7A1B997-C571-41C7-87DD-19B401BDF312}"/>
              </a:ext>
            </a:extLst>
          </p:cNvPr>
          <p:cNvSpPr>
            <a:spLocks noGrp="1"/>
          </p:cNvSpPr>
          <p:nvPr>
            <p:ph type="sldNum" sz="quarter" idx="12"/>
          </p:nvPr>
        </p:nvSpPr>
        <p:spPr/>
        <p:txBody>
          <a:bodyPr/>
          <a:lstStyle/>
          <a:p>
            <a:fld id="{E2B1EC55-BC2B-4EBF-80C0-1330C20D5D9A}" type="slidenum">
              <a:rPr lang="en-GB" smtClean="0"/>
              <a:pPr/>
              <a:t>‹#›</a:t>
            </a:fld>
            <a:endParaRPr lang="en-GB" dirty="0"/>
          </a:p>
        </p:txBody>
      </p:sp>
      <p:pic>
        <p:nvPicPr>
          <p:cNvPr id="10" name="Grafikk 12">
            <a:extLst>
              <a:ext uri="{FF2B5EF4-FFF2-40B4-BE49-F238E27FC236}">
                <a16:creationId xmlns:a16="http://schemas.microsoft.com/office/drawing/2014/main" id="{2F68FBFF-A522-4CF6-89DF-6044B05F47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567100" y="2159654"/>
            <a:ext cx="7202880" cy="2675356"/>
          </a:xfrm>
          <a:prstGeom prst="rect">
            <a:avLst/>
          </a:prstGeom>
        </p:spPr>
      </p:pic>
    </p:spTree>
    <p:extLst>
      <p:ext uri="{BB962C8B-B14F-4D97-AF65-F5344CB8AC3E}">
        <p14:creationId xmlns:p14="http://schemas.microsoft.com/office/powerpoint/2010/main" val="264733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FD2A1C-2FF0-48DD-BFEE-230A68B193F9}"/>
              </a:ext>
            </a:extLst>
          </p:cNvPr>
          <p:cNvSpPr>
            <a:spLocks noGrp="1"/>
          </p:cNvSpPr>
          <p:nvPr>
            <p:ph type="body" idx="1"/>
          </p:nvPr>
        </p:nvSpPr>
        <p:spPr>
          <a:xfrm>
            <a:off x="993602" y="1605881"/>
            <a:ext cx="4599990" cy="830179"/>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60492-38F4-4F79-8F0E-7BFCC1D79405}"/>
              </a:ext>
            </a:extLst>
          </p:cNvPr>
          <p:cNvSpPr>
            <a:spLocks noGrp="1"/>
          </p:cNvSpPr>
          <p:nvPr>
            <p:ph sz="half" idx="2"/>
          </p:nvPr>
        </p:nvSpPr>
        <p:spPr>
          <a:xfrm>
            <a:off x="993602" y="2640891"/>
            <a:ext cx="4599990" cy="3467809"/>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C5B6B31A-D44B-4399-BC63-6E0D82A58192}"/>
              </a:ext>
            </a:extLst>
          </p:cNvPr>
          <p:cNvSpPr>
            <a:spLocks noGrp="1"/>
          </p:cNvSpPr>
          <p:nvPr>
            <p:ph type="body" sz="quarter" idx="3"/>
          </p:nvPr>
        </p:nvSpPr>
        <p:spPr>
          <a:xfrm>
            <a:off x="6284612" y="1605881"/>
            <a:ext cx="4600801" cy="830179"/>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EF5D2-2D6F-48B1-A053-335145C5824A}"/>
              </a:ext>
            </a:extLst>
          </p:cNvPr>
          <p:cNvSpPr>
            <a:spLocks noGrp="1"/>
          </p:cNvSpPr>
          <p:nvPr>
            <p:ph sz="quarter" idx="4"/>
          </p:nvPr>
        </p:nvSpPr>
        <p:spPr>
          <a:xfrm>
            <a:off x="6284612" y="2640267"/>
            <a:ext cx="4600799" cy="3468434"/>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Rectangle 12" descr="TagShape">
            <a:extLst>
              <a:ext uri="{FF2B5EF4-FFF2-40B4-BE49-F238E27FC236}">
                <a16:creationId xmlns:a16="http://schemas.microsoft.com/office/drawing/2014/main" id="{BE746C43-E0F5-4E9F-A742-A5A418704710}"/>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1">
            <a:extLst>
              <a:ext uri="{FF2B5EF4-FFF2-40B4-BE49-F238E27FC236}">
                <a16:creationId xmlns:a16="http://schemas.microsoft.com/office/drawing/2014/main" id="{D21F6CF2-CE60-4C35-B3B2-1557925A93BB}"/>
              </a:ext>
            </a:extLst>
          </p:cNvPr>
          <p:cNvSpPr>
            <a:spLocks noGrp="1"/>
          </p:cNvSpPr>
          <p:nvPr>
            <p:ph type="title"/>
          </p:nvPr>
        </p:nvSpPr>
        <p:spPr>
          <a:xfrm>
            <a:off x="993602" y="800101"/>
            <a:ext cx="9890298" cy="601574"/>
          </a:xfrm>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88388311-5B81-4A45-A64A-62ED057270AC}"/>
              </a:ext>
            </a:extLst>
          </p:cNvPr>
          <p:cNvSpPr>
            <a:spLocks noGrp="1"/>
          </p:cNvSpPr>
          <p:nvPr>
            <p:ph type="dt" sz="half" idx="10"/>
          </p:nvPr>
        </p:nvSpPr>
        <p:spPr/>
        <p:txBody>
          <a:bodyPr/>
          <a:lstStyle/>
          <a:p>
            <a:fld id="{ABFA196E-5EFC-4DFA-9473-857D4BE1DAA9}" type="datetime1">
              <a:rPr lang="en-GB" smtClean="0"/>
              <a:t>18/03/2022</a:t>
            </a:fld>
            <a:endParaRPr lang="en-GB"/>
          </a:p>
        </p:txBody>
      </p:sp>
      <p:sp>
        <p:nvSpPr>
          <p:cNvPr id="7" name="Footer Placeholder 6">
            <a:extLst>
              <a:ext uri="{FF2B5EF4-FFF2-40B4-BE49-F238E27FC236}">
                <a16:creationId xmlns:a16="http://schemas.microsoft.com/office/drawing/2014/main" id="{CAF6DC0A-E8E4-4361-981A-09D0174FC5B9}"/>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E68D1A05-AF4F-4451-A81A-2AFCB63DE28C}"/>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19242715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Flamingo Thanks ">
    <p:bg>
      <p:bgPr>
        <a:solidFill>
          <a:schemeClr val="accent4">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Bilde 4" descr="Thanks">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68479" y="2363164"/>
            <a:ext cx="7834914" cy="2268000"/>
          </a:xfrm>
          <a:prstGeom prst="rect">
            <a:avLst/>
          </a:prstGeom>
        </p:spPr>
      </p:pic>
      <p:pic>
        <p:nvPicPr>
          <p:cNvPr id="5" name="Bilde 2">
            <a:extLst>
              <a:ext uri="{FF2B5EF4-FFF2-40B4-BE49-F238E27FC236}">
                <a16:creationId xmlns:a16="http://schemas.microsoft.com/office/drawing/2014/main" id="{832A717D-C6DE-444D-9B0A-059C3E7FE59C}"/>
              </a:ext>
            </a:extLst>
          </p:cNvPr>
          <p:cNvPicPr>
            <a:picLocks noChangeAspect="1"/>
          </p:cNvPicPr>
          <p:nvPr userDrawn="1"/>
        </p:nvPicPr>
        <p:blipFill>
          <a:blip r:embed="rId4"/>
          <a:stretch>
            <a:fillRect/>
          </a:stretch>
        </p:blipFill>
        <p:spPr>
          <a:xfrm>
            <a:off x="4999840" y="2428905"/>
            <a:ext cx="1251526" cy="455100"/>
          </a:xfrm>
          <a:prstGeom prst="rect">
            <a:avLst/>
          </a:prstGeom>
        </p:spPr>
      </p:pic>
      <p:sp>
        <p:nvSpPr>
          <p:cNvPr id="2" name="Date Placeholder 1">
            <a:extLst>
              <a:ext uri="{FF2B5EF4-FFF2-40B4-BE49-F238E27FC236}">
                <a16:creationId xmlns:a16="http://schemas.microsoft.com/office/drawing/2014/main" id="{78E6EF23-EAE8-4AFD-BE2D-469EE3E5AC6E}"/>
              </a:ext>
            </a:extLst>
          </p:cNvPr>
          <p:cNvSpPr>
            <a:spLocks noGrp="1"/>
          </p:cNvSpPr>
          <p:nvPr>
            <p:ph type="dt" sz="half" idx="10"/>
          </p:nvPr>
        </p:nvSpPr>
        <p:spPr/>
        <p:txBody>
          <a:bodyPr/>
          <a:lstStyle/>
          <a:p>
            <a:fld id="{29510859-0925-48E4-9687-8360E4B3C3FB}" type="datetime1">
              <a:rPr lang="en-GB" smtClean="0"/>
              <a:t>18/03/2022</a:t>
            </a:fld>
            <a:endParaRPr lang="en-GB" dirty="0"/>
          </a:p>
        </p:txBody>
      </p:sp>
      <p:sp>
        <p:nvSpPr>
          <p:cNvPr id="4" name="Footer Placeholder 3">
            <a:extLst>
              <a:ext uri="{FF2B5EF4-FFF2-40B4-BE49-F238E27FC236}">
                <a16:creationId xmlns:a16="http://schemas.microsoft.com/office/drawing/2014/main" id="{93021789-523C-4540-A0A0-45A8E1FE58D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C2C9DF7-67B0-4C3A-B26A-2F2FBFBE3B05}"/>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4329004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Knowit logotype Forest">
    <p:bg>
      <p:bgPr>
        <a:solidFill>
          <a:schemeClr val="accent3">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DF46C7D6-FC8E-4DF2-A4BD-92715DD88C8A}"/>
              </a:ext>
            </a:extLst>
          </p:cNvPr>
          <p:cNvSpPr>
            <a:spLocks noGrp="1"/>
          </p:cNvSpPr>
          <p:nvPr>
            <p:ph type="dt" sz="half" idx="10"/>
          </p:nvPr>
        </p:nvSpPr>
        <p:spPr/>
        <p:txBody>
          <a:bodyPr/>
          <a:lstStyle/>
          <a:p>
            <a:fld id="{CF271ABA-6239-4EDC-A520-49D8500C7902}" type="datetime1">
              <a:rPr lang="en-GB" smtClean="0"/>
              <a:t>18/03/2022</a:t>
            </a:fld>
            <a:endParaRPr lang="en-GB" dirty="0"/>
          </a:p>
        </p:txBody>
      </p:sp>
      <p:sp>
        <p:nvSpPr>
          <p:cNvPr id="3" name="Footer Placeholder 2">
            <a:extLst>
              <a:ext uri="{FF2B5EF4-FFF2-40B4-BE49-F238E27FC236}">
                <a16:creationId xmlns:a16="http://schemas.microsoft.com/office/drawing/2014/main" id="{ECCCDAD8-36F6-4887-A77B-C1FE06FA446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DDC3BB4-B858-46AA-AF19-5AB8F0802AFA}"/>
              </a:ext>
            </a:extLst>
          </p:cNvPr>
          <p:cNvSpPr>
            <a:spLocks noGrp="1"/>
          </p:cNvSpPr>
          <p:nvPr>
            <p:ph type="sldNum" sz="quarter" idx="12"/>
          </p:nvPr>
        </p:nvSpPr>
        <p:spPr/>
        <p:txBody>
          <a:bodyPr/>
          <a:lstStyle/>
          <a:p>
            <a:fld id="{E2B1EC55-BC2B-4EBF-80C0-1330C20D5D9A}" type="slidenum">
              <a:rPr lang="en-GB" smtClean="0"/>
              <a:pPr/>
              <a:t>‹#›</a:t>
            </a:fld>
            <a:endParaRPr lang="en-GB" dirty="0"/>
          </a:p>
        </p:txBody>
      </p:sp>
      <p:pic>
        <p:nvPicPr>
          <p:cNvPr id="7" name="Grafikk 2">
            <a:extLst>
              <a:ext uri="{FF2B5EF4-FFF2-40B4-BE49-F238E27FC236}">
                <a16:creationId xmlns:a16="http://schemas.microsoft.com/office/drawing/2014/main" id="{FCB9CEC0-B545-4AF5-816D-15CDDE37C08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22"/>
          <a:stretch/>
        </p:blipFill>
        <p:spPr>
          <a:xfrm>
            <a:off x="3913515" y="2557579"/>
            <a:ext cx="4364970" cy="1424790"/>
          </a:xfrm>
          <a:prstGeom prst="rect">
            <a:avLst/>
          </a:prstGeom>
        </p:spPr>
      </p:pic>
    </p:spTree>
    <p:extLst>
      <p:ext uri="{BB962C8B-B14F-4D97-AF65-F5344CB8AC3E}">
        <p14:creationId xmlns:p14="http://schemas.microsoft.com/office/powerpoint/2010/main" val="1487605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Knowit logotype ">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knowit logotype">
            <a:extLst>
              <a:ext uri="{FF2B5EF4-FFF2-40B4-BE49-F238E27FC236}">
                <a16:creationId xmlns:a16="http://schemas.microsoft.com/office/drawing/2014/main" id="{D2CDF4BA-B301-4369-BA49-70FEBF61FA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83381" y="2787249"/>
            <a:ext cx="4426998" cy="1368000"/>
          </a:xfrm>
          <a:prstGeom prst="rect">
            <a:avLst/>
          </a:prstGeom>
        </p:spPr>
      </p:pic>
      <p:sp>
        <p:nvSpPr>
          <p:cNvPr id="2" name="Date Placeholder 1">
            <a:extLst>
              <a:ext uri="{FF2B5EF4-FFF2-40B4-BE49-F238E27FC236}">
                <a16:creationId xmlns:a16="http://schemas.microsoft.com/office/drawing/2014/main" id="{4CD7F2DC-35A8-4CC0-87FA-16138A05DF50}"/>
              </a:ext>
            </a:extLst>
          </p:cNvPr>
          <p:cNvSpPr>
            <a:spLocks noGrp="1"/>
          </p:cNvSpPr>
          <p:nvPr>
            <p:ph type="dt" sz="half" idx="10"/>
          </p:nvPr>
        </p:nvSpPr>
        <p:spPr/>
        <p:txBody>
          <a:bodyPr/>
          <a:lstStyle/>
          <a:p>
            <a:fld id="{A52A0CC9-3BAD-4124-87BF-E3E56720EFE2}" type="datetime1">
              <a:rPr lang="en-GB" smtClean="0"/>
              <a:t>18/03/2022</a:t>
            </a:fld>
            <a:endParaRPr lang="en-GB" dirty="0"/>
          </a:p>
        </p:txBody>
      </p:sp>
      <p:sp>
        <p:nvSpPr>
          <p:cNvPr id="3" name="Footer Placeholder 2">
            <a:extLst>
              <a:ext uri="{FF2B5EF4-FFF2-40B4-BE49-F238E27FC236}">
                <a16:creationId xmlns:a16="http://schemas.microsoft.com/office/drawing/2014/main" id="{43C68AE7-E8FB-47E4-B690-B1C62A54102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5391072F-153E-4D7E-9C49-E544D11F8D38}"/>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634519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Knowit Experience logotype">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4CD7F2DC-35A8-4CC0-87FA-16138A05DF50}"/>
              </a:ext>
            </a:extLst>
          </p:cNvPr>
          <p:cNvSpPr>
            <a:spLocks noGrp="1"/>
          </p:cNvSpPr>
          <p:nvPr>
            <p:ph type="dt" sz="half" idx="10"/>
          </p:nvPr>
        </p:nvSpPr>
        <p:spPr/>
        <p:txBody>
          <a:bodyPr/>
          <a:lstStyle/>
          <a:p>
            <a:fld id="{657FBE32-78BB-4259-8416-3AD02F4F853A}" type="datetime1">
              <a:rPr lang="en-GB" smtClean="0"/>
              <a:t>18/03/2022</a:t>
            </a:fld>
            <a:endParaRPr lang="en-GB" dirty="0"/>
          </a:p>
        </p:txBody>
      </p:sp>
      <p:sp>
        <p:nvSpPr>
          <p:cNvPr id="3" name="Footer Placeholder 2">
            <a:extLst>
              <a:ext uri="{FF2B5EF4-FFF2-40B4-BE49-F238E27FC236}">
                <a16:creationId xmlns:a16="http://schemas.microsoft.com/office/drawing/2014/main" id="{43C68AE7-E8FB-47E4-B690-B1C62A54102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5391072F-153E-4D7E-9C49-E544D11F8D38}"/>
              </a:ext>
            </a:extLst>
          </p:cNvPr>
          <p:cNvSpPr>
            <a:spLocks noGrp="1"/>
          </p:cNvSpPr>
          <p:nvPr>
            <p:ph type="sldNum" sz="quarter" idx="12"/>
          </p:nvPr>
        </p:nvSpPr>
        <p:spPr/>
        <p:txBody>
          <a:bodyPr/>
          <a:lstStyle/>
          <a:p>
            <a:fld id="{E2B1EC55-BC2B-4EBF-80C0-1330C20D5D9A}" type="slidenum">
              <a:rPr lang="en-GB" smtClean="0"/>
              <a:pPr/>
              <a:t>‹#›</a:t>
            </a:fld>
            <a:endParaRPr lang="en-GB" dirty="0"/>
          </a:p>
        </p:txBody>
      </p:sp>
      <p:pic>
        <p:nvPicPr>
          <p:cNvPr id="7" name="Bilde 6" descr="knowit EXPERIENCE logotype">
            <a:extLst>
              <a:ext uri="{FF2B5EF4-FFF2-40B4-BE49-F238E27FC236}">
                <a16:creationId xmlns:a16="http://schemas.microsoft.com/office/drawing/2014/main" id="{AD5E3B87-E493-459D-A689-29094CAC84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8359" y="3108856"/>
            <a:ext cx="9095282" cy="771721"/>
          </a:xfrm>
          <a:prstGeom prst="rect">
            <a:avLst/>
          </a:prstGeom>
        </p:spPr>
      </p:pic>
    </p:spTree>
    <p:extLst>
      <p:ext uri="{BB962C8B-B14F-4D97-AF65-F5344CB8AC3E}">
        <p14:creationId xmlns:p14="http://schemas.microsoft.com/office/powerpoint/2010/main" val="26165828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Knowit Insight logotype">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4CD7F2DC-35A8-4CC0-87FA-16138A05DF50}"/>
              </a:ext>
            </a:extLst>
          </p:cNvPr>
          <p:cNvSpPr>
            <a:spLocks noGrp="1"/>
          </p:cNvSpPr>
          <p:nvPr>
            <p:ph type="dt" sz="half" idx="10"/>
          </p:nvPr>
        </p:nvSpPr>
        <p:spPr/>
        <p:txBody>
          <a:bodyPr/>
          <a:lstStyle/>
          <a:p>
            <a:fld id="{B36508B6-2ECD-4C01-8DE6-F784D4DDE772}" type="datetime1">
              <a:rPr lang="en-GB" smtClean="0"/>
              <a:t>18/03/2022</a:t>
            </a:fld>
            <a:endParaRPr lang="en-GB" dirty="0"/>
          </a:p>
        </p:txBody>
      </p:sp>
      <p:sp>
        <p:nvSpPr>
          <p:cNvPr id="3" name="Footer Placeholder 2">
            <a:extLst>
              <a:ext uri="{FF2B5EF4-FFF2-40B4-BE49-F238E27FC236}">
                <a16:creationId xmlns:a16="http://schemas.microsoft.com/office/drawing/2014/main" id="{43C68AE7-E8FB-47E4-B690-B1C62A54102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5391072F-153E-4D7E-9C49-E544D11F8D38}"/>
              </a:ext>
            </a:extLst>
          </p:cNvPr>
          <p:cNvSpPr>
            <a:spLocks noGrp="1"/>
          </p:cNvSpPr>
          <p:nvPr>
            <p:ph type="sldNum" sz="quarter" idx="12"/>
          </p:nvPr>
        </p:nvSpPr>
        <p:spPr/>
        <p:txBody>
          <a:bodyPr/>
          <a:lstStyle/>
          <a:p>
            <a:fld id="{E2B1EC55-BC2B-4EBF-80C0-1330C20D5D9A}" type="slidenum">
              <a:rPr lang="en-GB" smtClean="0"/>
              <a:pPr/>
              <a:t>‹#›</a:t>
            </a:fld>
            <a:endParaRPr lang="en-GB" dirty="0"/>
          </a:p>
        </p:txBody>
      </p:sp>
      <p:pic>
        <p:nvPicPr>
          <p:cNvPr id="9" name="Bilde 4" descr="knowit INSIGT logotype">
            <a:extLst>
              <a:ext uri="{FF2B5EF4-FFF2-40B4-BE49-F238E27FC236}">
                <a16:creationId xmlns:a16="http://schemas.microsoft.com/office/drawing/2014/main" id="{72B24CB6-08D1-436F-B288-9594E6626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5379" y="3219067"/>
            <a:ext cx="6681241" cy="661509"/>
          </a:xfrm>
          <a:prstGeom prst="rect">
            <a:avLst/>
          </a:prstGeom>
        </p:spPr>
      </p:pic>
    </p:spTree>
    <p:extLst>
      <p:ext uri="{BB962C8B-B14F-4D97-AF65-F5344CB8AC3E}">
        <p14:creationId xmlns:p14="http://schemas.microsoft.com/office/powerpoint/2010/main" val="23305406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Knowit Solutions logotype">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4CD7F2DC-35A8-4CC0-87FA-16138A05DF50}"/>
              </a:ext>
            </a:extLst>
          </p:cNvPr>
          <p:cNvSpPr>
            <a:spLocks noGrp="1"/>
          </p:cNvSpPr>
          <p:nvPr>
            <p:ph type="dt" sz="half" idx="10"/>
          </p:nvPr>
        </p:nvSpPr>
        <p:spPr/>
        <p:txBody>
          <a:bodyPr/>
          <a:lstStyle/>
          <a:p>
            <a:fld id="{6CC9B612-7459-4AAF-A3FC-D99C218908E5}" type="datetime1">
              <a:rPr lang="en-GB" smtClean="0"/>
              <a:t>18/03/2022</a:t>
            </a:fld>
            <a:endParaRPr lang="en-GB" dirty="0"/>
          </a:p>
        </p:txBody>
      </p:sp>
      <p:sp>
        <p:nvSpPr>
          <p:cNvPr id="3" name="Footer Placeholder 2">
            <a:extLst>
              <a:ext uri="{FF2B5EF4-FFF2-40B4-BE49-F238E27FC236}">
                <a16:creationId xmlns:a16="http://schemas.microsoft.com/office/drawing/2014/main" id="{43C68AE7-E8FB-47E4-B690-B1C62A54102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5391072F-153E-4D7E-9C49-E544D11F8D38}"/>
              </a:ext>
            </a:extLst>
          </p:cNvPr>
          <p:cNvSpPr>
            <a:spLocks noGrp="1"/>
          </p:cNvSpPr>
          <p:nvPr>
            <p:ph type="sldNum" sz="quarter" idx="12"/>
          </p:nvPr>
        </p:nvSpPr>
        <p:spPr/>
        <p:txBody>
          <a:bodyPr/>
          <a:lstStyle/>
          <a:p>
            <a:fld id="{E2B1EC55-BC2B-4EBF-80C0-1330C20D5D9A}" type="slidenum">
              <a:rPr lang="en-GB" smtClean="0"/>
              <a:pPr/>
              <a:t>‹#›</a:t>
            </a:fld>
            <a:endParaRPr lang="en-GB" dirty="0"/>
          </a:p>
        </p:txBody>
      </p:sp>
      <p:pic>
        <p:nvPicPr>
          <p:cNvPr id="7" name="Bilde 5" descr="knowit SOLUTIONS logotype">
            <a:extLst>
              <a:ext uri="{FF2B5EF4-FFF2-40B4-BE49-F238E27FC236}">
                <a16:creationId xmlns:a16="http://schemas.microsoft.com/office/drawing/2014/main" id="{54F7125A-88D5-4962-B8E9-C7B8D3474F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6053" y="3219067"/>
            <a:ext cx="8279893" cy="661509"/>
          </a:xfrm>
          <a:prstGeom prst="rect">
            <a:avLst/>
          </a:prstGeom>
        </p:spPr>
      </p:pic>
    </p:spTree>
    <p:extLst>
      <p:ext uri="{BB962C8B-B14F-4D97-AF65-F5344CB8AC3E}">
        <p14:creationId xmlns:p14="http://schemas.microsoft.com/office/powerpoint/2010/main" val="134585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Rectangle 8" descr="TagShape">
            <a:extLst>
              <a:ext uri="{FF2B5EF4-FFF2-40B4-BE49-F238E27FC236}">
                <a16:creationId xmlns:a16="http://schemas.microsoft.com/office/drawing/2014/main" id="{91925090-ED23-4772-9079-712D32A05972}"/>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1">
            <a:extLst>
              <a:ext uri="{FF2B5EF4-FFF2-40B4-BE49-F238E27FC236}">
                <a16:creationId xmlns:a16="http://schemas.microsoft.com/office/drawing/2014/main" id="{935EA56A-4F65-449F-8498-B53388E7F8B4}"/>
              </a:ext>
            </a:extLst>
          </p:cNvPr>
          <p:cNvSpPr>
            <a:spLocks noGrp="1"/>
          </p:cNvSpPr>
          <p:nvPr>
            <p:ph type="title"/>
          </p:nvPr>
        </p:nvSpPr>
        <p:spPr>
          <a:xfrm>
            <a:off x="992188" y="800101"/>
            <a:ext cx="9891712" cy="1007057"/>
          </a:xfrm>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229421FF-7DB3-40C3-BE19-98BA11A42576}"/>
              </a:ext>
            </a:extLst>
          </p:cNvPr>
          <p:cNvSpPr>
            <a:spLocks noGrp="1"/>
          </p:cNvSpPr>
          <p:nvPr>
            <p:ph type="dt" sz="half" idx="10"/>
          </p:nvPr>
        </p:nvSpPr>
        <p:spPr/>
        <p:txBody>
          <a:bodyPr/>
          <a:lstStyle/>
          <a:p>
            <a:fld id="{0D5168C3-A238-4F40-8575-B20ABAF905C9}" type="datetime1">
              <a:rPr lang="en-GB" smtClean="0"/>
              <a:t>18/03/2022</a:t>
            </a:fld>
            <a:endParaRPr lang="en-GB"/>
          </a:p>
        </p:txBody>
      </p:sp>
      <p:sp>
        <p:nvSpPr>
          <p:cNvPr id="3" name="Footer Placeholder 2">
            <a:extLst>
              <a:ext uri="{FF2B5EF4-FFF2-40B4-BE49-F238E27FC236}">
                <a16:creationId xmlns:a16="http://schemas.microsoft.com/office/drawing/2014/main" id="{28A889F5-F364-4815-9161-1A2DB59071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4221B2-F239-404E-BE75-6250D96F84C3}"/>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81757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02D2FEC3-2E4A-41FD-AE69-CE36BEE2A458}"/>
              </a:ext>
            </a:extLst>
          </p:cNvPr>
          <p:cNvSpPr>
            <a:spLocks noGrp="1"/>
          </p:cNvSpPr>
          <p:nvPr>
            <p:ph type="dt" sz="half" idx="10"/>
          </p:nvPr>
        </p:nvSpPr>
        <p:spPr/>
        <p:txBody>
          <a:bodyPr/>
          <a:lstStyle/>
          <a:p>
            <a:fld id="{EC9D53DF-D571-4101-B549-AA54348A5FBC}" type="datetime1">
              <a:rPr lang="en-GB" smtClean="0"/>
              <a:t>18/03/2022</a:t>
            </a:fld>
            <a:endParaRPr lang="en-GB" dirty="0"/>
          </a:p>
        </p:txBody>
      </p:sp>
      <p:sp>
        <p:nvSpPr>
          <p:cNvPr id="3" name="Footer Placeholder 2">
            <a:extLst>
              <a:ext uri="{FF2B5EF4-FFF2-40B4-BE49-F238E27FC236}">
                <a16:creationId xmlns:a16="http://schemas.microsoft.com/office/drawing/2014/main" id="{EDFABBF5-516F-4007-AC11-AFCB73D33BEC}"/>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15061F96-7B03-41BF-8953-D8EF95AAAC5D}"/>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314343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orest Title Slide">
    <p:bg>
      <p:bgPr>
        <a:solidFill>
          <a:schemeClr val="accent3">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2188" y="1816443"/>
            <a:ext cx="9891711" cy="4292258"/>
          </a:xfrm>
        </p:spPr>
        <p:txBody>
          <a:bodyPr lIns="0" anchor="t"/>
          <a:lstStyle>
            <a:lvl1pPr algn="l">
              <a:lnSpc>
                <a:spcPct val="100000"/>
              </a:lnSpc>
              <a:defRPr sz="7500">
                <a:solidFill>
                  <a:srgbClr val="F1F0ED"/>
                </a:solidFill>
              </a:defRPr>
            </a:lvl1pPr>
          </a:lstStyle>
          <a:p>
            <a:r>
              <a:rPr lang="en-US"/>
              <a:t>Click to edit Master 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8">
            <a:extLst>
              <a:ext uri="{FF2B5EF4-FFF2-40B4-BE49-F238E27FC236}">
                <a16:creationId xmlns:a16="http://schemas.microsoft.com/office/drawing/2014/main" id="{D08EB4AF-164B-40E2-B12A-383F92673B86}"/>
              </a:ext>
            </a:extLst>
          </p:cNvPr>
          <p:cNvPicPr>
            <a:picLocks noChangeAspect="1"/>
          </p:cNvPicPr>
          <p:nvPr userDrawn="1"/>
        </p:nvPicPr>
        <p:blipFill>
          <a:blip r:embed="rId3">
            <a:extLst>
              <a:ext uri="{BEBA8EAE-BF5A-486C-A8C5-ECC9F3942E4B}">
                <a14:imgProps xmlns:a14="http://schemas.microsoft.com/office/drawing/2010/main">
                  <a14:imgLayer r:embed="rId4">
                    <a14:imgEffect>
                      <a14:sharpenSoften amount="50000"/>
                    </a14:imgEffect>
                    <a14:imgEffect>
                      <a14:brightnessContrast bright="100000" contrast="49000"/>
                    </a14:imgEffect>
                  </a14:imgLayer>
                </a14:imgProps>
              </a:ext>
              <a:ext uri="{28A0092B-C50C-407E-A947-70E740481C1C}">
                <a14:useLocalDpi xmlns:a14="http://schemas.microsoft.com/office/drawing/2010/main" val="0"/>
              </a:ext>
            </a:extLst>
          </a:blip>
          <a:stretch>
            <a:fillRect/>
          </a:stretch>
        </p:blipFill>
        <p:spPr>
          <a:xfrm>
            <a:off x="10897371" y="460491"/>
            <a:ext cx="873986" cy="198000"/>
          </a:xfrm>
          <a:prstGeom prst="rect">
            <a:avLst/>
          </a:prstGeom>
        </p:spPr>
      </p:pic>
      <p:sp>
        <p:nvSpPr>
          <p:cNvPr id="3" name="Date Placeholder 2">
            <a:extLst>
              <a:ext uri="{FF2B5EF4-FFF2-40B4-BE49-F238E27FC236}">
                <a16:creationId xmlns:a16="http://schemas.microsoft.com/office/drawing/2014/main" id="{6B94532C-B1F1-4CB0-802D-6550724B8A5A}"/>
              </a:ext>
            </a:extLst>
          </p:cNvPr>
          <p:cNvSpPr>
            <a:spLocks noGrp="1"/>
          </p:cNvSpPr>
          <p:nvPr>
            <p:ph type="dt" sz="half" idx="10"/>
          </p:nvPr>
        </p:nvSpPr>
        <p:spPr/>
        <p:txBody>
          <a:bodyPr/>
          <a:lstStyle/>
          <a:p>
            <a:fld id="{3F728530-F207-4211-B21D-FE4B24EC5D55}" type="datetime1">
              <a:rPr lang="en-GB" smtClean="0"/>
              <a:t>18/03/2022</a:t>
            </a:fld>
            <a:endParaRPr lang="en-GB" dirty="0"/>
          </a:p>
        </p:txBody>
      </p:sp>
      <p:sp>
        <p:nvSpPr>
          <p:cNvPr id="4" name="Footer Placeholder 3">
            <a:extLst>
              <a:ext uri="{FF2B5EF4-FFF2-40B4-BE49-F238E27FC236}">
                <a16:creationId xmlns:a16="http://schemas.microsoft.com/office/drawing/2014/main" id="{299A9820-737D-48DA-8168-AFAB0A4B1E7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AFDCD5E-138F-4525-809E-80E4B6C9FAF8}"/>
              </a:ext>
            </a:extLst>
          </p:cNvPr>
          <p:cNvSpPr>
            <a:spLocks noGrp="1"/>
          </p:cNvSpPr>
          <p:nvPr>
            <p:ph type="sldNum" sz="quarter" idx="12"/>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638681221"/>
      </p:ext>
    </p:extLst>
  </p:cSld>
  <p:clrMapOvr>
    <a:masterClrMapping/>
  </p:clrMapOvr>
  <p:extLst>
    <p:ext uri="{DCECCB84-F9BA-43D5-87BE-67443E8EF086}">
      <p15:sldGuideLst xmlns:p15="http://schemas.microsoft.com/office/powerpoint/2012/main">
        <p15:guide id="1" orient="horz" pos="504">
          <p15:clr>
            <a:srgbClr val="FBAE40"/>
          </p15:clr>
        </p15:guide>
        <p15:guide id="2" pos="6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Forest Section Header">
    <p:bg>
      <p:bgPr>
        <a:solidFill>
          <a:schemeClr val="accent3">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1818000"/>
            <a:ext cx="9891713" cy="2123805"/>
          </a:xfrm>
        </p:spPr>
        <p:txBody>
          <a:bodyPr lIns="0" anchor="t"/>
          <a:lstStyle>
            <a:lvl1pPr>
              <a:defRPr sz="6000">
                <a:solidFill>
                  <a:srgbClr val="F1F0ED"/>
                </a:solidFill>
              </a:defRPr>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4436077"/>
            <a:ext cx="9891713" cy="1371600"/>
          </a:xfrm>
        </p:spPr>
        <p:txBody>
          <a:bodyPr/>
          <a:lstStyle>
            <a:lvl1pPr marL="0" indent="0">
              <a:buNone/>
              <a:defRPr sz="2400">
                <a:solidFill>
                  <a:srgbClr val="F1F0E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p>
            <a:fld id="{CB21DB1D-F1F7-4797-B9C7-48C97FD399B2}" type="datetime1">
              <a:rPr lang="en-GB" smtClean="0"/>
              <a:t>18/03/2022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p>
            <a:fld id="{E2B1EC55-BC2B-4EBF-80C0-1330C20D5D9A}" type="slidenum">
              <a:rPr lang="en-GB" smtClean="0"/>
              <a:pPr/>
              <a:t>‹#›</a:t>
            </a:fld>
            <a:endParaRPr lang="en-GB" dirty="0"/>
          </a:p>
        </p:txBody>
      </p:sp>
      <p:pic>
        <p:nvPicPr>
          <p:cNvPr id="9" name="Picture 8">
            <a:extLst>
              <a:ext uri="{FF2B5EF4-FFF2-40B4-BE49-F238E27FC236}">
                <a16:creationId xmlns:a16="http://schemas.microsoft.com/office/drawing/2014/main" id="{775136D8-36F9-411F-955F-B7919BCFAF68}"/>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50000"/>
                    </a14:imgEffect>
                    <a14:imgEffect>
                      <a14:brightnessContrast bright="100000" contrast="49000"/>
                    </a14:imgEffect>
                  </a14:imgLayer>
                </a14:imgProps>
              </a:ext>
              <a:ext uri="{28A0092B-C50C-407E-A947-70E740481C1C}">
                <a14:useLocalDpi xmlns:a14="http://schemas.microsoft.com/office/drawing/2010/main" val="0"/>
              </a:ext>
            </a:extLst>
          </a:blip>
          <a:stretch>
            <a:fillRect/>
          </a:stretch>
        </p:blipFill>
        <p:spPr>
          <a:xfrm>
            <a:off x="10897371" y="460491"/>
            <a:ext cx="873986" cy="198000"/>
          </a:xfrm>
          <a:prstGeom prst="rect">
            <a:avLst/>
          </a:prstGeom>
        </p:spPr>
      </p:pic>
    </p:spTree>
    <p:extLst>
      <p:ext uri="{BB962C8B-B14F-4D97-AF65-F5344CB8AC3E}">
        <p14:creationId xmlns:p14="http://schemas.microsoft.com/office/powerpoint/2010/main" val="17656361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0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AFF4A-E150-4876-86D6-BD72E2828118}"/>
              </a:ext>
            </a:extLst>
          </p:cNvPr>
          <p:cNvSpPr>
            <a:spLocks noGrp="1"/>
          </p:cNvSpPr>
          <p:nvPr>
            <p:ph type="title"/>
          </p:nvPr>
        </p:nvSpPr>
        <p:spPr>
          <a:xfrm>
            <a:off x="993600" y="800101"/>
            <a:ext cx="9890300" cy="1007057"/>
          </a:xfrm>
          <a:prstGeom prst="rect">
            <a:avLst/>
          </a:prstGeom>
        </p:spPr>
        <p:txBody>
          <a:bodyPr vert="horz" lIns="0" tIns="45720" rIns="91440" bIns="45720" rtlCol="0" anchor="t">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EA89B064-634B-42F2-A1FC-A88B8C0D0AAB}"/>
              </a:ext>
            </a:extLst>
          </p:cNvPr>
          <p:cNvSpPr>
            <a:spLocks noGrp="1"/>
          </p:cNvSpPr>
          <p:nvPr>
            <p:ph type="body" idx="1"/>
          </p:nvPr>
        </p:nvSpPr>
        <p:spPr>
          <a:xfrm>
            <a:off x="993599" y="1961147"/>
            <a:ext cx="9890301" cy="4147553"/>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36326D3-2DF2-4AA4-B790-6E4EDDD6D54B}"/>
              </a:ext>
            </a:extLst>
          </p:cNvPr>
          <p:cNvSpPr>
            <a:spLocks noGrp="1"/>
          </p:cNvSpPr>
          <p:nvPr>
            <p:ph type="dt" sz="half" idx="2"/>
          </p:nvPr>
        </p:nvSpPr>
        <p:spPr>
          <a:xfrm>
            <a:off x="993600" y="6356350"/>
            <a:ext cx="975310" cy="365125"/>
          </a:xfrm>
          <a:prstGeom prst="rect">
            <a:avLst/>
          </a:prstGeom>
        </p:spPr>
        <p:txBody>
          <a:bodyPr vert="horz" lIns="91440" tIns="45720" rIns="91440" bIns="45720" rtlCol="0" anchor="ctr"/>
          <a:lstStyle>
            <a:lvl1pPr algn="l">
              <a:defRPr sz="900">
                <a:solidFill>
                  <a:srgbClr val="898989"/>
                </a:solidFill>
              </a:defRPr>
            </a:lvl1pPr>
          </a:lstStyle>
          <a:p>
            <a:fld id="{FE9CE911-A741-4E20-8CEA-D0899B72681F}" type="datetime1">
              <a:rPr lang="en-GB" smtClean="0"/>
              <a:t>18/03/2022</a:t>
            </a:fld>
            <a:endParaRPr lang="en-GB" dirty="0"/>
          </a:p>
        </p:txBody>
      </p:sp>
      <p:sp>
        <p:nvSpPr>
          <p:cNvPr id="5" name="Footer Placeholder 4">
            <a:extLst>
              <a:ext uri="{FF2B5EF4-FFF2-40B4-BE49-F238E27FC236}">
                <a16:creationId xmlns:a16="http://schemas.microsoft.com/office/drawing/2014/main" id="{007E703C-3DFB-465A-B22A-73D88EEFC4A9}"/>
              </a:ext>
            </a:extLst>
          </p:cNvPr>
          <p:cNvSpPr>
            <a:spLocks noGrp="1"/>
          </p:cNvSpPr>
          <p:nvPr>
            <p:ph type="ftr" sz="quarter" idx="3"/>
          </p:nvPr>
        </p:nvSpPr>
        <p:spPr>
          <a:xfrm>
            <a:off x="4198385" y="6356349"/>
            <a:ext cx="3795230" cy="365125"/>
          </a:xfrm>
          <a:prstGeom prst="rect">
            <a:avLst/>
          </a:prstGeom>
        </p:spPr>
        <p:txBody>
          <a:bodyPr vert="horz" lIns="91440" tIns="45720" rIns="91440" bIns="45720" rtlCol="0" anchor="ctr"/>
          <a:lstStyle>
            <a:lvl1pPr algn="ctr">
              <a:defRPr sz="900">
                <a:solidFill>
                  <a:srgbClr val="898989"/>
                </a:solidFill>
              </a:defRPr>
            </a:lvl1pPr>
          </a:lstStyle>
          <a:p>
            <a:endParaRPr lang="en-GB" dirty="0"/>
          </a:p>
        </p:txBody>
      </p:sp>
      <p:sp>
        <p:nvSpPr>
          <p:cNvPr id="6" name="Slide Number Placeholder 5">
            <a:extLst>
              <a:ext uri="{FF2B5EF4-FFF2-40B4-BE49-F238E27FC236}">
                <a16:creationId xmlns:a16="http://schemas.microsoft.com/office/drawing/2014/main" id="{ECA40723-4287-4A23-BC60-B98962C4B818}"/>
              </a:ext>
            </a:extLst>
          </p:cNvPr>
          <p:cNvSpPr>
            <a:spLocks noGrp="1"/>
          </p:cNvSpPr>
          <p:nvPr>
            <p:ph type="sldNum" sz="quarter" idx="4"/>
          </p:nvPr>
        </p:nvSpPr>
        <p:spPr>
          <a:xfrm>
            <a:off x="10883901" y="6356350"/>
            <a:ext cx="907435" cy="365125"/>
          </a:xfrm>
          <a:prstGeom prst="rect">
            <a:avLst/>
          </a:prstGeom>
        </p:spPr>
        <p:txBody>
          <a:bodyPr vert="horz" lIns="91440" tIns="45720" rIns="91440" bIns="45720" rtlCol="0" anchor="ctr"/>
          <a:lstStyle>
            <a:lvl1pPr algn="r">
              <a:defRPr sz="900">
                <a:solidFill>
                  <a:srgbClr val="898989"/>
                </a:solidFill>
              </a:defRPr>
            </a:lvl1pPr>
          </a:lstStyle>
          <a:p>
            <a:fld id="{E2B1EC55-BC2B-4EBF-80C0-1330C20D5D9A}" type="slidenum">
              <a:rPr lang="en-GB" smtClean="0"/>
              <a:pPr/>
              <a:t>‹#›</a:t>
            </a:fld>
            <a:endParaRPr lang="en-GB" dirty="0"/>
          </a:p>
        </p:txBody>
      </p:sp>
      <p:pic>
        <p:nvPicPr>
          <p:cNvPr id="9" name="Picture 8">
            <a:extLst>
              <a:ext uri="{FF2B5EF4-FFF2-40B4-BE49-F238E27FC236}">
                <a16:creationId xmlns:a16="http://schemas.microsoft.com/office/drawing/2014/main" id="{A333715D-AE42-4596-A690-832435715D20}"/>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0897371" y="460491"/>
            <a:ext cx="873986" cy="198000"/>
          </a:xfrm>
          <a:prstGeom prst="rect">
            <a:avLst/>
          </a:prstGeom>
        </p:spPr>
      </p:pic>
    </p:spTree>
    <p:extLst>
      <p:ext uri="{BB962C8B-B14F-4D97-AF65-F5344CB8AC3E}">
        <p14:creationId xmlns:p14="http://schemas.microsoft.com/office/powerpoint/2010/main" val="2767011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711" r:id="rId8"/>
    <p:sldLayoutId id="2147483714" r:id="rId9"/>
    <p:sldLayoutId id="2147483713" r:id="rId10"/>
    <p:sldLayoutId id="2147483712" r:id="rId11"/>
    <p:sldLayoutId id="2147483668" r:id="rId12"/>
    <p:sldLayoutId id="2147483669" r:id="rId13"/>
    <p:sldLayoutId id="2147483670" r:id="rId14"/>
    <p:sldLayoutId id="2147483671" r:id="rId15"/>
    <p:sldLayoutId id="2147483672" r:id="rId16"/>
    <p:sldLayoutId id="2147483673" r:id="rId17"/>
    <p:sldLayoutId id="2147483721" r:id="rId18"/>
    <p:sldLayoutId id="2147483722" r:id="rId19"/>
    <p:sldLayoutId id="2147483674" r:id="rId20"/>
    <p:sldLayoutId id="2147483675" r:id="rId21"/>
    <p:sldLayoutId id="2147483676" r:id="rId22"/>
    <p:sldLayoutId id="2147483677" r:id="rId23"/>
    <p:sldLayoutId id="2147483678" r:id="rId24"/>
    <p:sldLayoutId id="2147483679" r:id="rId25"/>
    <p:sldLayoutId id="2147483683" r:id="rId26"/>
    <p:sldLayoutId id="2147483720" r:id="rId27"/>
    <p:sldLayoutId id="2147483680" r:id="rId28"/>
    <p:sldLayoutId id="2147483681" r:id="rId29"/>
    <p:sldLayoutId id="2147483682" r:id="rId30"/>
    <p:sldLayoutId id="2147483684" r:id="rId31"/>
    <p:sldLayoutId id="2147483685" r:id="rId32"/>
    <p:sldLayoutId id="2147483686" r:id="rId33"/>
    <p:sldLayoutId id="2147483689" r:id="rId34"/>
    <p:sldLayoutId id="2147483690" r:id="rId35"/>
    <p:sldLayoutId id="2147483691" r:id="rId36"/>
    <p:sldLayoutId id="2147483692" r:id="rId37"/>
    <p:sldLayoutId id="2147483701" r:id="rId38"/>
    <p:sldLayoutId id="2147483693" r:id="rId39"/>
    <p:sldLayoutId id="2147483694" r:id="rId40"/>
    <p:sldLayoutId id="2147483695" r:id="rId41"/>
    <p:sldLayoutId id="2147483710" r:id="rId42"/>
    <p:sldLayoutId id="2147483697" r:id="rId43"/>
    <p:sldLayoutId id="2147483698" r:id="rId44"/>
    <p:sldLayoutId id="2147483715" r:id="rId45"/>
    <p:sldLayoutId id="2147483703" r:id="rId46"/>
    <p:sldLayoutId id="2147483704" r:id="rId47"/>
    <p:sldLayoutId id="2147483716" r:id="rId48"/>
    <p:sldLayoutId id="2147483705" r:id="rId49"/>
    <p:sldLayoutId id="2147483700" r:id="rId50"/>
    <p:sldLayoutId id="2147483702" r:id="rId51"/>
    <p:sldLayoutId id="2147483696" r:id="rId52"/>
    <p:sldLayoutId id="2147483717" r:id="rId53"/>
    <p:sldLayoutId id="2147483718" r:id="rId54"/>
    <p:sldLayoutId id="2147483719" r:id="rId55"/>
  </p:sldLayoutIdLst>
  <p:hf sldNum="0" hdr="0" ftr="0" dt="0"/>
  <p:txStyles>
    <p:titleStyle>
      <a:lvl1pPr algn="l" defTabSz="914400" rtl="0" eaLnBrk="1" latinLnBrk="0" hangingPunct="1">
        <a:lnSpc>
          <a:spcPct val="100000"/>
        </a:lnSpc>
        <a:spcBef>
          <a:spcPct val="0"/>
        </a:spcBef>
        <a:buNone/>
        <a:defRPr sz="4500" kern="1200">
          <a:solidFill>
            <a:schemeClr val="accent5"/>
          </a:solidFill>
          <a:latin typeface="+mj-lt"/>
          <a:ea typeface="+mj-ea"/>
          <a:cs typeface="+mj-cs"/>
        </a:defRPr>
      </a:lvl1pPr>
    </p:titleStyle>
    <p:bodyStyle>
      <a:lvl1pPr marL="432000" indent="-4320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mn-lt"/>
          <a:ea typeface="+mn-ea"/>
          <a:cs typeface="+mn-cs"/>
        </a:defRPr>
      </a:lvl1pPr>
      <a:lvl2pPr marL="864000" indent="-4320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2pPr>
      <a:lvl3pPr marL="1296000" indent="-4320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728000" indent="-4320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4pPr>
      <a:lvl5pPr marL="2160000" indent="-4320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04">
          <p15:clr>
            <a:srgbClr val="F26B43"/>
          </p15:clr>
        </p15:guide>
        <p15:guide id="2" pos="625">
          <p15:clr>
            <a:srgbClr val="F26B43"/>
          </p15:clr>
        </p15:guide>
        <p15:guide id="3" pos="6856">
          <p15:clr>
            <a:srgbClr val="F26B43"/>
          </p15:clr>
        </p15:guide>
        <p15:guide id="4" orient="horz" pos="38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hyperlink" Target="https://reactpatterns.com/#container-compon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omponentdriven.org/"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18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169CA2-BB9C-455F-9B67-D8D3727F14CF}"/>
              </a:ext>
            </a:extLst>
          </p:cNvPr>
          <p:cNvSpPr>
            <a:spLocks noGrp="1"/>
          </p:cNvSpPr>
          <p:nvPr>
            <p:ph idx="1"/>
          </p:nvPr>
        </p:nvSpPr>
        <p:spPr/>
        <p:txBody>
          <a:bodyPr/>
          <a:lstStyle/>
          <a:p>
            <a:r>
              <a:rPr lang="en-GB" dirty="0"/>
              <a:t>Pair-programming</a:t>
            </a:r>
          </a:p>
          <a:p>
            <a:r>
              <a:rPr lang="en-GB" dirty="0"/>
              <a:t>Wrap up around 15:40</a:t>
            </a:r>
          </a:p>
          <a:p>
            <a:r>
              <a:rPr lang="en-GB" dirty="0"/>
              <a:t>Templates for both JS and TS</a:t>
            </a:r>
          </a:p>
          <a:p>
            <a:pPr lvl="1"/>
            <a:r>
              <a:rPr lang="en-GB" dirty="0"/>
              <a:t>MUI included, can be used but regular HTML elements work as well</a:t>
            </a:r>
          </a:p>
          <a:p>
            <a:r>
              <a:rPr lang="en-GB" dirty="0"/>
              <a:t>Create a shopping list component and render it from the Main container</a:t>
            </a:r>
          </a:p>
          <a:p>
            <a:r>
              <a:rPr lang="en-GB" dirty="0"/>
              <a:t>Suggestions on what to think of / make mock implementation of</a:t>
            </a:r>
          </a:p>
          <a:p>
            <a:pPr lvl="1"/>
            <a:r>
              <a:rPr lang="en-GB" dirty="0"/>
              <a:t>Opening of already saved shopping list</a:t>
            </a:r>
          </a:p>
          <a:p>
            <a:pPr lvl="1"/>
            <a:r>
              <a:rPr lang="en-GB" dirty="0"/>
              <a:t>Saving</a:t>
            </a:r>
          </a:p>
          <a:p>
            <a:pPr lvl="1"/>
            <a:r>
              <a:rPr lang="en-GB" dirty="0"/>
              <a:t>How to make each component state easily testable</a:t>
            </a:r>
          </a:p>
          <a:p>
            <a:r>
              <a:rPr lang="en-GB" dirty="0"/>
              <a:t>Afterwards about 20 minutes of discussion about the findings</a:t>
            </a:r>
          </a:p>
          <a:p>
            <a:r>
              <a:rPr lang="en-GB" dirty="0"/>
              <a:t>If you feel stuck or encounter problems, contact the organizers</a:t>
            </a:r>
          </a:p>
        </p:txBody>
      </p:sp>
      <p:sp>
        <p:nvSpPr>
          <p:cNvPr id="3" name="Title 2">
            <a:extLst>
              <a:ext uri="{FF2B5EF4-FFF2-40B4-BE49-F238E27FC236}">
                <a16:creationId xmlns:a16="http://schemas.microsoft.com/office/drawing/2014/main" id="{638345C1-E8F6-4905-8B77-1D113549B760}"/>
              </a:ext>
            </a:extLst>
          </p:cNvPr>
          <p:cNvSpPr>
            <a:spLocks noGrp="1"/>
          </p:cNvSpPr>
          <p:nvPr>
            <p:ph type="title"/>
          </p:nvPr>
        </p:nvSpPr>
        <p:spPr/>
        <p:txBody>
          <a:bodyPr/>
          <a:lstStyle/>
          <a:p>
            <a:r>
              <a:rPr lang="en-GB" dirty="0"/>
              <a:t>Workshop</a:t>
            </a:r>
          </a:p>
        </p:txBody>
      </p:sp>
      <p:pic>
        <p:nvPicPr>
          <p:cNvPr id="4" name="Grafikk 3">
            <a:extLst>
              <a:ext uri="{FF2B5EF4-FFF2-40B4-BE49-F238E27FC236}">
                <a16:creationId xmlns:a16="http://schemas.microsoft.com/office/drawing/2014/main" id="{4BFFC22A-8C76-40EF-9973-CB5A83D2F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0888" y="1807158"/>
            <a:ext cx="449973" cy="623040"/>
          </a:xfrm>
          <a:prstGeom prst="rect">
            <a:avLst/>
          </a:prstGeom>
        </p:spPr>
      </p:pic>
    </p:spTree>
    <p:extLst>
      <p:ext uri="{BB962C8B-B14F-4D97-AF65-F5344CB8AC3E}">
        <p14:creationId xmlns:p14="http://schemas.microsoft.com/office/powerpoint/2010/main" val="31903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1ED47E-5214-49CF-AE7D-CC9A978362CD}"/>
              </a:ext>
            </a:extLst>
          </p:cNvPr>
          <p:cNvSpPr>
            <a:spLocks noGrp="1"/>
          </p:cNvSpPr>
          <p:nvPr>
            <p:ph idx="1"/>
          </p:nvPr>
        </p:nvSpPr>
        <p:spPr/>
        <p:txBody>
          <a:bodyPr anchor="ctr"/>
          <a:lstStyle/>
          <a:p>
            <a:pPr marL="0" indent="0" algn="ctr">
              <a:buNone/>
            </a:pPr>
            <a:r>
              <a:rPr lang="en-GB" sz="5400" dirty="0" err="1"/>
              <a:t>Knowit</a:t>
            </a:r>
            <a:endParaRPr lang="en-GB" sz="5400" dirty="0"/>
          </a:p>
          <a:p>
            <a:pPr marL="0" indent="0" algn="ctr">
              <a:buNone/>
            </a:pPr>
            <a:r>
              <a:rPr lang="en-GB" sz="5400" dirty="0"/>
              <a:t>Mikko Luhtasaari</a:t>
            </a:r>
          </a:p>
          <a:p>
            <a:pPr marL="0" indent="0" algn="ctr">
              <a:buNone/>
            </a:pPr>
            <a:r>
              <a:rPr lang="en-GB" sz="5400" dirty="0"/>
              <a:t>12.01.2022</a:t>
            </a:r>
          </a:p>
        </p:txBody>
      </p:sp>
      <p:sp>
        <p:nvSpPr>
          <p:cNvPr id="3" name="Title 2">
            <a:extLst>
              <a:ext uri="{FF2B5EF4-FFF2-40B4-BE49-F238E27FC236}">
                <a16:creationId xmlns:a16="http://schemas.microsoft.com/office/drawing/2014/main" id="{D951E729-1FEA-472F-B7B4-A04868A04A36}"/>
              </a:ext>
            </a:extLst>
          </p:cNvPr>
          <p:cNvSpPr>
            <a:spLocks noGrp="1"/>
          </p:cNvSpPr>
          <p:nvPr>
            <p:ph type="title"/>
          </p:nvPr>
        </p:nvSpPr>
        <p:spPr/>
        <p:txBody>
          <a:bodyPr/>
          <a:lstStyle/>
          <a:p>
            <a:pPr algn="ctr"/>
            <a:r>
              <a:rPr lang="en-GB" dirty="0"/>
              <a:t>Reusable React components</a:t>
            </a:r>
          </a:p>
        </p:txBody>
      </p:sp>
    </p:spTree>
    <p:extLst>
      <p:ext uri="{BB962C8B-B14F-4D97-AF65-F5344CB8AC3E}">
        <p14:creationId xmlns:p14="http://schemas.microsoft.com/office/powerpoint/2010/main" val="15644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DC9259-AD4A-44D7-9AAE-3E05525CDC1B}"/>
              </a:ext>
            </a:extLst>
          </p:cNvPr>
          <p:cNvSpPr>
            <a:spLocks noGrp="1"/>
          </p:cNvSpPr>
          <p:nvPr>
            <p:ph type="title"/>
          </p:nvPr>
        </p:nvSpPr>
        <p:spPr>
          <a:xfrm>
            <a:off x="993600" y="800101"/>
            <a:ext cx="9890300" cy="1007057"/>
          </a:xfrm>
        </p:spPr>
        <p:txBody>
          <a:bodyPr anchor="t">
            <a:normAutofit/>
          </a:bodyPr>
          <a:lstStyle/>
          <a:p>
            <a:r>
              <a:rPr lang="en-GB" dirty="0"/>
              <a:t>Agenda</a:t>
            </a:r>
          </a:p>
        </p:txBody>
      </p:sp>
      <p:graphicFrame>
        <p:nvGraphicFramePr>
          <p:cNvPr id="5" name="Content Placeholder 1">
            <a:extLst>
              <a:ext uri="{FF2B5EF4-FFF2-40B4-BE49-F238E27FC236}">
                <a16:creationId xmlns:a16="http://schemas.microsoft.com/office/drawing/2014/main" id="{BED7EAE2-32D6-4B2C-BEF8-C67139CAED45}"/>
              </a:ext>
            </a:extLst>
          </p:cNvPr>
          <p:cNvGraphicFramePr>
            <a:graphicFrameLocks noGrp="1"/>
          </p:cNvGraphicFramePr>
          <p:nvPr>
            <p:ph idx="1"/>
            <p:extLst>
              <p:ext uri="{D42A27DB-BD31-4B8C-83A1-F6EECF244321}">
                <p14:modId xmlns:p14="http://schemas.microsoft.com/office/powerpoint/2010/main" val="3327203310"/>
              </p:ext>
            </p:extLst>
          </p:nvPr>
        </p:nvGraphicFramePr>
        <p:xfrm>
          <a:off x="993599" y="1961147"/>
          <a:ext cx="9890301" cy="4147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97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6D8A01-3FA3-4B64-B34C-D6A82FEF3687}"/>
              </a:ext>
            </a:extLst>
          </p:cNvPr>
          <p:cNvSpPr>
            <a:spLocks noGrp="1"/>
          </p:cNvSpPr>
          <p:nvPr>
            <p:ph idx="1"/>
          </p:nvPr>
        </p:nvSpPr>
        <p:spPr/>
        <p:txBody>
          <a:bodyPr/>
          <a:lstStyle/>
          <a:p>
            <a:r>
              <a:rPr lang="en-GB" dirty="0"/>
              <a:t>Component that can function using only the props</a:t>
            </a:r>
          </a:p>
          <a:p>
            <a:r>
              <a:rPr lang="en-GB" dirty="0"/>
              <a:t>Examples:</a:t>
            </a:r>
          </a:p>
          <a:p>
            <a:pPr lvl="1"/>
            <a:r>
              <a:rPr lang="en-GB" dirty="0"/>
              <a:t>No – </a:t>
            </a:r>
            <a:r>
              <a:rPr lang="en-GB" dirty="0" err="1"/>
              <a:t>useTranslation</a:t>
            </a:r>
            <a:r>
              <a:rPr lang="en-GB" dirty="0"/>
              <a:t>-hook</a:t>
            </a:r>
          </a:p>
          <a:p>
            <a:pPr lvl="1"/>
            <a:r>
              <a:rPr lang="en-GB" dirty="0"/>
              <a:t>Yes – t-function as prop</a:t>
            </a:r>
          </a:p>
          <a:p>
            <a:pPr lvl="1"/>
            <a:r>
              <a:rPr lang="en-GB" dirty="0"/>
              <a:t>No – Loading of data</a:t>
            </a:r>
          </a:p>
          <a:p>
            <a:pPr lvl="1"/>
            <a:r>
              <a:rPr lang="en-GB" dirty="0"/>
              <a:t>Yes – Data as prop</a:t>
            </a:r>
          </a:p>
          <a:p>
            <a:pPr lvl="1"/>
            <a:r>
              <a:rPr lang="en-GB" dirty="0"/>
              <a:t>No – </a:t>
            </a:r>
            <a:r>
              <a:rPr lang="en-GB" dirty="0" err="1"/>
              <a:t>useDispatch</a:t>
            </a:r>
            <a:endParaRPr lang="en-GB" dirty="0"/>
          </a:p>
          <a:p>
            <a:pPr lvl="1"/>
            <a:r>
              <a:rPr lang="en-GB" dirty="0"/>
              <a:t>Yes – </a:t>
            </a:r>
            <a:r>
              <a:rPr lang="en-GB" dirty="0" err="1"/>
              <a:t>Callback</a:t>
            </a:r>
            <a:r>
              <a:rPr lang="en-GB" dirty="0"/>
              <a:t> functions as props</a:t>
            </a:r>
          </a:p>
        </p:txBody>
      </p:sp>
      <p:sp>
        <p:nvSpPr>
          <p:cNvPr id="3" name="Title 2">
            <a:extLst>
              <a:ext uri="{FF2B5EF4-FFF2-40B4-BE49-F238E27FC236}">
                <a16:creationId xmlns:a16="http://schemas.microsoft.com/office/drawing/2014/main" id="{F86C2A82-7C0D-4270-88A6-0167A0A5AE95}"/>
              </a:ext>
            </a:extLst>
          </p:cNvPr>
          <p:cNvSpPr>
            <a:spLocks noGrp="1"/>
          </p:cNvSpPr>
          <p:nvPr>
            <p:ph type="title"/>
          </p:nvPr>
        </p:nvSpPr>
        <p:spPr/>
        <p:txBody>
          <a:bodyPr/>
          <a:lstStyle/>
          <a:p>
            <a:r>
              <a:rPr lang="en-GB" dirty="0"/>
              <a:t>What makes a component reusable?</a:t>
            </a:r>
          </a:p>
        </p:txBody>
      </p:sp>
      <p:pic>
        <p:nvPicPr>
          <p:cNvPr id="4" name="Grafikk 155">
            <a:extLst>
              <a:ext uri="{FF2B5EF4-FFF2-40B4-BE49-F238E27FC236}">
                <a16:creationId xmlns:a16="http://schemas.microsoft.com/office/drawing/2014/main" id="{36807DFD-8A86-4212-8B4E-0A3CB78139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0448" y="3059531"/>
            <a:ext cx="368723" cy="451685"/>
          </a:xfrm>
          <a:prstGeom prst="rect">
            <a:avLst/>
          </a:prstGeom>
        </p:spPr>
      </p:pic>
      <p:pic>
        <p:nvPicPr>
          <p:cNvPr id="5" name="Grafikk 155">
            <a:extLst>
              <a:ext uri="{FF2B5EF4-FFF2-40B4-BE49-F238E27FC236}">
                <a16:creationId xmlns:a16="http://schemas.microsoft.com/office/drawing/2014/main" id="{81D0E3FD-92BF-4ABD-9B86-3182CA50B8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3339" y="3732049"/>
            <a:ext cx="368723" cy="451685"/>
          </a:xfrm>
          <a:prstGeom prst="rect">
            <a:avLst/>
          </a:prstGeom>
        </p:spPr>
      </p:pic>
      <p:pic>
        <p:nvPicPr>
          <p:cNvPr id="6" name="Grafikk 155">
            <a:extLst>
              <a:ext uri="{FF2B5EF4-FFF2-40B4-BE49-F238E27FC236}">
                <a16:creationId xmlns:a16="http://schemas.microsoft.com/office/drawing/2014/main" id="{24FF723E-95CD-46C9-A746-1F64F7F093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3508" y="4396178"/>
            <a:ext cx="368723" cy="451685"/>
          </a:xfrm>
          <a:prstGeom prst="rect">
            <a:avLst/>
          </a:prstGeom>
        </p:spPr>
      </p:pic>
    </p:spTree>
    <p:extLst>
      <p:ext uri="{BB962C8B-B14F-4D97-AF65-F5344CB8AC3E}">
        <p14:creationId xmlns:p14="http://schemas.microsoft.com/office/powerpoint/2010/main" val="130961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3DE163-29AF-4BEC-B51D-CE00BE81E08A}"/>
              </a:ext>
            </a:extLst>
          </p:cNvPr>
          <p:cNvSpPr>
            <a:spLocks noGrp="1"/>
          </p:cNvSpPr>
          <p:nvPr>
            <p:ph idx="1"/>
          </p:nvPr>
        </p:nvSpPr>
        <p:spPr>
          <a:xfrm>
            <a:off x="993600" y="2990337"/>
            <a:ext cx="9893900" cy="3118364"/>
          </a:xfrm>
        </p:spPr>
        <p:txBody>
          <a:bodyPr>
            <a:normAutofit/>
          </a:bodyPr>
          <a:lstStyle/>
          <a:p>
            <a:r>
              <a:rPr lang="en-GB" sz="1900"/>
              <a:t>Components can be shared across different projects (duh)</a:t>
            </a:r>
          </a:p>
          <a:p>
            <a:r>
              <a:rPr lang="en-GB" sz="1900"/>
              <a:t>Components are easier to test both manually and automatically</a:t>
            </a:r>
          </a:p>
          <a:p>
            <a:pPr lvl="1"/>
            <a:r>
              <a:rPr lang="en-GB" sz="1900"/>
              <a:t>No complex application state to reach</a:t>
            </a:r>
          </a:p>
          <a:p>
            <a:pPr lvl="2"/>
            <a:r>
              <a:rPr lang="en-GB" sz="1900"/>
              <a:t>Data / no data / malformed data</a:t>
            </a:r>
          </a:p>
          <a:p>
            <a:pPr lvl="2"/>
            <a:r>
              <a:rPr lang="en-GB" sz="1900"/>
              <a:t>Promises that resolve / reject</a:t>
            </a:r>
          </a:p>
          <a:p>
            <a:r>
              <a:rPr lang="en-GB" sz="1900"/>
              <a:t>Component can be developed in a separate environment (i.e. Storybook)</a:t>
            </a:r>
          </a:p>
          <a:p>
            <a:pPr lvl="1"/>
            <a:r>
              <a:rPr lang="en-GB" sz="1900"/>
              <a:t>Better separation of concerns</a:t>
            </a:r>
          </a:p>
          <a:p>
            <a:pPr lvl="1"/>
            <a:r>
              <a:rPr lang="en-GB" sz="1900"/>
              <a:t>Clearer workflow</a:t>
            </a:r>
          </a:p>
          <a:p>
            <a:pPr lvl="1"/>
            <a:r>
              <a:rPr lang="en-GB" sz="1900"/>
              <a:t>Can take advantage of visual regression testing</a:t>
            </a:r>
          </a:p>
        </p:txBody>
      </p:sp>
      <p:sp>
        <p:nvSpPr>
          <p:cNvPr id="3" name="Title 2">
            <a:extLst>
              <a:ext uri="{FF2B5EF4-FFF2-40B4-BE49-F238E27FC236}">
                <a16:creationId xmlns:a16="http://schemas.microsoft.com/office/drawing/2014/main" id="{B28E9AEA-AE84-4E72-B2A9-8B918E40D715}"/>
              </a:ext>
            </a:extLst>
          </p:cNvPr>
          <p:cNvSpPr>
            <a:spLocks noGrp="1"/>
          </p:cNvSpPr>
          <p:nvPr>
            <p:ph type="title"/>
          </p:nvPr>
        </p:nvSpPr>
        <p:spPr>
          <a:xfrm>
            <a:off x="990000" y="1818000"/>
            <a:ext cx="9893900" cy="1007057"/>
          </a:xfrm>
        </p:spPr>
        <p:txBody>
          <a:bodyPr anchor="t">
            <a:normAutofit/>
          </a:bodyPr>
          <a:lstStyle/>
          <a:p>
            <a:pPr>
              <a:lnSpc>
                <a:spcPct val="90000"/>
              </a:lnSpc>
            </a:pPr>
            <a:r>
              <a:rPr lang="en-GB" sz="5100"/>
              <a:t>Why use reusable components?</a:t>
            </a:r>
          </a:p>
        </p:txBody>
      </p:sp>
    </p:spTree>
    <p:extLst>
      <p:ext uri="{BB962C8B-B14F-4D97-AF65-F5344CB8AC3E}">
        <p14:creationId xmlns:p14="http://schemas.microsoft.com/office/powerpoint/2010/main" val="248220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E81941-6CD9-4247-BF15-A3C88586EB8E}"/>
              </a:ext>
            </a:extLst>
          </p:cNvPr>
          <p:cNvSpPr>
            <a:spLocks noGrp="1"/>
          </p:cNvSpPr>
          <p:nvPr>
            <p:ph idx="1"/>
          </p:nvPr>
        </p:nvSpPr>
        <p:spPr/>
        <p:txBody>
          <a:bodyPr/>
          <a:lstStyle/>
          <a:p>
            <a:r>
              <a:rPr lang="en-GB" dirty="0">
                <a:hlinkClick r:id="rId2"/>
              </a:rPr>
              <a:t>https://reactpatterns.com/#container-component</a:t>
            </a:r>
            <a:endParaRPr lang="en-GB" dirty="0"/>
          </a:p>
          <a:p>
            <a:pPr lvl="1"/>
            <a:r>
              <a:rPr lang="en-GB" dirty="0"/>
              <a:t>“A container does data fetching and then renders its corresponding sub-component. That’s it.” – Jason Bonta (Couldn’t find the original Tweet)</a:t>
            </a:r>
          </a:p>
          <a:p>
            <a:r>
              <a:rPr lang="en-GB" dirty="0"/>
              <a:t>Use containers to pass redux state and actions to components</a:t>
            </a:r>
          </a:p>
        </p:txBody>
      </p:sp>
      <p:sp>
        <p:nvSpPr>
          <p:cNvPr id="3" name="Title 2">
            <a:extLst>
              <a:ext uri="{FF2B5EF4-FFF2-40B4-BE49-F238E27FC236}">
                <a16:creationId xmlns:a16="http://schemas.microsoft.com/office/drawing/2014/main" id="{D6F7CB77-EFA4-47D5-A5E4-23098E50A5CF}"/>
              </a:ext>
            </a:extLst>
          </p:cNvPr>
          <p:cNvSpPr>
            <a:spLocks noGrp="1"/>
          </p:cNvSpPr>
          <p:nvPr>
            <p:ph type="title"/>
          </p:nvPr>
        </p:nvSpPr>
        <p:spPr/>
        <p:txBody>
          <a:bodyPr/>
          <a:lstStyle/>
          <a:p>
            <a:r>
              <a:rPr lang="en-GB" dirty="0"/>
              <a:t>Component container pattern</a:t>
            </a:r>
          </a:p>
        </p:txBody>
      </p:sp>
    </p:spTree>
    <p:extLst>
      <p:ext uri="{BB962C8B-B14F-4D97-AF65-F5344CB8AC3E}">
        <p14:creationId xmlns:p14="http://schemas.microsoft.com/office/powerpoint/2010/main" val="290911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C4ED87-264A-4028-89C5-D225E974188A}"/>
              </a:ext>
            </a:extLst>
          </p:cNvPr>
          <p:cNvSpPr>
            <a:spLocks noGrp="1"/>
          </p:cNvSpPr>
          <p:nvPr>
            <p:ph idx="1"/>
          </p:nvPr>
        </p:nvSpPr>
        <p:spPr>
          <a:xfrm>
            <a:off x="993600" y="2990337"/>
            <a:ext cx="9893900" cy="3118364"/>
          </a:xfrm>
        </p:spPr>
        <p:txBody>
          <a:bodyPr>
            <a:normAutofit/>
          </a:bodyPr>
          <a:lstStyle/>
          <a:p>
            <a:r>
              <a:rPr lang="en-GB" dirty="0"/>
              <a:t>How to be component driven</a:t>
            </a:r>
          </a:p>
          <a:p>
            <a:pPr marL="889200" lvl="1" indent="-457200">
              <a:buFont typeface="+mj-lt"/>
              <a:buAutoNum type="arabicPeriod"/>
            </a:pPr>
            <a:r>
              <a:rPr lang="en-GB" sz="2400" dirty="0"/>
              <a:t>Build one component at a time</a:t>
            </a:r>
          </a:p>
          <a:p>
            <a:pPr marL="889200" lvl="1" indent="-457200">
              <a:buFont typeface="+mj-lt"/>
              <a:buAutoNum type="arabicPeriod"/>
            </a:pPr>
            <a:r>
              <a:rPr lang="en-GB" sz="2400" dirty="0"/>
              <a:t>Combine components</a:t>
            </a:r>
          </a:p>
          <a:p>
            <a:pPr marL="889200" lvl="1" indent="-457200">
              <a:buFont typeface="+mj-lt"/>
              <a:buAutoNum type="arabicPeriod"/>
            </a:pPr>
            <a:r>
              <a:rPr lang="en-GB" sz="2400" dirty="0"/>
              <a:t>Assemble pages</a:t>
            </a:r>
          </a:p>
          <a:p>
            <a:pPr marL="889200" lvl="1" indent="-457200">
              <a:buFont typeface="+mj-lt"/>
              <a:buAutoNum type="arabicPeriod"/>
            </a:pPr>
            <a:r>
              <a:rPr lang="en-GB" sz="2400" dirty="0"/>
              <a:t>Integrate pages to application</a:t>
            </a:r>
          </a:p>
          <a:p>
            <a:r>
              <a:rPr lang="en-US" dirty="0">
                <a:hlinkClick r:id="rId2"/>
              </a:rPr>
              <a:t>https://www.componentdriven.org/</a:t>
            </a:r>
            <a:endParaRPr lang="en-US" dirty="0"/>
          </a:p>
          <a:p>
            <a:endParaRPr lang="en-GB" dirty="0"/>
          </a:p>
        </p:txBody>
      </p:sp>
      <p:sp>
        <p:nvSpPr>
          <p:cNvPr id="3" name="Title 2">
            <a:extLst>
              <a:ext uri="{FF2B5EF4-FFF2-40B4-BE49-F238E27FC236}">
                <a16:creationId xmlns:a16="http://schemas.microsoft.com/office/drawing/2014/main" id="{738FFC85-1F3D-4BBA-9997-A513460CC08E}"/>
              </a:ext>
            </a:extLst>
          </p:cNvPr>
          <p:cNvSpPr>
            <a:spLocks noGrp="1"/>
          </p:cNvSpPr>
          <p:nvPr>
            <p:ph type="title"/>
          </p:nvPr>
        </p:nvSpPr>
        <p:spPr>
          <a:xfrm>
            <a:off x="990000" y="1818000"/>
            <a:ext cx="9893900" cy="1007057"/>
          </a:xfrm>
        </p:spPr>
        <p:txBody>
          <a:bodyPr anchor="t">
            <a:normAutofit/>
          </a:bodyPr>
          <a:lstStyle/>
          <a:p>
            <a:pPr>
              <a:lnSpc>
                <a:spcPct val="90000"/>
              </a:lnSpc>
            </a:pPr>
            <a:r>
              <a:rPr lang="en-GB" sz="4700"/>
              <a:t>Component driven development 1/2</a:t>
            </a:r>
          </a:p>
        </p:txBody>
      </p:sp>
    </p:spTree>
    <p:extLst>
      <p:ext uri="{BB962C8B-B14F-4D97-AF65-F5344CB8AC3E}">
        <p14:creationId xmlns:p14="http://schemas.microsoft.com/office/powerpoint/2010/main" val="219537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5B558-2F61-4E6F-93DB-3181A2D14284}"/>
              </a:ext>
            </a:extLst>
          </p:cNvPr>
          <p:cNvSpPr>
            <a:spLocks noGrp="1"/>
          </p:cNvSpPr>
          <p:nvPr>
            <p:ph idx="1"/>
          </p:nvPr>
        </p:nvSpPr>
        <p:spPr/>
        <p:txBody>
          <a:bodyPr/>
          <a:lstStyle/>
          <a:p>
            <a:r>
              <a:rPr lang="en-GB" dirty="0"/>
              <a:t>React already promotes development of independent components</a:t>
            </a:r>
            <a:endParaRPr lang="en-US" dirty="0"/>
          </a:p>
          <a:p>
            <a:pPr lvl="1"/>
            <a:r>
              <a:rPr lang="en-GB" dirty="0"/>
              <a:t>Applications are built with composition of components</a:t>
            </a:r>
          </a:p>
          <a:p>
            <a:pPr lvl="0"/>
            <a:r>
              <a:rPr lang="en-GB" dirty="0"/>
              <a:t>React ecosystem provides lots of handy tools which encourage the anti-patterns</a:t>
            </a:r>
            <a:endParaRPr lang="en-US" dirty="0"/>
          </a:p>
          <a:p>
            <a:pPr lvl="1"/>
            <a:r>
              <a:rPr lang="en-GB" dirty="0"/>
              <a:t>Hooks</a:t>
            </a:r>
            <a:endParaRPr lang="en-US" dirty="0"/>
          </a:p>
          <a:p>
            <a:pPr lvl="1"/>
            <a:r>
              <a:rPr lang="en-GB" dirty="0"/>
              <a:t>Redux</a:t>
            </a:r>
            <a:endParaRPr lang="en-US" dirty="0"/>
          </a:p>
          <a:p>
            <a:pPr lvl="0"/>
            <a:r>
              <a:rPr lang="en-GB" dirty="0"/>
              <a:t>These tools should only be used when integrating the whole page to your application</a:t>
            </a:r>
            <a:endParaRPr lang="en-US" dirty="0"/>
          </a:p>
          <a:p>
            <a:endParaRPr lang="en-GB" dirty="0"/>
          </a:p>
        </p:txBody>
      </p:sp>
      <p:sp>
        <p:nvSpPr>
          <p:cNvPr id="3" name="Title 2">
            <a:extLst>
              <a:ext uri="{FF2B5EF4-FFF2-40B4-BE49-F238E27FC236}">
                <a16:creationId xmlns:a16="http://schemas.microsoft.com/office/drawing/2014/main" id="{9BBBF620-99B6-41F3-84A8-22F2D43F72B3}"/>
              </a:ext>
            </a:extLst>
          </p:cNvPr>
          <p:cNvSpPr>
            <a:spLocks noGrp="1"/>
          </p:cNvSpPr>
          <p:nvPr>
            <p:ph type="title"/>
          </p:nvPr>
        </p:nvSpPr>
        <p:spPr/>
        <p:txBody>
          <a:bodyPr/>
          <a:lstStyle/>
          <a:p>
            <a:r>
              <a:rPr lang="en-GB" dirty="0"/>
              <a:t>Component driven development 2/2</a:t>
            </a:r>
          </a:p>
        </p:txBody>
      </p:sp>
    </p:spTree>
    <p:extLst>
      <p:ext uri="{BB962C8B-B14F-4D97-AF65-F5344CB8AC3E}">
        <p14:creationId xmlns:p14="http://schemas.microsoft.com/office/powerpoint/2010/main" val="184878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B985A-F2B4-4660-AEB8-A55B22DC8F1C}"/>
              </a:ext>
            </a:extLst>
          </p:cNvPr>
          <p:cNvSpPr>
            <a:spLocks noGrp="1"/>
          </p:cNvSpPr>
          <p:nvPr>
            <p:ph idx="1"/>
          </p:nvPr>
        </p:nvSpPr>
        <p:spPr/>
        <p:txBody>
          <a:bodyPr/>
          <a:lstStyle/>
          <a:p>
            <a:r>
              <a:rPr lang="en-GB" dirty="0"/>
              <a:t>Start to think of components as an independent parts of your application</a:t>
            </a:r>
          </a:p>
          <a:p>
            <a:r>
              <a:rPr lang="en-GB" dirty="0"/>
              <a:t>When creating a new component</a:t>
            </a:r>
          </a:p>
          <a:p>
            <a:pPr lvl="1"/>
            <a:r>
              <a:rPr lang="en-GB" dirty="0"/>
              <a:t>Develop it in a separate environment (i.e. Storybook)</a:t>
            </a:r>
          </a:p>
          <a:p>
            <a:pPr lvl="1"/>
            <a:r>
              <a:rPr lang="en-GB" dirty="0"/>
              <a:t>Include test cases for different states</a:t>
            </a:r>
          </a:p>
          <a:p>
            <a:pPr lvl="2"/>
            <a:r>
              <a:rPr lang="en-GB" dirty="0"/>
              <a:t>Data / no data</a:t>
            </a:r>
          </a:p>
          <a:p>
            <a:pPr lvl="2"/>
            <a:r>
              <a:rPr lang="en-GB" dirty="0"/>
              <a:t>Empty arrays</a:t>
            </a:r>
          </a:p>
          <a:p>
            <a:pPr lvl="2"/>
            <a:r>
              <a:rPr lang="en-GB" dirty="0"/>
              <a:t>Promises rejecting / resolving</a:t>
            </a:r>
          </a:p>
          <a:p>
            <a:pPr lvl="1"/>
            <a:r>
              <a:rPr lang="en-GB" dirty="0"/>
              <a:t>Once component seems finished, import it to your application</a:t>
            </a:r>
          </a:p>
          <a:p>
            <a:r>
              <a:rPr lang="en-GB" dirty="0"/>
              <a:t>Use prop-types or Typescript to manage the increasing amount of props</a:t>
            </a:r>
          </a:p>
          <a:p>
            <a:r>
              <a:rPr lang="en-GB" dirty="0"/>
              <a:t>Gradually shift the development process towards the desired workflow</a:t>
            </a:r>
          </a:p>
        </p:txBody>
      </p:sp>
      <p:sp>
        <p:nvSpPr>
          <p:cNvPr id="3" name="Title 2">
            <a:extLst>
              <a:ext uri="{FF2B5EF4-FFF2-40B4-BE49-F238E27FC236}">
                <a16:creationId xmlns:a16="http://schemas.microsoft.com/office/drawing/2014/main" id="{1A34BEC3-DBFD-4F25-8547-45D7D8BB4906}"/>
              </a:ext>
            </a:extLst>
          </p:cNvPr>
          <p:cNvSpPr>
            <a:spLocks noGrp="1"/>
          </p:cNvSpPr>
          <p:nvPr>
            <p:ph type="title"/>
          </p:nvPr>
        </p:nvSpPr>
        <p:spPr/>
        <p:txBody>
          <a:bodyPr/>
          <a:lstStyle/>
          <a:p>
            <a:r>
              <a:rPr lang="en-GB" dirty="0"/>
              <a:t>Recommendations</a:t>
            </a:r>
          </a:p>
        </p:txBody>
      </p:sp>
    </p:spTree>
    <p:extLst>
      <p:ext uri="{BB962C8B-B14F-4D97-AF65-F5344CB8AC3E}">
        <p14:creationId xmlns:p14="http://schemas.microsoft.com/office/powerpoint/2010/main" val="10881438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ags/tag2.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ags/tag3.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ags/tag4.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ags/tag5.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ags/tag6.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ags/tag7.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heme/theme1.xml><?xml version="1.0" encoding="utf-8"?>
<a:theme xmlns:a="http://schemas.openxmlformats.org/drawingml/2006/main" name="Knowit">
  <a:themeElements>
    <a:clrScheme name="Knowit">
      <a:dk1>
        <a:sysClr val="windowText" lastClr="000000"/>
      </a:dk1>
      <a:lt1>
        <a:sysClr val="window" lastClr="FFFFFF"/>
      </a:lt1>
      <a:dk2>
        <a:srgbClr val="44546A"/>
      </a:dk2>
      <a:lt2>
        <a:srgbClr val="F1F0ED"/>
      </a:lt2>
      <a:accent1>
        <a:srgbClr val="B8B8B8"/>
      </a:accent1>
      <a:accent2>
        <a:srgbClr val="B7DEBD"/>
      </a:accent2>
      <a:accent3>
        <a:srgbClr val="4B6455"/>
      </a:accent3>
      <a:accent4>
        <a:srgbClr val="FAC0B1"/>
      </a:accent4>
      <a:accent5>
        <a:srgbClr val="333333"/>
      </a:accent5>
      <a:accent6>
        <a:srgbClr val="FF00FF"/>
      </a:accent6>
      <a:hlink>
        <a:srgbClr val="0563C1"/>
      </a:hlink>
      <a:folHlink>
        <a:srgbClr val="954F72"/>
      </a:folHlink>
    </a:clrScheme>
    <a:fontScheme name="Know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nowit widescreen_21.potx" id="{C350A5DA-9F66-4635-BDB2-6E8504DF867E}" vid="{A5D06C43-F4E7-4561-A6DA-5F6FD5EDB4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9D61AB8A77A0E47A66CCD7406471ACE" ma:contentTypeVersion="9" ma:contentTypeDescription="Skapa ett nytt dokument." ma:contentTypeScope="" ma:versionID="f5d23cbdf4235fa374fd5e924b8cf387">
  <xsd:schema xmlns:xsd="http://www.w3.org/2001/XMLSchema" xmlns:xs="http://www.w3.org/2001/XMLSchema" xmlns:p="http://schemas.microsoft.com/office/2006/metadata/properties" xmlns:ns2="a2c8835c-d3d0-4b69-b07f-f6fe9a9179bf" xmlns:ns3="07d149a3-ae10-47d9-91b5-5b543d868ada" targetNamespace="http://schemas.microsoft.com/office/2006/metadata/properties" ma:root="true" ma:fieldsID="7b26c4be6d0e6d5a4a58893de78d302d" ns2:_="" ns3:_="">
    <xsd:import namespace="a2c8835c-d3d0-4b69-b07f-f6fe9a9179bf"/>
    <xsd:import namespace="07d149a3-ae10-47d9-91b5-5b543d868ad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c8835c-d3d0-4b69-b07f-f6fe9a9179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d149a3-ae10-47d9-91b5-5b543d868ada" elementFormDefault="qualified">
    <xsd:import namespace="http://schemas.microsoft.com/office/2006/documentManagement/types"/>
    <xsd:import namespace="http://schemas.microsoft.com/office/infopath/2007/PartnerControls"/>
    <xsd:element name="SharedWithUsers" ma:index="15"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3BE4AC-032F-449A-8AC9-7ADD4C59D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c8835c-d3d0-4b69-b07f-f6fe9a9179bf"/>
    <ds:schemaRef ds:uri="07d149a3-ae10-47d9-91b5-5b543d868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EB4C13-8779-4324-92DC-A7DB87CC2853}">
  <ds:schemaRefs>
    <ds:schemaRef ds:uri="http://schemas.microsoft.com/sharepoint/v3/contenttype/forms"/>
  </ds:schemaRefs>
</ds:datastoreItem>
</file>

<file path=customXml/itemProps3.xml><?xml version="1.0" encoding="utf-8"?>
<ds:datastoreItem xmlns:ds="http://schemas.openxmlformats.org/officeDocument/2006/customXml" ds:itemID="{DD7C65F7-102B-474B-8D00-3C719A35986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Knowit widescreen</Template>
  <TotalTime>53</TotalTime>
  <Words>445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Knowit</vt:lpstr>
      <vt:lpstr>PowerPoint Presentation</vt:lpstr>
      <vt:lpstr>Reusable React components</vt:lpstr>
      <vt:lpstr>Agenda</vt:lpstr>
      <vt:lpstr>What makes a component reusable?</vt:lpstr>
      <vt:lpstr>Why use reusable components?</vt:lpstr>
      <vt:lpstr>Component container pattern</vt:lpstr>
      <vt:lpstr>Component driven development 1/2</vt:lpstr>
      <vt:lpstr>Component driven development 2/2</vt:lpstr>
      <vt:lpstr>Recommendations</vt:lpstr>
      <vt:lpstr>Workshop</vt:lpstr>
    </vt:vector>
  </TitlesOfParts>
  <Company>Knowit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Mikko Luhtasaari</dc:creator>
  <cp:lastModifiedBy>Mikko Luhtasaari</cp:lastModifiedBy>
  <cp:revision>10</cp:revision>
  <dcterms:created xsi:type="dcterms:W3CDTF">2022-01-12T06:58:15Z</dcterms:created>
  <dcterms:modified xsi:type="dcterms:W3CDTF">2022-03-18T06:59:06Z</dcterms:modified>
  <cp:version>1.6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0x01010009D61AB8A77A0E47A66CCD7406471ACE</vt:lpwstr>
  </property>
</Properties>
</file>