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740"/>
  </p:normalViewPr>
  <p:slideViewPr>
    <p:cSldViewPr snapToGrid="0" snapToObjects="1" showGuides="1">
      <p:cViewPr varScale="1">
        <p:scale>
          <a:sx n="96" d="100"/>
          <a:sy n="96" d="100"/>
        </p:scale>
        <p:origin x="-3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7D39-EFCE-C048-A994-D3E9C87C5F6B}" type="datetimeFigureOut">
              <a:rPr lang="en-US" smtClean="0"/>
              <a:t>18.09.19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6E35-E666-0642-B0C1-DF52FEDF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6E35-E666-0642-B0C1-DF52FEDFB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3F8F1-F1E3-AC4D-8CEE-67964AFA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CC7C8D-3693-C548-8E65-C461BFBC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D6E6A-8C73-0249-9B9A-A093F496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721-73DE-8A40-A145-B7276658595E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182B0-228E-5C48-864E-527B9AEA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65B07C-A150-4845-B512-20F4657D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2C711-13AA-A74F-803F-AEA41676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A14631-2E34-424D-BCB2-2179D169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69DAD4-AFC3-AB4C-B106-860F9B96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CB98-A70D-3C43-9097-83DCDFBCED07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9E530-6B6C-8646-AE8C-01BAB3C6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13E69A-019D-924A-B7C2-33A373B7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92E7F9-5808-B041-88A6-9C22E63C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F92872-F1D8-4549-8047-A797CD2FB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4F253A-A04E-C148-A6E5-25021D69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7736-EB75-9843-94A4-D4743863024F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116C6-22D9-234B-9F46-75A6A0B1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BFC8EE-3ACD-7C4F-B2B1-DD61D437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397F4-3866-C346-B3BA-2DC13572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51ED0-46F8-5B47-AFAC-16408347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1B128-0C58-A140-86D5-9705599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BFBB-3723-0841-BD51-47B8496D6A77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0CE24-50C4-8B42-AD16-2C85E263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909FB5-6A40-5949-B425-F7D89B1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4A256-54A0-6645-824B-0DBE297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1C08AD-2212-DA4E-B88E-42FC39F4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6CA402-A05F-3449-B70E-923F62FA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EE00-3697-8349-9898-53B627741D09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06A7FF-1AA0-EE44-827B-B90BEA2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34F3A6-C294-7741-B34B-6A11EB2B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59120-7389-824D-AF7E-EB9386D9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B348D-4CEF-B745-9588-554ECFCEA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D23C90-C541-434C-8241-A34A5378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9342CA-994A-0649-AD2B-3DFEAE3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F50F-0177-D24C-AC7A-B3C52784FF85}" type="datetime1">
              <a:rPr lang="en-US" smtClean="0"/>
              <a:t>18.09.19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8DE89E-FF28-654E-9023-E2D45C3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678B81-1CBF-5146-BBA8-8732ADA5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F3D5A-AB27-C54E-A848-C04FC95E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CC3126-676F-C94C-965F-4CE3B962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7E75DD-D730-6743-82F2-0EE7CE4A5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99AA61-E5CC-F64A-9BF6-6FB001CA9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2DDB105-47D1-3A4F-AFEC-11F60553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78E829-0CC6-FE43-95D0-AB0AF603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8540-265C-914D-A1FF-0BADA5AC5CFF}" type="datetime1">
              <a:rPr lang="en-US" smtClean="0"/>
              <a:t>18.09.19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290650-ECE8-2A44-BE47-AE67C9AD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175E57-319B-9F4A-B31A-B7DBF37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205CF-475C-904D-9A6D-41BD3052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EEA5E7-A138-2945-A19D-FD7E3B14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2A6-1DA6-6C47-AC21-9296DC169CAE}" type="datetime1">
              <a:rPr lang="en-US" smtClean="0"/>
              <a:t>18.09.19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4344E7-E704-4D40-9672-7B72EA1A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9FFE78-759D-4845-86E9-9FF28056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ECA1DD-E966-EF43-8CC4-B854D326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CDCD-BB7D-3645-ABAA-FA53F911204C}" type="datetime1">
              <a:rPr lang="en-US" smtClean="0"/>
              <a:t>18.09.19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0451B8-A164-6D49-A220-86DB95F4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77A3F0-8305-D548-9D5C-CABCD9D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BAD03-905C-6A46-A33C-6801C3F5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2BE13-1AD1-684E-B017-647EC150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9486C8-B8D5-E849-B701-87DE9103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6141F1-BE7E-974D-8F71-3A65EFC4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7219-A635-8B42-9999-3C9265ED5BB6}" type="datetime1">
              <a:rPr lang="en-US" smtClean="0"/>
              <a:t>18.09.19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7A44C5-E7A8-8944-AFE6-37DC5ED7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E2B89E-3ACE-B041-9FC6-8BE468CB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FB53A-7B73-DA4F-A3A4-E931811E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40BA1B-CA98-4E47-B4E5-A4CBDAA41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F7AD46-A9C3-7C44-8553-704DD2A9D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810D8-18BD-C14A-B62C-2044AFC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08-D87D-7D43-9AB8-15F2AA2B5A62}" type="datetime1">
              <a:rPr lang="en-US" smtClean="0"/>
              <a:t>18.09.19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E92535-4F77-234F-91DB-3B23FCE1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6AF37C-7F84-1E41-B763-4A8FD35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ABB19A-583A-2F4C-BA1E-41BEA902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AC9E94-5530-104B-9750-442771F5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587E3-95D4-454F-8D01-2909DA762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FEE8-5DC2-2E4C-8857-165B087033A0}" type="datetime1">
              <a:rPr lang="en-US" smtClean="0"/>
              <a:t>18.09.19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3F785-DDC2-0F45-A342-97AF896B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124865-2521-C046-8235-7594B528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FD6C-F0C3-D84A-AB6E-9B6A7413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235" y="500514"/>
            <a:ext cx="7570573" cy="69197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Verteidigung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Bachelorarbeit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Masterarbeit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45E7B0-E7D0-8E4B-8C90-CED70716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24" y="2557936"/>
            <a:ext cx="11009871" cy="165576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FF7E4A-2803-DF4D-9DB4-1F073D8BA8B9}"/>
              </a:ext>
            </a:extLst>
          </p:cNvPr>
          <p:cNvSpPr txBox="1"/>
          <p:nvPr/>
        </p:nvSpPr>
        <p:spPr>
          <a:xfrm>
            <a:off x="486033" y="4213698"/>
            <a:ext cx="514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 (Gutachter): Prof. Dr. Max Mustermann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Vorgelegt von: 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Matrikelnummer: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D48059-478E-0C4B-B4C6-06A14C9B07DA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4B51E6-93DF-204F-BE88-E2C27EC581C9}"/>
              </a:ext>
            </a:extLst>
          </p:cNvPr>
          <p:cNvSpPr txBox="1"/>
          <p:nvPr/>
        </p:nvSpPr>
        <p:spPr>
          <a:xfrm>
            <a:off x="486033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Datum</a:t>
            </a:r>
          </a:p>
        </p:txBody>
      </p:sp>
    </p:spTree>
    <p:extLst>
      <p:ext uri="{BB962C8B-B14F-4D97-AF65-F5344CB8AC3E}">
        <p14:creationId xmlns:p14="http://schemas.microsoft.com/office/powerpoint/2010/main" val="7642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Vortrags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05692E6-D39C-CB4F-8433-00106198EF5A}"/>
              </a:ext>
            </a:extLst>
          </p:cNvPr>
          <p:cNvSpPr txBox="1">
            <a:spLocks/>
          </p:cNvSpPr>
          <p:nvPr/>
        </p:nvSpPr>
        <p:spPr>
          <a:xfrm>
            <a:off x="486032" y="1511643"/>
            <a:ext cx="7570573" cy="3270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9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Forschungsfrage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05692E6-D39C-CB4F-8433-00106198EF5A}"/>
              </a:ext>
            </a:extLst>
          </p:cNvPr>
          <p:cNvSpPr txBox="1">
            <a:spLocks/>
          </p:cNvSpPr>
          <p:nvPr/>
        </p:nvSpPr>
        <p:spPr>
          <a:xfrm>
            <a:off x="486033" y="1412789"/>
            <a:ext cx="7570573" cy="589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Forschungsfrage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vorliegenden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Arbeit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3B1D433-9F91-3942-816E-C60B9D449716}"/>
              </a:ext>
            </a:extLst>
          </p:cNvPr>
          <p:cNvSpPr txBox="1">
            <a:spLocks/>
          </p:cNvSpPr>
          <p:nvPr/>
        </p:nvSpPr>
        <p:spPr>
          <a:xfrm>
            <a:off x="2815280" y="2839994"/>
            <a:ext cx="6561439" cy="589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65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0EB458E-5DF1-F94E-A0E2-1118776F4C67}"/>
              </a:ext>
            </a:extLst>
          </p:cNvPr>
          <p:cNvSpPr txBox="1">
            <a:spLocks/>
          </p:cNvSpPr>
          <p:nvPr/>
        </p:nvSpPr>
        <p:spPr>
          <a:xfrm>
            <a:off x="486032" y="1511644"/>
            <a:ext cx="10536195" cy="3455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0EB458E-5DF1-F94E-A0E2-1118776F4C67}"/>
              </a:ext>
            </a:extLst>
          </p:cNvPr>
          <p:cNvSpPr txBox="1">
            <a:spLocks/>
          </p:cNvSpPr>
          <p:nvPr/>
        </p:nvSpPr>
        <p:spPr>
          <a:xfrm>
            <a:off x="486033" y="1511644"/>
            <a:ext cx="10326130" cy="48644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Theorieteil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Ansätze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Forschungsstand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Forschungsinstrument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Herangehensweise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Ergebnisse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0EB458E-5DF1-F94E-A0E2-1118776F4C67}"/>
              </a:ext>
            </a:extLst>
          </p:cNvPr>
          <p:cNvSpPr txBox="1">
            <a:spLocks/>
          </p:cNvSpPr>
          <p:nvPr/>
        </p:nvSpPr>
        <p:spPr>
          <a:xfrm>
            <a:off x="486032" y="1511644"/>
            <a:ext cx="10424983" cy="350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9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033" y="296561"/>
            <a:ext cx="7570573" cy="6919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Zentrale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Kritikpunkte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Gutachten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0EB458E-5DF1-F94E-A0E2-1118776F4C67}"/>
              </a:ext>
            </a:extLst>
          </p:cNvPr>
          <p:cNvSpPr txBox="1">
            <a:spLocks/>
          </p:cNvSpPr>
          <p:nvPr/>
        </p:nvSpPr>
        <p:spPr>
          <a:xfrm>
            <a:off x="486032" y="1511644"/>
            <a:ext cx="10424983" cy="350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Kommentar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Kommentar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4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67D27-3BC2-D441-A3D2-05176E3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5854" y="3083010"/>
            <a:ext cx="6328719" cy="69197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Vielen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Dank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für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785BCA-8813-AB48-B9DF-3DD8DFBFC600}"/>
              </a:ext>
            </a:extLst>
          </p:cNvPr>
          <p:cNvSpPr txBox="1"/>
          <p:nvPr/>
        </p:nvSpPr>
        <p:spPr>
          <a:xfrm>
            <a:off x="8629135" y="562644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Logo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Macintosh PowerPoint</Application>
  <PresentationFormat>Custom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Verteidigung der Bachelorarbeit/Masterarbeit</vt:lpstr>
      <vt:lpstr>Gliederung des Vortrags </vt:lpstr>
      <vt:lpstr>Forschungsfrage</vt:lpstr>
      <vt:lpstr>Hypothesen </vt:lpstr>
      <vt:lpstr>Methode </vt:lpstr>
      <vt:lpstr>Ergebnisse </vt:lpstr>
      <vt:lpstr>Zentrale Kritikpunkte aus den Gutachten  </vt:lpstr>
      <vt:lpstr>Vielen Dank für Ihre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Verteidigung der Bachelorarbeit/Masterarbeit</dc:title>
  <dc:creator>Microsoft Office User</dc:creator>
  <cp:lastModifiedBy>Christin Todorova</cp:lastModifiedBy>
  <cp:revision>11</cp:revision>
  <dcterms:created xsi:type="dcterms:W3CDTF">2019-01-03T09:30:06Z</dcterms:created>
  <dcterms:modified xsi:type="dcterms:W3CDTF">2019-09-18T13:50:47Z</dcterms:modified>
</cp:coreProperties>
</file>