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YLZ3SGgr5KsjF6Oo3eaaO0PixN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tuart Nel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6T18:52:22.447">
    <p:pos x="789" y="1511"/>
    <p:text>When I switched out the changes, it deleted the comments. Lucidchart link: https://lucid.app/lucidchart/d139e139-6d78-42d2-90a4-e4094c655192/edit?invitationId=inv_c76b8fe5-6d5f-43aa-87df-09fcdd5d3375&amp;page=0_0#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LM4zI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a814aac592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a814aac592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a814aac592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e6fc1fc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ae6fc1fc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ae6fc1fc0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814aac59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a814aac59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a814aac59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Slide">
  <p:cSld name="Custom_Slide"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Slide">
  <p:cSld name="Blank_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"/>
          <p:cNvGrpSpPr/>
          <p:nvPr/>
        </p:nvGrpSpPr>
        <p:grpSpPr>
          <a:xfrm>
            <a:off x="5135550" y="987537"/>
            <a:ext cx="4124465" cy="4089563"/>
            <a:chOff x="12791130" y="2944242"/>
            <a:chExt cx="632683" cy="627329"/>
          </a:xfrm>
        </p:grpSpPr>
        <p:sp>
          <p:nvSpPr>
            <p:cNvPr id="23" name="Google Shape;23;p1"/>
            <p:cNvSpPr/>
            <p:nvPr/>
          </p:nvSpPr>
          <p:spPr>
            <a:xfrm>
              <a:off x="13226764" y="2958431"/>
              <a:ext cx="4741" cy="2093"/>
            </a:xfrm>
            <a:custGeom>
              <a:rect b="b" l="l" r="r" t="t"/>
              <a:pathLst>
                <a:path extrusionOk="0" h="2093" w="4741">
                  <a:moveTo>
                    <a:pt x="34" y="-5"/>
                  </a:moveTo>
                  <a:cubicBezTo>
                    <a:pt x="1363" y="1164"/>
                    <a:pt x="3018" y="1895"/>
                    <a:pt x="4775" y="2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3190726" y="2946345"/>
              <a:ext cx="16310" cy="14398"/>
            </a:xfrm>
            <a:custGeom>
              <a:rect b="b" l="l" r="r" t="t"/>
              <a:pathLst>
                <a:path extrusionOk="0" h="14398" w="16310">
                  <a:moveTo>
                    <a:pt x="37" y="5990"/>
                  </a:moveTo>
                  <a:cubicBezTo>
                    <a:pt x="-83" y="10509"/>
                    <a:pt x="3469" y="14269"/>
                    <a:pt x="7971" y="14390"/>
                  </a:cubicBezTo>
                  <a:cubicBezTo>
                    <a:pt x="12473" y="14511"/>
                    <a:pt x="16221" y="10946"/>
                    <a:pt x="16341" y="6428"/>
                  </a:cubicBezTo>
                  <a:cubicBezTo>
                    <a:pt x="16359" y="5769"/>
                    <a:pt x="16297" y="5111"/>
                    <a:pt x="16157" y="4468"/>
                  </a:cubicBezTo>
                  <a:cubicBezTo>
                    <a:pt x="11701" y="2850"/>
                    <a:pt x="7149" y="1423"/>
                    <a:pt x="2692" y="-5"/>
                  </a:cubicBezTo>
                  <a:cubicBezTo>
                    <a:pt x="1013" y="1535"/>
                    <a:pt x="50" y="3708"/>
                    <a:pt x="37" y="5990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3157397" y="294425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124256" y="294425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3090972" y="294425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057593" y="2944242"/>
              <a:ext cx="16595" cy="16290"/>
            </a:xfrm>
            <a:custGeom>
              <a:rect b="b" l="l" r="r" t="t"/>
              <a:pathLst>
                <a:path extrusionOk="0" h="16290" w="16595">
                  <a:moveTo>
                    <a:pt x="34" y="8093"/>
                  </a:moveTo>
                  <a:cubicBezTo>
                    <a:pt x="29" y="12613"/>
                    <a:pt x="3676" y="16281"/>
                    <a:pt x="8180" y="16286"/>
                  </a:cubicBezTo>
                  <a:cubicBezTo>
                    <a:pt x="8310" y="16286"/>
                    <a:pt x="8439" y="16283"/>
                    <a:pt x="8568" y="16277"/>
                  </a:cubicBezTo>
                  <a:cubicBezTo>
                    <a:pt x="13020" y="16277"/>
                    <a:pt x="16629" y="12656"/>
                    <a:pt x="16629" y="8189"/>
                  </a:cubicBezTo>
                  <a:cubicBezTo>
                    <a:pt x="16629" y="8157"/>
                    <a:pt x="16629" y="8125"/>
                    <a:pt x="16629" y="8093"/>
                  </a:cubicBezTo>
                  <a:cubicBezTo>
                    <a:pt x="16629" y="3626"/>
                    <a:pt x="13020" y="4"/>
                    <a:pt x="8568" y="4"/>
                  </a:cubicBezTo>
                  <a:cubicBezTo>
                    <a:pt x="4069" y="-206"/>
                    <a:pt x="252" y="3283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3024308" y="294425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9"/>
                  </a:cubicBezTo>
                  <a:cubicBezTo>
                    <a:pt x="8062" y="16269"/>
                    <a:pt x="8126" y="16269"/>
                    <a:pt x="8190" y="16269"/>
                  </a:cubicBezTo>
                  <a:cubicBezTo>
                    <a:pt x="12641" y="16269"/>
                    <a:pt x="16250" y="12648"/>
                    <a:pt x="16250" y="8180"/>
                  </a:cubicBezTo>
                  <a:cubicBezTo>
                    <a:pt x="16250" y="8148"/>
                    <a:pt x="16250" y="8116"/>
                    <a:pt x="16250" y="8085"/>
                  </a:cubicBezTo>
                  <a:cubicBezTo>
                    <a:pt x="16250" y="3617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9"/>
                  </a:cubicBezTo>
                  <a:cubicBezTo>
                    <a:pt x="35" y="8021"/>
                    <a:pt x="35" y="8053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2991024" y="294425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9" y="12552"/>
                    <a:pt x="3548" y="16216"/>
                    <a:pt x="7999" y="16269"/>
                  </a:cubicBezTo>
                  <a:cubicBezTo>
                    <a:pt x="8063" y="16269"/>
                    <a:pt x="8126" y="16269"/>
                    <a:pt x="8190" y="16269"/>
                  </a:cubicBezTo>
                  <a:cubicBezTo>
                    <a:pt x="12641" y="16269"/>
                    <a:pt x="16250" y="12648"/>
                    <a:pt x="16251" y="8180"/>
                  </a:cubicBezTo>
                  <a:cubicBezTo>
                    <a:pt x="16251" y="8148"/>
                    <a:pt x="16250" y="8116"/>
                    <a:pt x="16250" y="8085"/>
                  </a:cubicBezTo>
                  <a:cubicBezTo>
                    <a:pt x="16250" y="3617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9"/>
                  </a:cubicBezTo>
                  <a:cubicBezTo>
                    <a:pt x="35" y="8021"/>
                    <a:pt x="35" y="8053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3290676" y="2995639"/>
              <a:ext cx="13750" cy="11875"/>
            </a:xfrm>
            <a:custGeom>
              <a:rect b="b" l="l" r="r" t="t"/>
              <a:pathLst>
                <a:path extrusionOk="0" h="11875" w="13750">
                  <a:moveTo>
                    <a:pt x="34" y="3707"/>
                  </a:moveTo>
                  <a:cubicBezTo>
                    <a:pt x="-7" y="8173"/>
                    <a:pt x="3568" y="11829"/>
                    <a:pt x="8019" y="11871"/>
                  </a:cubicBezTo>
                  <a:cubicBezTo>
                    <a:pt x="10178" y="11891"/>
                    <a:pt x="12255" y="11041"/>
                    <a:pt x="13784" y="9511"/>
                  </a:cubicBezTo>
                  <a:cubicBezTo>
                    <a:pt x="9707" y="6086"/>
                    <a:pt x="5439" y="2850"/>
                    <a:pt x="1077" y="-5"/>
                  </a:cubicBezTo>
                  <a:cubicBezTo>
                    <a:pt x="436" y="1130"/>
                    <a:pt x="79" y="2403"/>
                    <a:pt x="34" y="3707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3257392" y="2991257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2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5"/>
                    <a:pt x="8279" y="-4"/>
                  </a:cubicBezTo>
                  <a:cubicBezTo>
                    <a:pt x="8154" y="-6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3224108" y="299126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3190681" y="299126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3157397" y="299126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3124113" y="299126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3090877" y="299126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604"/>
                    <a:pt x="3685" y="16268"/>
                    <a:pt x="8189" y="16268"/>
                  </a:cubicBezTo>
                  <a:cubicBezTo>
                    <a:pt x="12641" y="16268"/>
                    <a:pt x="16250" y="12647"/>
                    <a:pt x="16250" y="8180"/>
                  </a:cubicBezTo>
                  <a:cubicBezTo>
                    <a:pt x="16250" y="8148"/>
                    <a:pt x="16250" y="8116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3057593" y="299125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3024308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2991024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2957740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2924456" y="299126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2"/>
                    <a:pt x="16251" y="8148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2895439" y="2997733"/>
              <a:ext cx="11599" cy="9802"/>
            </a:xfrm>
            <a:custGeom>
              <a:rect b="b" l="l" r="r" t="t"/>
              <a:pathLst>
                <a:path extrusionOk="0" h="9802" w="11599">
                  <a:moveTo>
                    <a:pt x="34" y="9036"/>
                  </a:moveTo>
                  <a:cubicBezTo>
                    <a:pt x="1104" y="9534"/>
                    <a:pt x="2268" y="9794"/>
                    <a:pt x="3448" y="9797"/>
                  </a:cubicBezTo>
                  <a:cubicBezTo>
                    <a:pt x="7899" y="9850"/>
                    <a:pt x="11550" y="6271"/>
                    <a:pt x="11603" y="1804"/>
                  </a:cubicBezTo>
                  <a:cubicBezTo>
                    <a:pt x="11604" y="1741"/>
                    <a:pt x="11604" y="1677"/>
                    <a:pt x="11603" y="1613"/>
                  </a:cubicBezTo>
                  <a:cubicBezTo>
                    <a:pt x="11644" y="1074"/>
                    <a:pt x="11644" y="534"/>
                    <a:pt x="11603" y="-5"/>
                  </a:cubicBezTo>
                  <a:cubicBezTo>
                    <a:pt x="7905" y="2945"/>
                    <a:pt x="4112" y="5705"/>
                    <a:pt x="34" y="903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323960" y="3038271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3290676" y="3038271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3257393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3224108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3190681" y="303827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3157397" y="303827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3124256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3090972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3057593" y="303826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3024308" y="303827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2991024" y="303827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2957835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2924551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2891171" y="303827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2857508" y="303827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3357244" y="308528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3323960" y="3085269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98"/>
                  </a:moveTo>
                  <a:cubicBezTo>
                    <a:pt x="-10" y="12617"/>
                    <a:pt x="3605" y="16318"/>
                    <a:pt x="8108" y="16363"/>
                  </a:cubicBezTo>
                  <a:cubicBezTo>
                    <a:pt x="12612" y="16407"/>
                    <a:pt x="16299" y="12780"/>
                    <a:pt x="16344" y="8260"/>
                  </a:cubicBezTo>
                  <a:cubicBezTo>
                    <a:pt x="16388" y="3741"/>
                    <a:pt x="12773" y="40"/>
                    <a:pt x="8270" y="-4"/>
                  </a:cubicBezTo>
                  <a:cubicBezTo>
                    <a:pt x="8085" y="-6"/>
                    <a:pt x="7900" y="-2"/>
                    <a:pt x="7715" y="9"/>
                  </a:cubicBezTo>
                  <a:cubicBezTo>
                    <a:pt x="3412" y="213"/>
                    <a:pt x="30" y="3775"/>
                    <a:pt x="34" y="809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3290676" y="308528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3257392" y="3085277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3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6"/>
                    <a:pt x="8279" y="-4"/>
                  </a:cubicBezTo>
                  <a:cubicBezTo>
                    <a:pt x="8154" y="-5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3224108" y="308528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3190681" y="308528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3157397" y="308528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3124113" y="308528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3090877" y="308528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604"/>
                    <a:pt x="3685" y="16268"/>
                    <a:pt x="8189" y="16268"/>
                  </a:cubicBezTo>
                  <a:cubicBezTo>
                    <a:pt x="12641" y="16268"/>
                    <a:pt x="16250" y="12647"/>
                    <a:pt x="16250" y="8180"/>
                  </a:cubicBezTo>
                  <a:cubicBezTo>
                    <a:pt x="16250" y="8148"/>
                    <a:pt x="16250" y="8116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3057593" y="308527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3024308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2991024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2957740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2924456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12891171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12857508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2824603" y="308528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5" y="8084"/>
                  </a:moveTo>
                  <a:cubicBezTo>
                    <a:pt x="-18" y="12551"/>
                    <a:pt x="3548" y="16215"/>
                    <a:pt x="7999" y="16267"/>
                  </a:cubicBezTo>
                  <a:cubicBezTo>
                    <a:pt x="8031" y="16268"/>
                    <a:pt x="8063" y="16268"/>
                    <a:pt x="8095" y="16268"/>
                  </a:cubicBezTo>
                  <a:cubicBezTo>
                    <a:pt x="12599" y="16268"/>
                    <a:pt x="16250" y="12604"/>
                    <a:pt x="16250" y="8084"/>
                  </a:cubicBezTo>
                  <a:cubicBezTo>
                    <a:pt x="16198" y="3601"/>
                    <a:pt x="12562" y="-5"/>
                    <a:pt x="8095" y="-5"/>
                  </a:cubicBezTo>
                  <a:cubicBezTo>
                    <a:pt x="3644" y="-5"/>
                    <a:pt x="35" y="3617"/>
                    <a:pt x="35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3390529" y="3132388"/>
              <a:ext cx="14413" cy="16177"/>
            </a:xfrm>
            <a:custGeom>
              <a:rect b="b" l="l" r="r" t="t"/>
              <a:pathLst>
                <a:path extrusionOk="0" h="16177" w="14413">
                  <a:moveTo>
                    <a:pt x="34" y="7989"/>
                  </a:moveTo>
                  <a:cubicBezTo>
                    <a:pt x="34" y="12472"/>
                    <a:pt x="3627" y="16121"/>
                    <a:pt x="8094" y="16173"/>
                  </a:cubicBezTo>
                  <a:cubicBezTo>
                    <a:pt x="10556" y="16148"/>
                    <a:pt x="12881" y="15034"/>
                    <a:pt x="14448" y="13128"/>
                  </a:cubicBezTo>
                  <a:cubicBezTo>
                    <a:pt x="12836" y="8655"/>
                    <a:pt x="11034" y="4278"/>
                    <a:pt x="9232" y="-5"/>
                  </a:cubicBezTo>
                  <a:lnTo>
                    <a:pt x="8094" y="-5"/>
                  </a:lnTo>
                  <a:cubicBezTo>
                    <a:pt x="3679" y="-5"/>
                    <a:pt x="86" y="3559"/>
                    <a:pt x="34" y="79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3357244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3323960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3290676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3257392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13224108" y="313229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13190681" y="313229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3157397" y="313229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3124113" y="313229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3090877" y="313229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3057593" y="313228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3024309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2991024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2957740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2924456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2891172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2857509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2824604" y="313229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2796440" y="3132768"/>
              <a:ext cx="11094" cy="15797"/>
            </a:xfrm>
            <a:custGeom>
              <a:rect b="b" l="l" r="r" t="t"/>
              <a:pathLst>
                <a:path extrusionOk="0" h="15797" w="11094">
                  <a:moveTo>
                    <a:pt x="34" y="15221"/>
                  </a:moveTo>
                  <a:cubicBezTo>
                    <a:pt x="965" y="15610"/>
                    <a:pt x="1966" y="15805"/>
                    <a:pt x="2974" y="15792"/>
                  </a:cubicBezTo>
                  <a:cubicBezTo>
                    <a:pt x="7456" y="15741"/>
                    <a:pt x="11077" y="12107"/>
                    <a:pt x="11129" y="7608"/>
                  </a:cubicBezTo>
                  <a:cubicBezTo>
                    <a:pt x="11094" y="4242"/>
                    <a:pt x="9032" y="1233"/>
                    <a:pt x="5913" y="-5"/>
                  </a:cubicBezTo>
                  <a:cubicBezTo>
                    <a:pt x="4206" y="5039"/>
                    <a:pt x="1836" y="10082"/>
                    <a:pt x="34" y="1522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3390529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3357244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3323960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3290676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257392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3224108" y="317930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3190681" y="317930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157397" y="317930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3124113" y="317930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3090877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3057593" y="317929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3024309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2991024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2957740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2924456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2891172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2857509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2824604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2791130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3423735" y="3233165"/>
              <a:ext cx="78" cy="3521"/>
            </a:xfrm>
            <a:custGeom>
              <a:rect b="b" l="l" r="r" t="t"/>
              <a:pathLst>
                <a:path extrusionOk="0" h="3521" w="78">
                  <a:moveTo>
                    <a:pt x="112" y="1232"/>
                  </a:moveTo>
                  <a:cubicBezTo>
                    <a:pt x="8" y="1990"/>
                    <a:pt x="8" y="2759"/>
                    <a:pt x="112" y="3516"/>
                  </a:cubicBezTo>
                  <a:cubicBezTo>
                    <a:pt x="112" y="2374"/>
                    <a:pt x="112" y="1232"/>
                    <a:pt x="112" y="-5"/>
                  </a:cubicBezTo>
                  <a:cubicBezTo>
                    <a:pt x="65" y="406"/>
                    <a:pt x="65" y="821"/>
                    <a:pt x="112" y="1232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3390529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357244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3323960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3290676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3257392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3224108" y="322631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3190681" y="322631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3157397" y="322631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3124113" y="322631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3090877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3057593" y="322630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3024309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2991024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2957740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2924456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2891172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2857509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2824604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791130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3423745" y="3279128"/>
              <a:ext cx="68" cy="3521"/>
            </a:xfrm>
            <a:custGeom>
              <a:rect b="b" l="l" r="r" t="t"/>
              <a:pathLst>
                <a:path extrusionOk="0" h="3521" w="68">
                  <a:moveTo>
                    <a:pt x="102" y="2279"/>
                  </a:moveTo>
                  <a:cubicBezTo>
                    <a:pt x="52" y="2690"/>
                    <a:pt x="52" y="3105"/>
                    <a:pt x="102" y="3516"/>
                  </a:cubicBezTo>
                  <a:cubicBezTo>
                    <a:pt x="102" y="2374"/>
                    <a:pt x="102" y="1137"/>
                    <a:pt x="102" y="-5"/>
                  </a:cubicBezTo>
                  <a:cubicBezTo>
                    <a:pt x="11" y="754"/>
                    <a:pt x="11" y="1521"/>
                    <a:pt x="102" y="22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3390529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3357244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3323960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3290676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3257392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3224108" y="327332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3190681" y="327332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3157397" y="327332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124113" y="327332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3090877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3057593" y="3273315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3024309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991024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2957740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2924456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2891172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12857509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2824604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2791130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13390529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3357244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3323960" y="3320320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98"/>
                  </a:moveTo>
                  <a:cubicBezTo>
                    <a:pt x="-10" y="12617"/>
                    <a:pt x="3605" y="16318"/>
                    <a:pt x="8108" y="16363"/>
                  </a:cubicBezTo>
                  <a:cubicBezTo>
                    <a:pt x="12612" y="16407"/>
                    <a:pt x="16299" y="12780"/>
                    <a:pt x="16344" y="8260"/>
                  </a:cubicBezTo>
                  <a:cubicBezTo>
                    <a:pt x="16388" y="3741"/>
                    <a:pt x="12773" y="40"/>
                    <a:pt x="8270" y="-4"/>
                  </a:cubicBezTo>
                  <a:cubicBezTo>
                    <a:pt x="8085" y="-6"/>
                    <a:pt x="7900" y="-2"/>
                    <a:pt x="7715" y="9"/>
                  </a:cubicBezTo>
                  <a:cubicBezTo>
                    <a:pt x="3412" y="213"/>
                    <a:pt x="30" y="3775"/>
                    <a:pt x="34" y="809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3290676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3257392" y="3320329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3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6"/>
                    <a:pt x="8279" y="-4"/>
                  </a:cubicBezTo>
                  <a:cubicBezTo>
                    <a:pt x="8154" y="-5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3224108" y="332033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3190681" y="332033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3157397" y="332033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3124113" y="3320332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3090877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3057593" y="3320325"/>
              <a:ext cx="16594" cy="16191"/>
            </a:xfrm>
            <a:custGeom>
              <a:rect b="b" l="l" r="r" t="t"/>
              <a:pathLst>
                <a:path extrusionOk="0" h="16191" w="16594">
                  <a:moveTo>
                    <a:pt x="34" y="8093"/>
                  </a:moveTo>
                  <a:cubicBezTo>
                    <a:pt x="136" y="12665"/>
                    <a:pt x="3911" y="16288"/>
                    <a:pt x="8467" y="16185"/>
                  </a:cubicBezTo>
                  <a:cubicBezTo>
                    <a:pt x="8500" y="16184"/>
                    <a:pt x="8534" y="16183"/>
                    <a:pt x="8568" y="16182"/>
                  </a:cubicBezTo>
                  <a:cubicBezTo>
                    <a:pt x="13035" y="16130"/>
                    <a:pt x="16629" y="12481"/>
                    <a:pt x="16629" y="7998"/>
                  </a:cubicBezTo>
                  <a:cubicBezTo>
                    <a:pt x="16577" y="3568"/>
                    <a:pt x="12983" y="4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3024309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2991024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2957740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2924456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2891172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2857509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2824604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2791130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390529" y="3367439"/>
              <a:ext cx="14413" cy="16177"/>
            </a:xfrm>
            <a:custGeom>
              <a:rect b="b" l="l" r="r" t="t"/>
              <a:pathLst>
                <a:path extrusionOk="0" h="16177" w="14413">
                  <a:moveTo>
                    <a:pt x="34" y="7989"/>
                  </a:moveTo>
                  <a:cubicBezTo>
                    <a:pt x="34" y="12472"/>
                    <a:pt x="3627" y="16121"/>
                    <a:pt x="8094" y="16173"/>
                  </a:cubicBezTo>
                  <a:lnTo>
                    <a:pt x="9232" y="16173"/>
                  </a:lnTo>
                  <a:cubicBezTo>
                    <a:pt x="11034" y="11795"/>
                    <a:pt x="12836" y="7418"/>
                    <a:pt x="14448" y="2945"/>
                  </a:cubicBezTo>
                  <a:cubicBezTo>
                    <a:pt x="12872" y="1064"/>
                    <a:pt x="10544" y="-16"/>
                    <a:pt x="8094" y="-5"/>
                  </a:cubicBezTo>
                  <a:cubicBezTo>
                    <a:pt x="3679" y="-5"/>
                    <a:pt x="86" y="3559"/>
                    <a:pt x="34" y="79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3357340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3323961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3290677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3257393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3224108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3190729" y="3367344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3157445" y="3367344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3124256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3090972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3057593" y="3367335"/>
              <a:ext cx="16215" cy="16186"/>
            </a:xfrm>
            <a:custGeom>
              <a:rect b="b" l="l" r="r" t="t"/>
              <a:pathLst>
                <a:path extrusionOk="0" h="16186" w="16215">
                  <a:moveTo>
                    <a:pt x="34" y="8093"/>
                  </a:moveTo>
                  <a:cubicBezTo>
                    <a:pt x="86" y="12576"/>
                    <a:pt x="3722" y="16182"/>
                    <a:pt x="8189" y="16182"/>
                  </a:cubicBezTo>
                  <a:cubicBezTo>
                    <a:pt x="12641" y="16182"/>
                    <a:pt x="16249" y="12560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3024309" y="3367344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2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2991024" y="3367344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2957835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2924551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2891172" y="3367343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2857509" y="3367343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2824698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2796440" y="3367344"/>
              <a:ext cx="11094" cy="15702"/>
            </a:xfrm>
            <a:custGeom>
              <a:rect b="b" l="l" r="r" t="t"/>
              <a:pathLst>
                <a:path extrusionOk="0" h="15702" w="11094">
                  <a:moveTo>
                    <a:pt x="34" y="567"/>
                  </a:moveTo>
                  <a:cubicBezTo>
                    <a:pt x="1836" y="5610"/>
                    <a:pt x="3827" y="10654"/>
                    <a:pt x="5913" y="15698"/>
                  </a:cubicBezTo>
                  <a:cubicBezTo>
                    <a:pt x="9049" y="14481"/>
                    <a:pt x="11120" y="11458"/>
                    <a:pt x="11129" y="8085"/>
                  </a:cubicBezTo>
                  <a:cubicBezTo>
                    <a:pt x="11077" y="3601"/>
                    <a:pt x="7441" y="-4"/>
                    <a:pt x="2974" y="-4"/>
                  </a:cubicBezTo>
                  <a:cubicBezTo>
                    <a:pt x="1966" y="-17"/>
                    <a:pt x="965" y="178"/>
                    <a:pt x="34" y="567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3357245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3323961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3290677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3257393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3224108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3190729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3157445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3124161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13090877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3057593" y="3414345"/>
              <a:ext cx="16215" cy="15901"/>
            </a:xfrm>
            <a:custGeom>
              <a:rect b="b" l="l" r="r" t="t"/>
              <a:pathLst>
                <a:path extrusionOk="0" h="15901" w="16215">
                  <a:moveTo>
                    <a:pt x="34" y="7808"/>
                  </a:moveTo>
                  <a:cubicBezTo>
                    <a:pt x="86" y="12291"/>
                    <a:pt x="3722" y="15897"/>
                    <a:pt x="8189" y="15897"/>
                  </a:cubicBezTo>
                  <a:cubicBezTo>
                    <a:pt x="12641" y="15897"/>
                    <a:pt x="16249" y="12275"/>
                    <a:pt x="16249" y="7808"/>
                  </a:cubicBezTo>
                  <a:cubicBezTo>
                    <a:pt x="16106" y="3596"/>
                    <a:pt x="12763" y="201"/>
                    <a:pt x="8568" y="5"/>
                  </a:cubicBezTo>
                  <a:cubicBezTo>
                    <a:pt x="4070" y="-210"/>
                    <a:pt x="249" y="3275"/>
                    <a:pt x="35" y="7790"/>
                  </a:cubicBezTo>
                  <a:cubicBezTo>
                    <a:pt x="35" y="7797"/>
                    <a:pt x="34" y="7802"/>
                    <a:pt x="34" y="780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3024309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2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2991024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2957740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2924456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2891172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2857509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2824604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62" y="16173"/>
                    <a:pt x="16197" y="12567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3323960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3290676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3257392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3224108" y="3461650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3190682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3157398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3124114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3090877" y="3461555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179"/>
                  </a:moveTo>
                  <a:cubicBezTo>
                    <a:pt x="86" y="12662"/>
                    <a:pt x="3722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8"/>
                    <a:pt x="8189" y="-5"/>
                  </a:cubicBezTo>
                  <a:cubicBezTo>
                    <a:pt x="3707" y="47"/>
                    <a:pt x="85" y="3681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3057590" y="3461264"/>
              <a:ext cx="16223" cy="16563"/>
            </a:xfrm>
            <a:custGeom>
              <a:rect b="b" l="l" r="r" t="t"/>
              <a:pathLst>
                <a:path extrusionOk="0" h="16563" w="16223">
                  <a:moveTo>
                    <a:pt x="36" y="8470"/>
                  </a:moveTo>
                  <a:cubicBezTo>
                    <a:pt x="88" y="12953"/>
                    <a:pt x="3724" y="16559"/>
                    <a:pt x="8191" y="16559"/>
                  </a:cubicBezTo>
                  <a:cubicBezTo>
                    <a:pt x="12643" y="16559"/>
                    <a:pt x="16252" y="12937"/>
                    <a:pt x="16252" y="8470"/>
                  </a:cubicBezTo>
                  <a:cubicBezTo>
                    <a:pt x="16414" y="4020"/>
                    <a:pt x="13001" y="256"/>
                    <a:pt x="8571" y="0"/>
                  </a:cubicBezTo>
                  <a:cubicBezTo>
                    <a:pt x="4017" y="-159"/>
                    <a:pt x="197" y="3417"/>
                    <a:pt x="39" y="7986"/>
                  </a:cubicBezTo>
                  <a:cubicBezTo>
                    <a:pt x="33" y="8148"/>
                    <a:pt x="32" y="8309"/>
                    <a:pt x="36" y="8470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3024309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4" y="16269"/>
                  </a:cubicBezTo>
                  <a:cubicBezTo>
                    <a:pt x="8125" y="16269"/>
                    <a:pt x="8157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2991024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2957740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2924456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2891172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2857509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3290677" y="3508660"/>
              <a:ext cx="13749" cy="11895"/>
            </a:xfrm>
            <a:custGeom>
              <a:rect b="b" l="l" r="r" t="t"/>
              <a:pathLst>
                <a:path extrusionOk="0" h="11895" w="13749">
                  <a:moveTo>
                    <a:pt x="34" y="7799"/>
                  </a:moveTo>
                  <a:cubicBezTo>
                    <a:pt x="43" y="9228"/>
                    <a:pt x="402" y="10633"/>
                    <a:pt x="1077" y="11891"/>
                  </a:cubicBezTo>
                  <a:cubicBezTo>
                    <a:pt x="5439" y="8655"/>
                    <a:pt x="9706" y="5420"/>
                    <a:pt x="13784" y="2374"/>
                  </a:cubicBezTo>
                  <a:cubicBezTo>
                    <a:pt x="12276" y="856"/>
                    <a:pt x="10230" y="0"/>
                    <a:pt x="8094" y="-5"/>
                  </a:cubicBezTo>
                  <a:cubicBezTo>
                    <a:pt x="3771" y="41"/>
                    <a:pt x="235" y="3465"/>
                    <a:pt x="34" y="779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3257392" y="3508185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3224108" y="3508375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3190682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3157398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3124114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3090877" y="3508280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179"/>
                  </a:moveTo>
                  <a:cubicBezTo>
                    <a:pt x="86" y="12662"/>
                    <a:pt x="3722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7"/>
                    <a:pt x="8189" y="-5"/>
                  </a:cubicBezTo>
                  <a:cubicBezTo>
                    <a:pt x="3707" y="47"/>
                    <a:pt x="85" y="3681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3057593" y="3508275"/>
              <a:ext cx="16215" cy="16277"/>
            </a:xfrm>
            <a:custGeom>
              <a:rect b="b" l="l" r="r" t="t"/>
              <a:pathLst>
                <a:path extrusionOk="0" h="16277" w="16215">
                  <a:moveTo>
                    <a:pt x="34" y="8184"/>
                  </a:moveTo>
                  <a:cubicBezTo>
                    <a:pt x="86" y="12667"/>
                    <a:pt x="3722" y="16273"/>
                    <a:pt x="8189" y="16273"/>
                  </a:cubicBezTo>
                  <a:cubicBezTo>
                    <a:pt x="12641" y="16273"/>
                    <a:pt x="16249" y="12651"/>
                    <a:pt x="16249" y="8184"/>
                  </a:cubicBezTo>
                  <a:cubicBezTo>
                    <a:pt x="16257" y="3844"/>
                    <a:pt x="12886" y="252"/>
                    <a:pt x="8568" y="0"/>
                  </a:cubicBezTo>
                  <a:cubicBezTo>
                    <a:pt x="4015" y="-158"/>
                    <a:pt x="196" y="3418"/>
                    <a:pt x="38" y="7988"/>
                  </a:cubicBezTo>
                  <a:cubicBezTo>
                    <a:pt x="36" y="8054"/>
                    <a:pt x="35" y="8119"/>
                    <a:pt x="34" y="81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3024309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4" y="16269"/>
                  </a:cubicBezTo>
                  <a:cubicBezTo>
                    <a:pt x="8125" y="16269"/>
                    <a:pt x="8157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2991024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12957740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12924456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2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7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12895439" y="3508280"/>
              <a:ext cx="11413" cy="9801"/>
            </a:xfrm>
            <a:custGeom>
              <a:rect b="b" l="l" r="r" t="t"/>
              <a:pathLst>
                <a:path extrusionOk="0" h="9801" w="11413">
                  <a:moveTo>
                    <a:pt x="34" y="852"/>
                  </a:moveTo>
                  <a:cubicBezTo>
                    <a:pt x="3732" y="3897"/>
                    <a:pt x="7525" y="6847"/>
                    <a:pt x="11413" y="9797"/>
                  </a:cubicBezTo>
                  <a:cubicBezTo>
                    <a:pt x="11459" y="9258"/>
                    <a:pt x="11459" y="8718"/>
                    <a:pt x="11413" y="8179"/>
                  </a:cubicBezTo>
                  <a:cubicBezTo>
                    <a:pt x="11413" y="3659"/>
                    <a:pt x="7762" y="-5"/>
                    <a:pt x="3258" y="-5"/>
                  </a:cubicBezTo>
                  <a:cubicBezTo>
                    <a:pt x="2131" y="16"/>
                    <a:pt x="1025" y="310"/>
                    <a:pt x="34" y="852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13226764" y="3555385"/>
              <a:ext cx="4741" cy="1998"/>
            </a:xfrm>
            <a:custGeom>
              <a:rect b="b" l="l" r="r" t="t"/>
              <a:pathLst>
                <a:path extrusionOk="0" h="1998" w="4741">
                  <a:moveTo>
                    <a:pt x="34" y="1994"/>
                  </a:moveTo>
                  <a:lnTo>
                    <a:pt x="4775" y="-5"/>
                  </a:lnTo>
                  <a:cubicBezTo>
                    <a:pt x="3016" y="109"/>
                    <a:pt x="1347" y="814"/>
                    <a:pt x="34" y="199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3190587" y="3554408"/>
              <a:ext cx="16310" cy="14965"/>
            </a:xfrm>
            <a:custGeom>
              <a:rect b="b" l="l" r="r" t="t"/>
              <a:pathLst>
                <a:path extrusionOk="0" h="14965" w="16310">
                  <a:moveTo>
                    <a:pt x="176" y="9061"/>
                  </a:moveTo>
                  <a:cubicBezTo>
                    <a:pt x="193" y="11315"/>
                    <a:pt x="1157" y="13459"/>
                    <a:pt x="2831" y="14961"/>
                  </a:cubicBezTo>
                  <a:cubicBezTo>
                    <a:pt x="7288" y="13629"/>
                    <a:pt x="11840" y="12201"/>
                    <a:pt x="16297" y="10679"/>
                  </a:cubicBezTo>
                  <a:cubicBezTo>
                    <a:pt x="16343" y="10140"/>
                    <a:pt x="16343" y="9600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4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3157398" y="355440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4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3124161" y="3554408"/>
              <a:ext cx="16453" cy="17157"/>
            </a:xfrm>
            <a:custGeom>
              <a:rect b="b" l="l" r="r" t="t"/>
              <a:pathLst>
                <a:path extrusionOk="0" h="17157" w="16453">
                  <a:moveTo>
                    <a:pt x="34" y="9061"/>
                  </a:moveTo>
                  <a:cubicBezTo>
                    <a:pt x="85" y="13580"/>
                    <a:pt x="3778" y="17203"/>
                    <a:pt x="8281" y="17152"/>
                  </a:cubicBezTo>
                  <a:cubicBezTo>
                    <a:pt x="8314" y="17151"/>
                    <a:pt x="8346" y="17151"/>
                    <a:pt x="8379" y="17150"/>
                  </a:cubicBezTo>
                  <a:cubicBezTo>
                    <a:pt x="12830" y="17150"/>
                    <a:pt x="16439" y="13529"/>
                    <a:pt x="16439" y="9061"/>
                  </a:cubicBezTo>
                  <a:cubicBezTo>
                    <a:pt x="16924" y="4567"/>
                    <a:pt x="13687" y="530"/>
                    <a:pt x="9209" y="43"/>
                  </a:cubicBezTo>
                  <a:cubicBezTo>
                    <a:pt x="4732" y="-443"/>
                    <a:pt x="709" y="2805"/>
                    <a:pt x="224" y="7299"/>
                  </a:cubicBezTo>
                  <a:cubicBezTo>
                    <a:pt x="160" y="7885"/>
                    <a:pt x="160" y="8476"/>
                    <a:pt x="224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13090877" y="3555385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198" y="3638"/>
                    <a:pt x="12619" y="47"/>
                    <a:pt x="8189" y="-5"/>
                  </a:cubicBezTo>
                  <a:cubicBezTo>
                    <a:pt x="3743" y="46"/>
                    <a:pt x="136" y="3623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3057593" y="3555380"/>
              <a:ext cx="16594" cy="16191"/>
            </a:xfrm>
            <a:custGeom>
              <a:rect b="b" l="l" r="r" t="t"/>
              <a:pathLst>
                <a:path extrusionOk="0" h="16191" w="16594">
                  <a:moveTo>
                    <a:pt x="34" y="8089"/>
                  </a:moveTo>
                  <a:cubicBezTo>
                    <a:pt x="81" y="12608"/>
                    <a:pt x="3771" y="16234"/>
                    <a:pt x="8275" y="16186"/>
                  </a:cubicBezTo>
                  <a:cubicBezTo>
                    <a:pt x="8373" y="16186"/>
                    <a:pt x="8471" y="16183"/>
                    <a:pt x="8568" y="16178"/>
                  </a:cubicBezTo>
                  <a:cubicBezTo>
                    <a:pt x="13020" y="16178"/>
                    <a:pt x="16629" y="12556"/>
                    <a:pt x="16629" y="8089"/>
                  </a:cubicBezTo>
                  <a:cubicBezTo>
                    <a:pt x="16577" y="3643"/>
                    <a:pt x="12999" y="52"/>
                    <a:pt x="8568" y="0"/>
                  </a:cubicBezTo>
                  <a:cubicBezTo>
                    <a:pt x="4015" y="-159"/>
                    <a:pt x="195" y="3418"/>
                    <a:pt x="37" y="7987"/>
                  </a:cubicBezTo>
                  <a:cubicBezTo>
                    <a:pt x="36" y="8021"/>
                    <a:pt x="35" y="805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3024309" y="3555385"/>
              <a:ext cx="16215" cy="16178"/>
            </a:xfrm>
            <a:custGeom>
              <a:rect b="b" l="l" r="r" t="t"/>
              <a:pathLst>
                <a:path extrusionOk="0" h="16178" w="16215">
                  <a:moveTo>
                    <a:pt x="34" y="8084"/>
                  </a:moveTo>
                  <a:cubicBezTo>
                    <a:pt x="34" y="12551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198" y="3638"/>
                    <a:pt x="12619" y="47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2991024" y="3555290"/>
              <a:ext cx="16215" cy="13132"/>
            </a:xfrm>
            <a:custGeom>
              <a:rect b="b" l="l" r="r" t="t"/>
              <a:pathLst>
                <a:path extrusionOk="0" h="13132" w="16215">
                  <a:moveTo>
                    <a:pt x="34" y="8179"/>
                  </a:moveTo>
                  <a:lnTo>
                    <a:pt x="34" y="8179"/>
                  </a:lnTo>
                  <a:cubicBezTo>
                    <a:pt x="4870" y="9987"/>
                    <a:pt x="9517" y="11605"/>
                    <a:pt x="14542" y="13128"/>
                  </a:cubicBezTo>
                  <a:cubicBezTo>
                    <a:pt x="15623" y="11704"/>
                    <a:pt x="16222" y="9969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 txBox="1"/>
          <p:nvPr/>
        </p:nvSpPr>
        <p:spPr>
          <a:xfrm>
            <a:off x="406870" y="457321"/>
            <a:ext cx="33570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249" name="Google Shape;249;p1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253" name="Google Shape;253;p1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55" name="Google Shape;255;p1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1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1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1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"/>
          <p:cNvSpPr/>
          <p:nvPr/>
        </p:nvSpPr>
        <p:spPr>
          <a:xfrm>
            <a:off x="9731589" y="1292561"/>
            <a:ext cx="1577191" cy="1625893"/>
          </a:xfrm>
          <a:custGeom>
            <a:rect b="b" l="l" r="r" t="t"/>
            <a:pathLst>
              <a:path extrusionOk="0" h="407493" w="395287">
                <a:moveTo>
                  <a:pt x="395288" y="384116"/>
                </a:moveTo>
                <a:lnTo>
                  <a:pt x="381571" y="384116"/>
                </a:lnTo>
                <a:lnTo>
                  <a:pt x="381571" y="299348"/>
                </a:lnTo>
                <a:lnTo>
                  <a:pt x="395288" y="299348"/>
                </a:lnTo>
                <a:lnTo>
                  <a:pt x="395288" y="292886"/>
                </a:lnTo>
                <a:lnTo>
                  <a:pt x="381571" y="292886"/>
                </a:lnTo>
                <a:lnTo>
                  <a:pt x="381571" y="208213"/>
                </a:lnTo>
                <a:lnTo>
                  <a:pt x="395288" y="208213"/>
                </a:lnTo>
                <a:lnTo>
                  <a:pt x="395288" y="202036"/>
                </a:lnTo>
                <a:lnTo>
                  <a:pt x="381571" y="202036"/>
                </a:lnTo>
                <a:lnTo>
                  <a:pt x="381571" y="117268"/>
                </a:lnTo>
                <a:lnTo>
                  <a:pt x="395288" y="117268"/>
                </a:lnTo>
                <a:lnTo>
                  <a:pt x="395288" y="111091"/>
                </a:lnTo>
                <a:lnTo>
                  <a:pt x="381571" y="111091"/>
                </a:lnTo>
                <a:lnTo>
                  <a:pt x="381571" y="26799"/>
                </a:lnTo>
                <a:lnTo>
                  <a:pt x="395288" y="26799"/>
                </a:lnTo>
                <a:lnTo>
                  <a:pt x="395288" y="20622"/>
                </a:lnTo>
                <a:lnTo>
                  <a:pt x="381571" y="20622"/>
                </a:lnTo>
                <a:lnTo>
                  <a:pt x="381571" y="0"/>
                </a:lnTo>
                <a:lnTo>
                  <a:pt x="375380" y="0"/>
                </a:lnTo>
                <a:lnTo>
                  <a:pt x="375380" y="20622"/>
                </a:lnTo>
                <a:lnTo>
                  <a:pt x="290417" y="20622"/>
                </a:lnTo>
                <a:lnTo>
                  <a:pt x="290417" y="0"/>
                </a:lnTo>
                <a:lnTo>
                  <a:pt x="284226" y="0"/>
                </a:lnTo>
                <a:lnTo>
                  <a:pt x="284226" y="20622"/>
                </a:lnTo>
                <a:lnTo>
                  <a:pt x="199263" y="20622"/>
                </a:lnTo>
                <a:lnTo>
                  <a:pt x="199263" y="0"/>
                </a:lnTo>
                <a:lnTo>
                  <a:pt x="193072" y="0"/>
                </a:lnTo>
                <a:lnTo>
                  <a:pt x="193072" y="20622"/>
                </a:lnTo>
                <a:lnTo>
                  <a:pt x="108109" y="20622"/>
                </a:lnTo>
                <a:lnTo>
                  <a:pt x="108109" y="0"/>
                </a:lnTo>
                <a:lnTo>
                  <a:pt x="101917" y="0"/>
                </a:lnTo>
                <a:lnTo>
                  <a:pt x="101917" y="20622"/>
                </a:lnTo>
                <a:lnTo>
                  <a:pt x="16954" y="20622"/>
                </a:lnTo>
                <a:lnTo>
                  <a:pt x="16954" y="0"/>
                </a:lnTo>
                <a:lnTo>
                  <a:pt x="10763" y="0"/>
                </a:lnTo>
                <a:lnTo>
                  <a:pt x="10763" y="20622"/>
                </a:lnTo>
                <a:lnTo>
                  <a:pt x="0" y="20622"/>
                </a:lnTo>
                <a:lnTo>
                  <a:pt x="0" y="26799"/>
                </a:lnTo>
                <a:lnTo>
                  <a:pt x="10382" y="26799"/>
                </a:lnTo>
                <a:lnTo>
                  <a:pt x="10382" y="111567"/>
                </a:lnTo>
                <a:lnTo>
                  <a:pt x="0" y="111567"/>
                </a:lnTo>
                <a:lnTo>
                  <a:pt x="0" y="117744"/>
                </a:lnTo>
                <a:lnTo>
                  <a:pt x="10382" y="117744"/>
                </a:lnTo>
                <a:lnTo>
                  <a:pt x="10382" y="202511"/>
                </a:lnTo>
                <a:lnTo>
                  <a:pt x="0" y="202511"/>
                </a:lnTo>
                <a:lnTo>
                  <a:pt x="0" y="208688"/>
                </a:lnTo>
                <a:lnTo>
                  <a:pt x="10382" y="208688"/>
                </a:lnTo>
                <a:lnTo>
                  <a:pt x="10382" y="292886"/>
                </a:lnTo>
                <a:lnTo>
                  <a:pt x="0" y="292886"/>
                </a:lnTo>
                <a:lnTo>
                  <a:pt x="0" y="299063"/>
                </a:lnTo>
                <a:lnTo>
                  <a:pt x="10382" y="299063"/>
                </a:lnTo>
                <a:lnTo>
                  <a:pt x="10382" y="383831"/>
                </a:lnTo>
                <a:lnTo>
                  <a:pt x="0" y="383831"/>
                </a:lnTo>
                <a:lnTo>
                  <a:pt x="0" y="390007"/>
                </a:lnTo>
                <a:lnTo>
                  <a:pt x="10382" y="390007"/>
                </a:lnTo>
                <a:lnTo>
                  <a:pt x="10382" y="407493"/>
                </a:lnTo>
                <a:lnTo>
                  <a:pt x="16574" y="407493"/>
                </a:lnTo>
                <a:lnTo>
                  <a:pt x="16574" y="390007"/>
                </a:lnTo>
                <a:lnTo>
                  <a:pt x="101537" y="390007"/>
                </a:lnTo>
                <a:lnTo>
                  <a:pt x="101537" y="407493"/>
                </a:lnTo>
                <a:lnTo>
                  <a:pt x="107728" y="407493"/>
                </a:lnTo>
                <a:lnTo>
                  <a:pt x="107728" y="390007"/>
                </a:lnTo>
                <a:lnTo>
                  <a:pt x="192691" y="390007"/>
                </a:lnTo>
                <a:lnTo>
                  <a:pt x="192691" y="407493"/>
                </a:lnTo>
                <a:lnTo>
                  <a:pt x="198882" y="407493"/>
                </a:lnTo>
                <a:lnTo>
                  <a:pt x="198882" y="390007"/>
                </a:lnTo>
                <a:lnTo>
                  <a:pt x="283845" y="390007"/>
                </a:lnTo>
                <a:lnTo>
                  <a:pt x="283845" y="407493"/>
                </a:lnTo>
                <a:lnTo>
                  <a:pt x="290036" y="407493"/>
                </a:lnTo>
                <a:lnTo>
                  <a:pt x="290036" y="390007"/>
                </a:lnTo>
                <a:lnTo>
                  <a:pt x="374999" y="390007"/>
                </a:lnTo>
                <a:lnTo>
                  <a:pt x="374999" y="407493"/>
                </a:lnTo>
                <a:lnTo>
                  <a:pt x="381191" y="407493"/>
                </a:lnTo>
                <a:lnTo>
                  <a:pt x="381191" y="390007"/>
                </a:lnTo>
                <a:lnTo>
                  <a:pt x="394907" y="390007"/>
                </a:lnTo>
                <a:close/>
                <a:moveTo>
                  <a:pt x="101917" y="384116"/>
                </a:moveTo>
                <a:lnTo>
                  <a:pt x="16954" y="384116"/>
                </a:lnTo>
                <a:lnTo>
                  <a:pt x="16954" y="299348"/>
                </a:lnTo>
                <a:lnTo>
                  <a:pt x="101917" y="299348"/>
                </a:lnTo>
                <a:close/>
                <a:moveTo>
                  <a:pt x="101917" y="293171"/>
                </a:moveTo>
                <a:lnTo>
                  <a:pt x="16954" y="293171"/>
                </a:lnTo>
                <a:lnTo>
                  <a:pt x="16954" y="208498"/>
                </a:lnTo>
                <a:lnTo>
                  <a:pt x="101917" y="208498"/>
                </a:lnTo>
                <a:close/>
                <a:moveTo>
                  <a:pt x="101917" y="202321"/>
                </a:moveTo>
                <a:lnTo>
                  <a:pt x="16954" y="202321"/>
                </a:lnTo>
                <a:lnTo>
                  <a:pt x="16954" y="117553"/>
                </a:lnTo>
                <a:lnTo>
                  <a:pt x="101917" y="117553"/>
                </a:lnTo>
                <a:close/>
                <a:moveTo>
                  <a:pt x="101917" y="111376"/>
                </a:moveTo>
                <a:lnTo>
                  <a:pt x="16954" y="111376"/>
                </a:lnTo>
                <a:lnTo>
                  <a:pt x="16954" y="26799"/>
                </a:lnTo>
                <a:lnTo>
                  <a:pt x="101917" y="26799"/>
                </a:lnTo>
                <a:close/>
                <a:moveTo>
                  <a:pt x="193072" y="384116"/>
                </a:moveTo>
                <a:lnTo>
                  <a:pt x="108109" y="384116"/>
                </a:lnTo>
                <a:lnTo>
                  <a:pt x="108109" y="299348"/>
                </a:lnTo>
                <a:lnTo>
                  <a:pt x="193072" y="299348"/>
                </a:lnTo>
                <a:close/>
                <a:moveTo>
                  <a:pt x="193072" y="293171"/>
                </a:moveTo>
                <a:lnTo>
                  <a:pt x="108109" y="293171"/>
                </a:lnTo>
                <a:lnTo>
                  <a:pt x="108109" y="208498"/>
                </a:lnTo>
                <a:lnTo>
                  <a:pt x="193072" y="208498"/>
                </a:lnTo>
                <a:close/>
                <a:moveTo>
                  <a:pt x="193072" y="202321"/>
                </a:moveTo>
                <a:lnTo>
                  <a:pt x="108109" y="202321"/>
                </a:lnTo>
                <a:lnTo>
                  <a:pt x="108109" y="117553"/>
                </a:lnTo>
                <a:lnTo>
                  <a:pt x="193072" y="117553"/>
                </a:lnTo>
                <a:close/>
                <a:moveTo>
                  <a:pt x="193072" y="111376"/>
                </a:moveTo>
                <a:lnTo>
                  <a:pt x="108109" y="111376"/>
                </a:lnTo>
                <a:lnTo>
                  <a:pt x="108109" y="26799"/>
                </a:lnTo>
                <a:lnTo>
                  <a:pt x="193072" y="26799"/>
                </a:lnTo>
                <a:close/>
                <a:moveTo>
                  <a:pt x="284226" y="384116"/>
                </a:moveTo>
                <a:lnTo>
                  <a:pt x="199263" y="384116"/>
                </a:lnTo>
                <a:lnTo>
                  <a:pt x="199263" y="299348"/>
                </a:lnTo>
                <a:lnTo>
                  <a:pt x="284226" y="299348"/>
                </a:lnTo>
                <a:close/>
                <a:moveTo>
                  <a:pt x="284226" y="293171"/>
                </a:moveTo>
                <a:lnTo>
                  <a:pt x="199263" y="293171"/>
                </a:lnTo>
                <a:lnTo>
                  <a:pt x="199263" y="208498"/>
                </a:lnTo>
                <a:lnTo>
                  <a:pt x="284226" y="208498"/>
                </a:lnTo>
                <a:close/>
                <a:moveTo>
                  <a:pt x="284226" y="202321"/>
                </a:moveTo>
                <a:lnTo>
                  <a:pt x="199263" y="202321"/>
                </a:lnTo>
                <a:lnTo>
                  <a:pt x="199263" y="117553"/>
                </a:lnTo>
                <a:lnTo>
                  <a:pt x="284226" y="117553"/>
                </a:lnTo>
                <a:close/>
                <a:moveTo>
                  <a:pt x="284226" y="111376"/>
                </a:moveTo>
                <a:lnTo>
                  <a:pt x="199263" y="111376"/>
                </a:lnTo>
                <a:lnTo>
                  <a:pt x="199263" y="26799"/>
                </a:lnTo>
                <a:lnTo>
                  <a:pt x="284226" y="26799"/>
                </a:lnTo>
                <a:close/>
                <a:moveTo>
                  <a:pt x="375380" y="384116"/>
                </a:moveTo>
                <a:lnTo>
                  <a:pt x="290417" y="384116"/>
                </a:lnTo>
                <a:lnTo>
                  <a:pt x="290417" y="299348"/>
                </a:lnTo>
                <a:lnTo>
                  <a:pt x="375380" y="299348"/>
                </a:lnTo>
                <a:close/>
                <a:moveTo>
                  <a:pt x="375380" y="293171"/>
                </a:moveTo>
                <a:lnTo>
                  <a:pt x="290417" y="293171"/>
                </a:lnTo>
                <a:lnTo>
                  <a:pt x="290417" y="208498"/>
                </a:lnTo>
                <a:lnTo>
                  <a:pt x="375380" y="208498"/>
                </a:lnTo>
                <a:close/>
                <a:moveTo>
                  <a:pt x="375380" y="202321"/>
                </a:moveTo>
                <a:lnTo>
                  <a:pt x="290417" y="202321"/>
                </a:lnTo>
                <a:lnTo>
                  <a:pt x="290417" y="117553"/>
                </a:lnTo>
                <a:lnTo>
                  <a:pt x="375380" y="117553"/>
                </a:lnTo>
                <a:close/>
                <a:moveTo>
                  <a:pt x="375380" y="111376"/>
                </a:moveTo>
                <a:lnTo>
                  <a:pt x="290417" y="111376"/>
                </a:lnTo>
                <a:lnTo>
                  <a:pt x="290417" y="26799"/>
                </a:lnTo>
                <a:lnTo>
                  <a:pt x="375380" y="26799"/>
                </a:lnTo>
                <a:close/>
              </a:path>
            </a:pathLst>
          </a:custGeom>
          <a:solidFill>
            <a:srgbClr val="500000"/>
          </a:solidFill>
          <a:ln cap="flat" cmpd="sng" w="9525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10924946" y="602499"/>
            <a:ext cx="293315" cy="491177"/>
          </a:xfrm>
          <a:custGeom>
            <a:rect b="b" l="l" r="r" t="t"/>
            <a:pathLst>
              <a:path extrusionOk="0" h="162693" w="97155">
                <a:moveTo>
                  <a:pt x="54959" y="162693"/>
                </a:moveTo>
                <a:lnTo>
                  <a:pt x="81153" y="151384"/>
                </a:lnTo>
                <a:lnTo>
                  <a:pt x="62675" y="108525"/>
                </a:lnTo>
                <a:lnTo>
                  <a:pt x="97155" y="93701"/>
                </a:lnTo>
                <a:lnTo>
                  <a:pt x="0" y="0"/>
                </a:lnTo>
                <a:lnTo>
                  <a:pt x="1334" y="134849"/>
                </a:lnTo>
                <a:lnTo>
                  <a:pt x="36481" y="119739"/>
                </a:lnTo>
                <a:lnTo>
                  <a:pt x="54959" y="162693"/>
                </a:lnTo>
                <a:close/>
              </a:path>
            </a:pathLst>
          </a:custGeom>
          <a:solidFill>
            <a:srgbClr val="500000"/>
          </a:solidFill>
          <a:ln cap="flat" cmpd="sng" w="9525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2300414" y="5659942"/>
            <a:ext cx="7596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Colton Simpson, Jacob Kelly, Kunal Vudathu, Rahul Shah, Stuart Nelson</a:t>
            </a:r>
            <a:endParaRPr/>
          </a:p>
        </p:txBody>
      </p:sp>
      <p:sp>
        <p:nvSpPr>
          <p:cNvPr id="262" name="Google Shape;262;p1"/>
          <p:cNvSpPr txBox="1"/>
          <p:nvPr/>
        </p:nvSpPr>
        <p:spPr>
          <a:xfrm>
            <a:off x="1528083" y="2832369"/>
            <a:ext cx="913583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Shockwave-Kickers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814aac592_0_32"/>
          <p:cNvSpPr txBox="1"/>
          <p:nvPr/>
        </p:nvSpPr>
        <p:spPr>
          <a:xfrm>
            <a:off x="6559826" y="-24847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a814aac592_0_32"/>
          <p:cNvSpPr/>
          <p:nvPr/>
        </p:nvSpPr>
        <p:spPr>
          <a:xfrm>
            <a:off x="394996" y="399280"/>
            <a:ext cx="11402100" cy="60594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1a814aac592_0_32"/>
          <p:cNvSpPr/>
          <p:nvPr/>
        </p:nvSpPr>
        <p:spPr>
          <a:xfrm>
            <a:off x="394996" y="399280"/>
            <a:ext cx="11402100" cy="3693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a814aac592_0_32"/>
          <p:cNvSpPr txBox="1"/>
          <p:nvPr/>
        </p:nvSpPr>
        <p:spPr>
          <a:xfrm>
            <a:off x="406870" y="457321"/>
            <a:ext cx="34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490" name="Google Shape;490;g1a814aac592_0_32"/>
          <p:cNvSpPr/>
          <p:nvPr/>
        </p:nvSpPr>
        <p:spPr>
          <a:xfrm>
            <a:off x="114802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a814aac592_0_32"/>
          <p:cNvSpPr/>
          <p:nvPr/>
        </p:nvSpPr>
        <p:spPr>
          <a:xfrm>
            <a:off x="111526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a814aac592_0_32"/>
          <p:cNvSpPr/>
          <p:nvPr/>
        </p:nvSpPr>
        <p:spPr>
          <a:xfrm>
            <a:off x="108250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g1a814aac592_0_32"/>
          <p:cNvGrpSpPr/>
          <p:nvPr/>
        </p:nvGrpSpPr>
        <p:grpSpPr>
          <a:xfrm>
            <a:off x="11539040" y="506737"/>
            <a:ext cx="159439" cy="159300"/>
            <a:chOff x="11539040" y="506737"/>
            <a:chExt cx="159439" cy="159300"/>
          </a:xfrm>
        </p:grpSpPr>
        <p:cxnSp>
          <p:nvCxnSpPr>
            <p:cNvPr id="494" name="Google Shape;494;g1a814aac592_0_32"/>
            <p:cNvCxnSpPr/>
            <p:nvPr/>
          </p:nvCxnSpPr>
          <p:spPr>
            <a:xfrm>
              <a:off x="11539040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g1a814aac592_0_32"/>
            <p:cNvCxnSpPr/>
            <p:nvPr/>
          </p:nvCxnSpPr>
          <p:spPr>
            <a:xfrm flipH="1">
              <a:off x="11539179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96" name="Google Shape;496;g1a814aac592_0_32"/>
          <p:cNvCxnSpPr/>
          <p:nvPr/>
        </p:nvCxnSpPr>
        <p:spPr>
          <a:xfrm>
            <a:off x="10882774" y="50673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g1a814aac592_0_32"/>
          <p:cNvCxnSpPr/>
          <p:nvPr/>
        </p:nvCxnSpPr>
        <p:spPr>
          <a:xfrm flipH="1">
            <a:off x="10882913" y="506737"/>
            <a:ext cx="159300" cy="15930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g1a814aac592_0_32"/>
          <p:cNvCxnSpPr/>
          <p:nvPr/>
        </p:nvCxnSpPr>
        <p:spPr>
          <a:xfrm rot="-5400000">
            <a:off x="10962564" y="58112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" name="Google Shape;499;g1a814aac592_0_32"/>
          <p:cNvCxnSpPr/>
          <p:nvPr/>
        </p:nvCxnSpPr>
        <p:spPr>
          <a:xfrm>
            <a:off x="11211441" y="584679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0" name="Google Shape;500;g1a814aac592_0_32"/>
          <p:cNvGrpSpPr/>
          <p:nvPr/>
        </p:nvGrpSpPr>
        <p:grpSpPr>
          <a:xfrm>
            <a:off x="676828" y="1038418"/>
            <a:ext cx="3720633" cy="276900"/>
            <a:chOff x="923483" y="1038418"/>
            <a:chExt cx="3720633" cy="276900"/>
          </a:xfrm>
        </p:grpSpPr>
        <p:sp>
          <p:nvSpPr>
            <p:cNvPr id="501" name="Google Shape;501;g1a814aac592_0_32"/>
            <p:cNvSpPr txBox="1"/>
            <p:nvPr/>
          </p:nvSpPr>
          <p:spPr>
            <a:xfrm>
              <a:off x="923483" y="1038418"/>
              <a:ext cx="903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502" name="Google Shape;502;g1a814aac592_0_32"/>
            <p:cNvSpPr txBox="1"/>
            <p:nvPr/>
          </p:nvSpPr>
          <p:spPr>
            <a:xfrm>
              <a:off x="1826337" y="1038418"/>
              <a:ext cx="98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503" name="Google Shape;503;g1a814aac592_0_32"/>
            <p:cNvSpPr txBox="1"/>
            <p:nvPr/>
          </p:nvSpPr>
          <p:spPr>
            <a:xfrm>
              <a:off x="2806975" y="1038418"/>
              <a:ext cx="78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504" name="Google Shape;504;g1a814aac592_0_32"/>
            <p:cNvSpPr txBox="1"/>
            <p:nvPr/>
          </p:nvSpPr>
          <p:spPr>
            <a:xfrm>
              <a:off x="3590816" y="1038418"/>
              <a:ext cx="105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505" name="Google Shape;505;g1a814aac592_0_32"/>
          <p:cNvGrpSpPr/>
          <p:nvPr/>
        </p:nvGrpSpPr>
        <p:grpSpPr>
          <a:xfrm>
            <a:off x="676837" y="1464393"/>
            <a:ext cx="4371108" cy="3347142"/>
            <a:chOff x="-1367567" y="1964459"/>
            <a:chExt cx="4527300" cy="1987496"/>
          </a:xfrm>
        </p:grpSpPr>
        <p:sp>
          <p:nvSpPr>
            <p:cNvPr id="506" name="Google Shape;506;g1a814aac592_0_32"/>
            <p:cNvSpPr txBox="1"/>
            <p:nvPr/>
          </p:nvSpPr>
          <p:spPr>
            <a:xfrm>
              <a:off x="-1367567" y="1964459"/>
              <a:ext cx="45273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Students Page</a:t>
              </a:r>
              <a:endParaRPr/>
            </a:p>
          </p:txBody>
        </p:sp>
        <p:sp>
          <p:nvSpPr>
            <p:cNvPr id="507" name="Google Shape;507;g1a814aac592_0_32"/>
            <p:cNvSpPr txBox="1"/>
            <p:nvPr/>
          </p:nvSpPr>
          <p:spPr>
            <a:xfrm>
              <a:off x="-1367566" y="2672455"/>
              <a:ext cx="4404900" cy="12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651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</a:rPr>
                <a:t>Lists all current/former students alphabetically</a:t>
              </a:r>
              <a:endParaRPr sz="1900">
                <a:solidFill>
                  <a:schemeClr val="dk1"/>
                </a:solidFill>
              </a:endParaRPr>
            </a:p>
            <a:p>
              <a:pPr indent="-34925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○"/>
              </a:pPr>
              <a:r>
                <a:rPr lang="en-US" sz="1900">
                  <a:solidFill>
                    <a:schemeClr val="dk1"/>
                  </a:solidFill>
                </a:rPr>
                <a:t>Filters by email, course, semester, and tag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</a:endParaRPr>
            </a:p>
          </p:txBody>
        </p:sp>
      </p:grpSp>
      <p:pic>
        <p:nvPicPr>
          <p:cNvPr id="508" name="Google Shape;508;g1a814aac59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00" y="1651022"/>
            <a:ext cx="6749302" cy="3555901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9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518" name="Google Shape;518;p9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9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9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522" name="Google Shape;522;p9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9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24" name="Google Shape;524;p9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9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9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9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8" name="Google Shape;528;p9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529" name="Google Shape;529;p9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530" name="Google Shape;530;p9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531" name="Google Shape;531;p9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532" name="Google Shape;532;p9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533" name="Google Shape;533;p9"/>
          <p:cNvGrpSpPr/>
          <p:nvPr/>
        </p:nvGrpSpPr>
        <p:grpSpPr>
          <a:xfrm>
            <a:off x="676837" y="1464352"/>
            <a:ext cx="4742471" cy="2119095"/>
            <a:chOff x="-1367685" y="1964459"/>
            <a:chExt cx="4527418" cy="1030638"/>
          </a:xfrm>
        </p:grpSpPr>
        <p:sp>
          <p:nvSpPr>
            <p:cNvPr id="534" name="Google Shape;534;p9"/>
            <p:cNvSpPr txBox="1"/>
            <p:nvPr/>
          </p:nvSpPr>
          <p:spPr>
            <a:xfrm>
              <a:off x="-1367567" y="1964459"/>
              <a:ext cx="45273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r>
                <a:rPr lang="en-US" sz="4000">
                  <a:solidFill>
                    <a:srgbClr val="500000"/>
                  </a:solidFill>
                </a:rPr>
                <a:t> Profile</a:t>
              </a:r>
              <a:endParaRPr/>
            </a:p>
          </p:txBody>
        </p:sp>
        <p:sp>
          <p:nvSpPr>
            <p:cNvPr id="535" name="Google Shape;535;p9"/>
            <p:cNvSpPr txBox="1"/>
            <p:nvPr/>
          </p:nvSpPr>
          <p:spPr>
            <a:xfrm>
              <a:off x="-1367685" y="2381297"/>
              <a:ext cx="44049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651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</a:rPr>
                <a:t>Student Profile:</a:t>
              </a:r>
              <a:endParaRPr sz="1900">
                <a:solidFill>
                  <a:schemeClr val="dk1"/>
                </a:solidFill>
              </a:endParaRPr>
            </a:p>
            <a:p>
              <a:pPr indent="-34925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○"/>
              </a:pPr>
              <a:r>
                <a:rPr lang="en-US" sz="1900">
                  <a:solidFill>
                    <a:schemeClr val="dk1"/>
                  </a:solidFill>
                </a:rPr>
                <a:t>Displays email, course history, and custom notes, tags</a:t>
              </a:r>
              <a:endParaRPr sz="1900">
                <a:solidFill>
                  <a:schemeClr val="dk1"/>
                </a:solidFill>
              </a:endParaRPr>
            </a:p>
          </p:txBody>
        </p:sp>
      </p:grpSp>
      <p:pic>
        <p:nvPicPr>
          <p:cNvPr id="536" name="Google Shape;5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00" y="1464350"/>
            <a:ext cx="6377549" cy="3347574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1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1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1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546" name="Google Shape;546;p11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1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1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550" name="Google Shape;550;p11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1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52" name="Google Shape;552;p11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11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11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11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6" name="Google Shape;556;p11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557" name="Google Shape;557;p11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558" name="Google Shape;558;p11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559" name="Google Shape;559;p11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560" name="Google Shape;560;p11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561" name="Google Shape;561;p11"/>
          <p:cNvGrpSpPr/>
          <p:nvPr/>
        </p:nvGrpSpPr>
        <p:grpSpPr>
          <a:xfrm>
            <a:off x="676868" y="1437725"/>
            <a:ext cx="4185044" cy="3878700"/>
            <a:chOff x="-1320441" y="1937859"/>
            <a:chExt cx="4527309" cy="3878700"/>
          </a:xfrm>
        </p:grpSpPr>
        <p:sp>
          <p:nvSpPr>
            <p:cNvPr id="562" name="Google Shape;562;p11"/>
            <p:cNvSpPr txBox="1"/>
            <p:nvPr/>
          </p:nvSpPr>
          <p:spPr>
            <a:xfrm>
              <a:off x="-1320441" y="1937859"/>
              <a:ext cx="452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Quiz</a:t>
              </a:r>
              <a:r>
                <a:rPr lang="en-US" sz="4000">
                  <a:solidFill>
                    <a:srgbClr val="500000"/>
                  </a:solidFill>
                </a:rPr>
                <a:t> Page</a:t>
              </a:r>
              <a:endParaRPr/>
            </a:p>
          </p:txBody>
        </p:sp>
        <p:sp>
          <p:nvSpPr>
            <p:cNvPr id="563" name="Google Shape;563;p11"/>
            <p:cNvSpPr txBox="1"/>
            <p:nvPr/>
          </p:nvSpPr>
          <p:spPr>
            <a:xfrm>
              <a:off x="-1320433" y="2645859"/>
              <a:ext cx="4527300" cy="31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Multiple choice quiz that asks the user to match a photo </a:t>
              </a:r>
              <a:r>
                <a:rPr lang="en-US" sz="2000">
                  <a:solidFill>
                    <a:schemeClr val="dk1"/>
                  </a:solidFill>
                </a:rPr>
                <a:t>with</a:t>
              </a:r>
              <a:r>
                <a:rPr lang="en-US" sz="2000">
                  <a:solidFill>
                    <a:schemeClr val="dk1"/>
                  </a:solidFill>
                </a:rPr>
                <a:t> a name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Keeps track of pending quizzes, quiz scores, and streaks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Gives feedback based on answers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pic>
        <p:nvPicPr>
          <p:cNvPr id="564" name="Google Shape;5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900" y="1659225"/>
            <a:ext cx="6935173" cy="3657201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2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2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2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574" name="Google Shape;574;p12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2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2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578" name="Google Shape;578;p12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2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80" name="Google Shape;580;p12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2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2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2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4" name="Google Shape;584;p12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585" name="Google Shape;585;p12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586" name="Google Shape;586;p12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587" name="Google Shape;587;p12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588" name="Google Shape;588;p12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589" name="Google Shape;589;p12"/>
          <p:cNvGrpSpPr/>
          <p:nvPr/>
        </p:nvGrpSpPr>
        <p:grpSpPr>
          <a:xfrm>
            <a:off x="503326" y="1397879"/>
            <a:ext cx="5078725" cy="4078196"/>
            <a:chOff x="-1489784" y="1898009"/>
            <a:chExt cx="4527300" cy="4078196"/>
          </a:xfrm>
        </p:grpSpPr>
        <p:sp>
          <p:nvSpPr>
            <p:cNvPr id="590" name="Google Shape;590;p12"/>
            <p:cNvSpPr txBox="1"/>
            <p:nvPr/>
          </p:nvSpPr>
          <p:spPr>
            <a:xfrm>
              <a:off x="-1489784" y="1898009"/>
              <a:ext cx="452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Upload </a:t>
              </a:r>
              <a:r>
                <a:rPr lang="en-US" sz="4000">
                  <a:solidFill>
                    <a:srgbClr val="500000"/>
                  </a:solidFill>
                </a:rPr>
                <a:t>Page</a:t>
              </a:r>
              <a:endParaRPr/>
            </a:p>
          </p:txBody>
        </p:sp>
        <p:sp>
          <p:nvSpPr>
            <p:cNvPr id="591" name="Google Shape;591;p12"/>
            <p:cNvSpPr txBox="1"/>
            <p:nvPr/>
          </p:nvSpPr>
          <p:spPr>
            <a:xfrm>
              <a:off x="-1367571" y="2805505"/>
              <a:ext cx="3812700" cy="31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Upload a zip file containing the student roster and student images</a:t>
              </a:r>
              <a:endParaRPr sz="2000">
                <a:solidFill>
                  <a:schemeClr val="dk1"/>
                </a:solidFill>
              </a:endParaRPr>
            </a:p>
            <a:p>
              <a:pPr indent="-3556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○"/>
              </a:pPr>
              <a:r>
                <a:rPr lang="en-US" sz="2000">
                  <a:solidFill>
                    <a:schemeClr val="dk1"/>
                  </a:solidFill>
                </a:rPr>
                <a:t>generated by Howdy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Parses the CSV, then populates the database</a:t>
              </a:r>
              <a:endParaRPr sz="2000">
                <a:solidFill>
                  <a:schemeClr val="dk1"/>
                </a:solidFill>
              </a:endParaRPr>
            </a:p>
            <a:p>
              <a:pPr indent="-3556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○"/>
              </a:pPr>
              <a:r>
                <a:rPr lang="en-US" sz="2000">
                  <a:solidFill>
                    <a:schemeClr val="dk1"/>
                  </a:solidFill>
                </a:rPr>
                <a:t>Student images uploaded to S3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pic>
        <p:nvPicPr>
          <p:cNvPr id="592" name="Google Shape;5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50" y="1663087"/>
            <a:ext cx="6845952" cy="35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ae6fc1fc0b_0_0"/>
          <p:cNvSpPr txBox="1"/>
          <p:nvPr/>
        </p:nvSpPr>
        <p:spPr>
          <a:xfrm>
            <a:off x="6559826" y="-24847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1ae6fc1fc0b_0_0"/>
          <p:cNvSpPr/>
          <p:nvPr/>
        </p:nvSpPr>
        <p:spPr>
          <a:xfrm>
            <a:off x="394996" y="399280"/>
            <a:ext cx="11402100" cy="60594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ae6fc1fc0b_0_0"/>
          <p:cNvSpPr/>
          <p:nvPr/>
        </p:nvSpPr>
        <p:spPr>
          <a:xfrm>
            <a:off x="394996" y="399280"/>
            <a:ext cx="11402100" cy="3693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1ae6fc1fc0b_0_0"/>
          <p:cNvSpPr txBox="1"/>
          <p:nvPr/>
        </p:nvSpPr>
        <p:spPr>
          <a:xfrm>
            <a:off x="406870" y="457321"/>
            <a:ext cx="34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602" name="Google Shape;602;g1ae6fc1fc0b_0_0"/>
          <p:cNvSpPr/>
          <p:nvPr/>
        </p:nvSpPr>
        <p:spPr>
          <a:xfrm>
            <a:off x="114802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ae6fc1fc0b_0_0"/>
          <p:cNvSpPr/>
          <p:nvPr/>
        </p:nvSpPr>
        <p:spPr>
          <a:xfrm>
            <a:off x="111526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ae6fc1fc0b_0_0"/>
          <p:cNvSpPr/>
          <p:nvPr/>
        </p:nvSpPr>
        <p:spPr>
          <a:xfrm>
            <a:off x="108250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g1ae6fc1fc0b_0_0"/>
          <p:cNvGrpSpPr/>
          <p:nvPr/>
        </p:nvGrpSpPr>
        <p:grpSpPr>
          <a:xfrm>
            <a:off x="11539040" y="506737"/>
            <a:ext cx="159439" cy="159300"/>
            <a:chOff x="11539040" y="506737"/>
            <a:chExt cx="159439" cy="159300"/>
          </a:xfrm>
        </p:grpSpPr>
        <p:cxnSp>
          <p:nvCxnSpPr>
            <p:cNvPr id="606" name="Google Shape;606;g1ae6fc1fc0b_0_0"/>
            <p:cNvCxnSpPr/>
            <p:nvPr/>
          </p:nvCxnSpPr>
          <p:spPr>
            <a:xfrm>
              <a:off x="11539040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g1ae6fc1fc0b_0_0"/>
            <p:cNvCxnSpPr/>
            <p:nvPr/>
          </p:nvCxnSpPr>
          <p:spPr>
            <a:xfrm flipH="1">
              <a:off x="11539179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08" name="Google Shape;608;g1ae6fc1fc0b_0_0"/>
          <p:cNvCxnSpPr/>
          <p:nvPr/>
        </p:nvCxnSpPr>
        <p:spPr>
          <a:xfrm>
            <a:off x="10882774" y="50673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g1ae6fc1fc0b_0_0"/>
          <p:cNvCxnSpPr/>
          <p:nvPr/>
        </p:nvCxnSpPr>
        <p:spPr>
          <a:xfrm flipH="1">
            <a:off x="10882913" y="506737"/>
            <a:ext cx="159300" cy="15930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0" name="Google Shape;610;g1ae6fc1fc0b_0_0"/>
          <p:cNvCxnSpPr/>
          <p:nvPr/>
        </p:nvCxnSpPr>
        <p:spPr>
          <a:xfrm rot="-5400000">
            <a:off x="10962564" y="58112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" name="Google Shape;611;g1ae6fc1fc0b_0_0"/>
          <p:cNvCxnSpPr/>
          <p:nvPr/>
        </p:nvCxnSpPr>
        <p:spPr>
          <a:xfrm>
            <a:off x="11211441" y="584679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12" name="Google Shape;612;g1ae6fc1fc0b_0_0"/>
          <p:cNvGrpSpPr/>
          <p:nvPr/>
        </p:nvGrpSpPr>
        <p:grpSpPr>
          <a:xfrm>
            <a:off x="676828" y="1038418"/>
            <a:ext cx="3720633" cy="276900"/>
            <a:chOff x="923483" y="1038418"/>
            <a:chExt cx="3720633" cy="276900"/>
          </a:xfrm>
        </p:grpSpPr>
        <p:sp>
          <p:nvSpPr>
            <p:cNvPr id="613" name="Google Shape;613;g1ae6fc1fc0b_0_0"/>
            <p:cNvSpPr txBox="1"/>
            <p:nvPr/>
          </p:nvSpPr>
          <p:spPr>
            <a:xfrm>
              <a:off x="923483" y="1038418"/>
              <a:ext cx="903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614" name="Google Shape;614;g1ae6fc1fc0b_0_0"/>
            <p:cNvSpPr txBox="1"/>
            <p:nvPr/>
          </p:nvSpPr>
          <p:spPr>
            <a:xfrm>
              <a:off x="1826337" y="1038418"/>
              <a:ext cx="98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615" name="Google Shape;615;g1ae6fc1fc0b_0_0"/>
            <p:cNvSpPr txBox="1"/>
            <p:nvPr/>
          </p:nvSpPr>
          <p:spPr>
            <a:xfrm>
              <a:off x="2806975" y="1038418"/>
              <a:ext cx="78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616" name="Google Shape;616;g1ae6fc1fc0b_0_0"/>
            <p:cNvSpPr txBox="1"/>
            <p:nvPr/>
          </p:nvSpPr>
          <p:spPr>
            <a:xfrm>
              <a:off x="3590816" y="1038418"/>
              <a:ext cx="105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sp>
        <p:nvSpPr>
          <p:cNvPr id="617" name="Google Shape;617;g1ae6fc1fc0b_0_0"/>
          <p:cNvSpPr txBox="1"/>
          <p:nvPr/>
        </p:nvSpPr>
        <p:spPr>
          <a:xfrm>
            <a:off x="676828" y="5414037"/>
            <a:ext cx="957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00000"/>
                </a:solidFill>
              </a:rPr>
              <a:t>Test Coverage</a:t>
            </a:r>
            <a:endParaRPr/>
          </a:p>
        </p:txBody>
      </p:sp>
      <p:sp>
        <p:nvSpPr>
          <p:cNvPr id="618" name="Google Shape;618;g1ae6fc1fc0b_0_0"/>
          <p:cNvSpPr txBox="1"/>
          <p:nvPr/>
        </p:nvSpPr>
        <p:spPr>
          <a:xfrm>
            <a:off x="685540" y="1458292"/>
            <a:ext cx="370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Implemented 78 unit tests and 134 assert statements</a:t>
            </a:r>
            <a:endParaRPr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Achieved</a:t>
            </a:r>
            <a:r>
              <a:rPr lang="en-US">
                <a:solidFill>
                  <a:schemeClr val="dk1"/>
                </a:solidFill>
              </a:rPr>
              <a:t> test coverage of 93.35%.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9" name="Google Shape;619;g1ae6fc1fc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50" y="1381575"/>
            <a:ext cx="7062050" cy="43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3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3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3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3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629" name="Google Shape;629;p13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3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3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13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633" name="Google Shape;633;p13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3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35" name="Google Shape;635;p13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p13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7" name="Google Shape;637;p13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8" name="Google Shape;638;p13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39" name="Google Shape;639;p13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640" name="Google Shape;640;p13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641" name="Google Shape;641;p13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642" name="Google Shape;642;p13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643" name="Google Shape;643;p13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sp>
        <p:nvSpPr>
          <p:cNvPr id="644" name="Google Shape;644;p13"/>
          <p:cNvSpPr txBox="1"/>
          <p:nvPr/>
        </p:nvSpPr>
        <p:spPr>
          <a:xfrm>
            <a:off x="676828" y="5414037"/>
            <a:ext cx="9572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00000"/>
                </a:solidFill>
              </a:rPr>
              <a:t>CI/CD Pipeline</a:t>
            </a:r>
            <a:endParaRPr/>
          </a:p>
        </p:txBody>
      </p:sp>
      <p:sp>
        <p:nvSpPr>
          <p:cNvPr id="645" name="Google Shape;645;p13"/>
          <p:cNvSpPr txBox="1"/>
          <p:nvPr/>
        </p:nvSpPr>
        <p:spPr>
          <a:xfrm>
            <a:off x="7399002" y="1315417"/>
            <a:ext cx="3703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650" y="1387413"/>
            <a:ext cx="3168826" cy="41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900" y="1315425"/>
            <a:ext cx="3382925" cy="12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13"/>
          <p:cNvPicPr preferRelativeResize="0"/>
          <p:nvPr/>
        </p:nvPicPr>
        <p:blipFill rotWithShape="1">
          <a:blip r:embed="rId5">
            <a:alphaModFix/>
          </a:blip>
          <a:srcRect b="0" l="4988" r="0" t="3947"/>
          <a:stretch/>
        </p:blipFill>
        <p:spPr>
          <a:xfrm>
            <a:off x="4423375" y="2638625"/>
            <a:ext cx="3855450" cy="2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3"/>
          <p:cNvSpPr txBox="1"/>
          <p:nvPr/>
        </p:nvSpPr>
        <p:spPr>
          <a:xfrm>
            <a:off x="5245525" y="1230925"/>
            <a:ext cx="30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3"/>
          <p:cNvSpPr txBox="1"/>
          <p:nvPr/>
        </p:nvSpPr>
        <p:spPr>
          <a:xfrm>
            <a:off x="615450" y="1946325"/>
            <a:ext cx="37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CI pipeline: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Runs in every PR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All unit cases should pass for the </a:t>
            </a:r>
            <a:r>
              <a:rPr lang="en-US"/>
              <a:t>pipeline to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Can’t merge until the pipeline passes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CD pipeline: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After commit is merged to master, runs after CI pipeline passes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Deploy the commit to prod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Db migrated if needed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4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4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4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660" name="Google Shape;660;p14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4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4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14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664" name="Google Shape;664;p14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4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66" name="Google Shape;666;p14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7" name="Google Shape;667;p14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8" name="Google Shape;668;p14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p14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70" name="Google Shape;670;p14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671" name="Google Shape;671;p14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672" name="Google Shape;672;p14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673" name="Google Shape;673;p14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674" name="Google Shape;674;p14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252961" y="2398891"/>
            <a:ext cx="9572100" cy="1658846"/>
            <a:chOff x="1252961" y="2310009"/>
            <a:chExt cx="4527200" cy="1658846"/>
          </a:xfrm>
        </p:grpSpPr>
        <p:sp>
          <p:nvSpPr>
            <p:cNvPr id="676" name="Google Shape;676;p14"/>
            <p:cNvSpPr txBox="1"/>
            <p:nvPr/>
          </p:nvSpPr>
          <p:spPr>
            <a:xfrm>
              <a:off x="1252961" y="2310009"/>
              <a:ext cx="45272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Challenges</a:t>
              </a:r>
              <a:endParaRPr/>
            </a:p>
          </p:txBody>
        </p:sp>
        <p:sp>
          <p:nvSpPr>
            <p:cNvPr id="677" name="Google Shape;677;p14"/>
            <p:cNvSpPr txBox="1"/>
            <p:nvPr/>
          </p:nvSpPr>
          <p:spPr>
            <a:xfrm>
              <a:off x="1252962" y="3106955"/>
              <a:ext cx="4404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Creating the app from scratch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Learning from Db schema mistakes, migrating db to fix them</a:t>
              </a:r>
              <a:endParaRPr sz="2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6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6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6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6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687" name="Google Shape;687;p16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6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6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16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691" name="Google Shape;691;p16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6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93" name="Google Shape;693;p16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16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16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16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97" name="Google Shape;697;p16"/>
          <p:cNvGrpSpPr/>
          <p:nvPr/>
        </p:nvGrpSpPr>
        <p:grpSpPr>
          <a:xfrm>
            <a:off x="4033768" y="1568247"/>
            <a:ext cx="4124465" cy="4089563"/>
            <a:chOff x="12791130" y="2944242"/>
            <a:chExt cx="632683" cy="627329"/>
          </a:xfrm>
        </p:grpSpPr>
        <p:sp>
          <p:nvSpPr>
            <p:cNvPr id="698" name="Google Shape;698;p16"/>
            <p:cNvSpPr/>
            <p:nvPr/>
          </p:nvSpPr>
          <p:spPr>
            <a:xfrm>
              <a:off x="13226764" y="2958431"/>
              <a:ext cx="4741" cy="2093"/>
            </a:xfrm>
            <a:custGeom>
              <a:rect b="b" l="l" r="r" t="t"/>
              <a:pathLst>
                <a:path extrusionOk="0" h="2093" w="4741">
                  <a:moveTo>
                    <a:pt x="34" y="-5"/>
                  </a:moveTo>
                  <a:cubicBezTo>
                    <a:pt x="1363" y="1164"/>
                    <a:pt x="3018" y="1895"/>
                    <a:pt x="4775" y="2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3190726" y="2946345"/>
              <a:ext cx="16310" cy="14398"/>
            </a:xfrm>
            <a:custGeom>
              <a:rect b="b" l="l" r="r" t="t"/>
              <a:pathLst>
                <a:path extrusionOk="0" h="14398" w="16310">
                  <a:moveTo>
                    <a:pt x="37" y="5990"/>
                  </a:moveTo>
                  <a:cubicBezTo>
                    <a:pt x="-83" y="10509"/>
                    <a:pt x="3469" y="14269"/>
                    <a:pt x="7971" y="14390"/>
                  </a:cubicBezTo>
                  <a:cubicBezTo>
                    <a:pt x="12473" y="14511"/>
                    <a:pt x="16221" y="10946"/>
                    <a:pt x="16341" y="6428"/>
                  </a:cubicBezTo>
                  <a:cubicBezTo>
                    <a:pt x="16359" y="5769"/>
                    <a:pt x="16297" y="5111"/>
                    <a:pt x="16157" y="4468"/>
                  </a:cubicBezTo>
                  <a:cubicBezTo>
                    <a:pt x="11701" y="2850"/>
                    <a:pt x="7149" y="1423"/>
                    <a:pt x="2692" y="-5"/>
                  </a:cubicBezTo>
                  <a:cubicBezTo>
                    <a:pt x="1013" y="1535"/>
                    <a:pt x="50" y="3708"/>
                    <a:pt x="37" y="5990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13157397" y="294425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13124256" y="294425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13090972" y="294425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13057593" y="2944242"/>
              <a:ext cx="16595" cy="16290"/>
            </a:xfrm>
            <a:custGeom>
              <a:rect b="b" l="l" r="r" t="t"/>
              <a:pathLst>
                <a:path extrusionOk="0" h="16290" w="16595">
                  <a:moveTo>
                    <a:pt x="34" y="8093"/>
                  </a:moveTo>
                  <a:cubicBezTo>
                    <a:pt x="29" y="12613"/>
                    <a:pt x="3676" y="16281"/>
                    <a:pt x="8180" y="16286"/>
                  </a:cubicBezTo>
                  <a:cubicBezTo>
                    <a:pt x="8310" y="16286"/>
                    <a:pt x="8439" y="16283"/>
                    <a:pt x="8568" y="16277"/>
                  </a:cubicBezTo>
                  <a:cubicBezTo>
                    <a:pt x="13020" y="16277"/>
                    <a:pt x="16629" y="12656"/>
                    <a:pt x="16629" y="8189"/>
                  </a:cubicBezTo>
                  <a:cubicBezTo>
                    <a:pt x="16629" y="8157"/>
                    <a:pt x="16629" y="8125"/>
                    <a:pt x="16629" y="8093"/>
                  </a:cubicBezTo>
                  <a:cubicBezTo>
                    <a:pt x="16629" y="3626"/>
                    <a:pt x="13020" y="4"/>
                    <a:pt x="8568" y="4"/>
                  </a:cubicBezTo>
                  <a:cubicBezTo>
                    <a:pt x="4069" y="-206"/>
                    <a:pt x="252" y="3283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13024308" y="294425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9"/>
                  </a:cubicBezTo>
                  <a:cubicBezTo>
                    <a:pt x="8062" y="16269"/>
                    <a:pt x="8126" y="16269"/>
                    <a:pt x="8190" y="16269"/>
                  </a:cubicBezTo>
                  <a:cubicBezTo>
                    <a:pt x="12641" y="16269"/>
                    <a:pt x="16250" y="12648"/>
                    <a:pt x="16250" y="8180"/>
                  </a:cubicBezTo>
                  <a:cubicBezTo>
                    <a:pt x="16250" y="8148"/>
                    <a:pt x="16250" y="8116"/>
                    <a:pt x="16250" y="8085"/>
                  </a:cubicBezTo>
                  <a:cubicBezTo>
                    <a:pt x="16250" y="3617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9"/>
                  </a:cubicBezTo>
                  <a:cubicBezTo>
                    <a:pt x="35" y="8021"/>
                    <a:pt x="35" y="8053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12991024" y="294425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9" y="12552"/>
                    <a:pt x="3548" y="16216"/>
                    <a:pt x="7999" y="16269"/>
                  </a:cubicBezTo>
                  <a:cubicBezTo>
                    <a:pt x="8063" y="16269"/>
                    <a:pt x="8126" y="16269"/>
                    <a:pt x="8190" y="16269"/>
                  </a:cubicBezTo>
                  <a:cubicBezTo>
                    <a:pt x="12641" y="16269"/>
                    <a:pt x="16250" y="12648"/>
                    <a:pt x="16251" y="8180"/>
                  </a:cubicBezTo>
                  <a:cubicBezTo>
                    <a:pt x="16251" y="8148"/>
                    <a:pt x="16250" y="8116"/>
                    <a:pt x="16250" y="8085"/>
                  </a:cubicBezTo>
                  <a:cubicBezTo>
                    <a:pt x="16250" y="3617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9"/>
                  </a:cubicBezTo>
                  <a:cubicBezTo>
                    <a:pt x="35" y="8021"/>
                    <a:pt x="35" y="8053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13290676" y="2995639"/>
              <a:ext cx="13750" cy="11875"/>
            </a:xfrm>
            <a:custGeom>
              <a:rect b="b" l="l" r="r" t="t"/>
              <a:pathLst>
                <a:path extrusionOk="0" h="11875" w="13750">
                  <a:moveTo>
                    <a:pt x="34" y="3707"/>
                  </a:moveTo>
                  <a:cubicBezTo>
                    <a:pt x="-7" y="8173"/>
                    <a:pt x="3568" y="11829"/>
                    <a:pt x="8019" y="11871"/>
                  </a:cubicBezTo>
                  <a:cubicBezTo>
                    <a:pt x="10178" y="11891"/>
                    <a:pt x="12255" y="11041"/>
                    <a:pt x="13784" y="9511"/>
                  </a:cubicBezTo>
                  <a:cubicBezTo>
                    <a:pt x="9707" y="6086"/>
                    <a:pt x="5439" y="2850"/>
                    <a:pt x="1077" y="-5"/>
                  </a:cubicBezTo>
                  <a:cubicBezTo>
                    <a:pt x="436" y="1130"/>
                    <a:pt x="79" y="2403"/>
                    <a:pt x="34" y="3707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13257392" y="2991257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2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5"/>
                    <a:pt x="8279" y="-4"/>
                  </a:cubicBezTo>
                  <a:cubicBezTo>
                    <a:pt x="8154" y="-6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3224108" y="299126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13190681" y="299126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3157397" y="299126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13124113" y="299126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13090877" y="299126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604"/>
                    <a:pt x="3685" y="16268"/>
                    <a:pt x="8189" y="16268"/>
                  </a:cubicBezTo>
                  <a:cubicBezTo>
                    <a:pt x="12641" y="16268"/>
                    <a:pt x="16250" y="12647"/>
                    <a:pt x="16250" y="8180"/>
                  </a:cubicBezTo>
                  <a:cubicBezTo>
                    <a:pt x="16250" y="8148"/>
                    <a:pt x="16250" y="8116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13057593" y="299125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13024308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12991024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12957740" y="299126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12924456" y="2991261"/>
              <a:ext cx="16216" cy="16273"/>
            </a:xfrm>
            <a:custGeom>
              <a:rect b="b" l="l" r="r" t="t"/>
              <a:pathLst>
                <a:path extrusionOk="0" h="16273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2"/>
                    <a:pt x="16251" y="8148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12895439" y="2997733"/>
              <a:ext cx="11599" cy="9802"/>
            </a:xfrm>
            <a:custGeom>
              <a:rect b="b" l="l" r="r" t="t"/>
              <a:pathLst>
                <a:path extrusionOk="0" h="9802" w="11599">
                  <a:moveTo>
                    <a:pt x="34" y="9036"/>
                  </a:moveTo>
                  <a:cubicBezTo>
                    <a:pt x="1104" y="9534"/>
                    <a:pt x="2268" y="9794"/>
                    <a:pt x="3448" y="9797"/>
                  </a:cubicBezTo>
                  <a:cubicBezTo>
                    <a:pt x="7899" y="9850"/>
                    <a:pt x="11550" y="6271"/>
                    <a:pt x="11603" y="1804"/>
                  </a:cubicBezTo>
                  <a:cubicBezTo>
                    <a:pt x="11604" y="1741"/>
                    <a:pt x="11604" y="1677"/>
                    <a:pt x="11603" y="1613"/>
                  </a:cubicBezTo>
                  <a:cubicBezTo>
                    <a:pt x="11644" y="1074"/>
                    <a:pt x="11644" y="534"/>
                    <a:pt x="11603" y="-5"/>
                  </a:cubicBezTo>
                  <a:cubicBezTo>
                    <a:pt x="7905" y="2945"/>
                    <a:pt x="4112" y="5705"/>
                    <a:pt x="34" y="903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13323960" y="3038271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13290676" y="3038271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13257393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13224108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13190681" y="303827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13157397" y="303827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13124256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13090972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13057593" y="303826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3024308" y="303827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2991024" y="303827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2957835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12924551" y="303827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1"/>
                    <a:pt x="3609" y="0"/>
                    <a:pt x="8060" y="0"/>
                  </a:cubicBezTo>
                  <a:cubicBezTo>
                    <a:pt x="12512" y="0"/>
                    <a:pt x="16121" y="3621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2891171" y="303827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12857508" y="303827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13357244" y="308528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13323960" y="3085269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98"/>
                  </a:moveTo>
                  <a:cubicBezTo>
                    <a:pt x="-10" y="12617"/>
                    <a:pt x="3605" y="16318"/>
                    <a:pt x="8108" y="16363"/>
                  </a:cubicBezTo>
                  <a:cubicBezTo>
                    <a:pt x="12612" y="16407"/>
                    <a:pt x="16299" y="12780"/>
                    <a:pt x="16344" y="8260"/>
                  </a:cubicBezTo>
                  <a:cubicBezTo>
                    <a:pt x="16388" y="3741"/>
                    <a:pt x="12773" y="40"/>
                    <a:pt x="8270" y="-4"/>
                  </a:cubicBezTo>
                  <a:cubicBezTo>
                    <a:pt x="8085" y="-6"/>
                    <a:pt x="7900" y="-2"/>
                    <a:pt x="7715" y="9"/>
                  </a:cubicBezTo>
                  <a:cubicBezTo>
                    <a:pt x="3412" y="213"/>
                    <a:pt x="30" y="3775"/>
                    <a:pt x="34" y="809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13290676" y="308528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13257392" y="3085277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3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6"/>
                    <a:pt x="8279" y="-4"/>
                  </a:cubicBezTo>
                  <a:cubicBezTo>
                    <a:pt x="8154" y="-5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13224108" y="3085282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3190681" y="308528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3157397" y="3085282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3124113" y="308528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13090877" y="308528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604"/>
                    <a:pt x="3685" y="16268"/>
                    <a:pt x="8189" y="16268"/>
                  </a:cubicBezTo>
                  <a:cubicBezTo>
                    <a:pt x="12641" y="16268"/>
                    <a:pt x="16250" y="12647"/>
                    <a:pt x="16250" y="8180"/>
                  </a:cubicBezTo>
                  <a:cubicBezTo>
                    <a:pt x="16250" y="8148"/>
                    <a:pt x="16250" y="8116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13057593" y="3085273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34" y="12613"/>
                    <a:pt x="3685" y="16277"/>
                    <a:pt x="8189" y="16277"/>
                  </a:cubicBezTo>
                  <a:cubicBezTo>
                    <a:pt x="12641" y="16277"/>
                    <a:pt x="16250" y="12656"/>
                    <a:pt x="16250" y="8189"/>
                  </a:cubicBezTo>
                  <a:cubicBezTo>
                    <a:pt x="16250" y="8157"/>
                    <a:pt x="16250" y="8125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13024308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5"/>
                    <a:pt x="7999" y="16269"/>
                  </a:cubicBezTo>
                  <a:cubicBezTo>
                    <a:pt x="8062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0" y="8181"/>
                  </a:cubicBezTo>
                  <a:cubicBezTo>
                    <a:pt x="16250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12991024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12957740" y="3085282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9" y="12552"/>
                    <a:pt x="3548" y="16215"/>
                    <a:pt x="7999" y="16269"/>
                  </a:cubicBezTo>
                  <a:cubicBezTo>
                    <a:pt x="8063" y="16270"/>
                    <a:pt x="8126" y="16270"/>
                    <a:pt x="8190" y="16269"/>
                  </a:cubicBezTo>
                  <a:cubicBezTo>
                    <a:pt x="12641" y="16269"/>
                    <a:pt x="16250" y="12648"/>
                    <a:pt x="16251" y="8181"/>
                  </a:cubicBezTo>
                  <a:cubicBezTo>
                    <a:pt x="16251" y="8148"/>
                    <a:pt x="16250" y="8117"/>
                    <a:pt x="16250" y="8085"/>
                  </a:cubicBezTo>
                  <a:cubicBezTo>
                    <a:pt x="16250" y="3618"/>
                    <a:pt x="12641" y="-4"/>
                    <a:pt x="8190" y="-4"/>
                  </a:cubicBezTo>
                  <a:cubicBezTo>
                    <a:pt x="3738" y="-57"/>
                    <a:pt x="88" y="3522"/>
                    <a:pt x="36" y="7988"/>
                  </a:cubicBezTo>
                  <a:cubicBezTo>
                    <a:pt x="35" y="8021"/>
                    <a:pt x="35" y="8052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12924456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12891171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12857508" y="3085281"/>
              <a:ext cx="16216" cy="16274"/>
            </a:xfrm>
            <a:custGeom>
              <a:rect b="b" l="l" r="r" t="t"/>
              <a:pathLst>
                <a:path extrusionOk="0" h="16274" w="16216">
                  <a:moveTo>
                    <a:pt x="35" y="8085"/>
                  </a:moveTo>
                  <a:cubicBezTo>
                    <a:pt x="-18" y="12552"/>
                    <a:pt x="3548" y="16216"/>
                    <a:pt x="7999" y="16268"/>
                  </a:cubicBezTo>
                  <a:cubicBezTo>
                    <a:pt x="8031" y="16269"/>
                    <a:pt x="8063" y="16269"/>
                    <a:pt x="8095" y="16269"/>
                  </a:cubicBezTo>
                  <a:cubicBezTo>
                    <a:pt x="12546" y="16322"/>
                    <a:pt x="16197" y="12743"/>
                    <a:pt x="16250" y="8276"/>
                  </a:cubicBezTo>
                  <a:cubicBezTo>
                    <a:pt x="16251" y="8213"/>
                    <a:pt x="16251" y="8149"/>
                    <a:pt x="16250" y="8085"/>
                  </a:cubicBezTo>
                  <a:cubicBezTo>
                    <a:pt x="16250" y="3618"/>
                    <a:pt x="12642" y="-4"/>
                    <a:pt x="8191" y="-5"/>
                  </a:cubicBezTo>
                  <a:cubicBezTo>
                    <a:pt x="8158" y="-5"/>
                    <a:pt x="8127" y="-4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12824603" y="3085282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5" y="8084"/>
                  </a:moveTo>
                  <a:cubicBezTo>
                    <a:pt x="-18" y="12551"/>
                    <a:pt x="3548" y="16215"/>
                    <a:pt x="7999" y="16267"/>
                  </a:cubicBezTo>
                  <a:cubicBezTo>
                    <a:pt x="8031" y="16268"/>
                    <a:pt x="8063" y="16268"/>
                    <a:pt x="8095" y="16268"/>
                  </a:cubicBezTo>
                  <a:cubicBezTo>
                    <a:pt x="12599" y="16268"/>
                    <a:pt x="16250" y="12604"/>
                    <a:pt x="16250" y="8084"/>
                  </a:cubicBezTo>
                  <a:cubicBezTo>
                    <a:pt x="16198" y="3601"/>
                    <a:pt x="12562" y="-5"/>
                    <a:pt x="8095" y="-5"/>
                  </a:cubicBezTo>
                  <a:cubicBezTo>
                    <a:pt x="3644" y="-5"/>
                    <a:pt x="35" y="3617"/>
                    <a:pt x="35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13390529" y="3132388"/>
              <a:ext cx="14413" cy="16177"/>
            </a:xfrm>
            <a:custGeom>
              <a:rect b="b" l="l" r="r" t="t"/>
              <a:pathLst>
                <a:path extrusionOk="0" h="16177" w="14413">
                  <a:moveTo>
                    <a:pt x="34" y="7989"/>
                  </a:moveTo>
                  <a:cubicBezTo>
                    <a:pt x="34" y="12472"/>
                    <a:pt x="3627" y="16121"/>
                    <a:pt x="8094" y="16173"/>
                  </a:cubicBezTo>
                  <a:cubicBezTo>
                    <a:pt x="10556" y="16148"/>
                    <a:pt x="12881" y="15034"/>
                    <a:pt x="14448" y="13128"/>
                  </a:cubicBezTo>
                  <a:cubicBezTo>
                    <a:pt x="12836" y="8655"/>
                    <a:pt x="11034" y="4278"/>
                    <a:pt x="9232" y="-5"/>
                  </a:cubicBezTo>
                  <a:lnTo>
                    <a:pt x="8094" y="-5"/>
                  </a:lnTo>
                  <a:cubicBezTo>
                    <a:pt x="3679" y="-5"/>
                    <a:pt x="86" y="3559"/>
                    <a:pt x="34" y="79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3357244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3323960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3290676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3257392" y="313229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4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13224108" y="313229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13190681" y="313229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13157397" y="313229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3124113" y="3132290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3090877" y="313229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3057593" y="313228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3024309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2991024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2957740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2924456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2891172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2857509" y="313229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2824604" y="313229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2796440" y="3132768"/>
              <a:ext cx="11094" cy="15797"/>
            </a:xfrm>
            <a:custGeom>
              <a:rect b="b" l="l" r="r" t="t"/>
              <a:pathLst>
                <a:path extrusionOk="0" h="15797" w="11094">
                  <a:moveTo>
                    <a:pt x="34" y="15221"/>
                  </a:moveTo>
                  <a:cubicBezTo>
                    <a:pt x="965" y="15610"/>
                    <a:pt x="1966" y="15805"/>
                    <a:pt x="2974" y="15792"/>
                  </a:cubicBezTo>
                  <a:cubicBezTo>
                    <a:pt x="7456" y="15741"/>
                    <a:pt x="11077" y="12107"/>
                    <a:pt x="11129" y="7608"/>
                  </a:cubicBezTo>
                  <a:cubicBezTo>
                    <a:pt x="11094" y="4242"/>
                    <a:pt x="9032" y="1233"/>
                    <a:pt x="5913" y="-5"/>
                  </a:cubicBezTo>
                  <a:cubicBezTo>
                    <a:pt x="4206" y="5039"/>
                    <a:pt x="1836" y="10082"/>
                    <a:pt x="34" y="1522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13390529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13357244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13323960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13290676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13257392" y="3179302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13224108" y="317930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13190681" y="317930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13157397" y="317930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3124113" y="317930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13090877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13057593" y="317929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13024309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12991024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12957740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12924456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2891172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12857509" y="317930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12824604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12791130" y="317930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13423735" y="3233165"/>
              <a:ext cx="78" cy="3521"/>
            </a:xfrm>
            <a:custGeom>
              <a:rect b="b" l="l" r="r" t="t"/>
              <a:pathLst>
                <a:path extrusionOk="0" h="3521" w="78">
                  <a:moveTo>
                    <a:pt x="112" y="1232"/>
                  </a:moveTo>
                  <a:cubicBezTo>
                    <a:pt x="8" y="1990"/>
                    <a:pt x="8" y="2759"/>
                    <a:pt x="112" y="3516"/>
                  </a:cubicBezTo>
                  <a:cubicBezTo>
                    <a:pt x="112" y="2374"/>
                    <a:pt x="112" y="1232"/>
                    <a:pt x="112" y="-5"/>
                  </a:cubicBezTo>
                  <a:cubicBezTo>
                    <a:pt x="65" y="406"/>
                    <a:pt x="65" y="821"/>
                    <a:pt x="112" y="1232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3390529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13357244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13323960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13290676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3257392" y="322631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13224108" y="3226313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13190681" y="322631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13157397" y="322631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13124113" y="322631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3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13090877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3057593" y="3226304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13024309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12991024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12957740" y="322631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12924456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12891172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12857509" y="3226312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2824604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2791130" y="3226313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3423745" y="3279128"/>
              <a:ext cx="68" cy="3521"/>
            </a:xfrm>
            <a:custGeom>
              <a:rect b="b" l="l" r="r" t="t"/>
              <a:pathLst>
                <a:path extrusionOk="0" h="3521" w="68">
                  <a:moveTo>
                    <a:pt x="102" y="2279"/>
                  </a:moveTo>
                  <a:cubicBezTo>
                    <a:pt x="52" y="2690"/>
                    <a:pt x="52" y="3105"/>
                    <a:pt x="102" y="3516"/>
                  </a:cubicBezTo>
                  <a:cubicBezTo>
                    <a:pt x="102" y="2374"/>
                    <a:pt x="102" y="1137"/>
                    <a:pt x="102" y="-5"/>
                  </a:cubicBezTo>
                  <a:cubicBezTo>
                    <a:pt x="11" y="754"/>
                    <a:pt x="11" y="1521"/>
                    <a:pt x="102" y="22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3390529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3357244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3323960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3290676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13257392" y="327332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3224108" y="327332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3190681" y="327332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3157397" y="327332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0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3124113" y="3273321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3090877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3057593" y="3273315"/>
              <a:ext cx="16215" cy="16281"/>
            </a:xfrm>
            <a:custGeom>
              <a:rect b="b" l="l" r="r" t="t"/>
              <a:pathLst>
                <a:path extrusionOk="0" h="16281" w="16215">
                  <a:moveTo>
                    <a:pt x="34" y="8093"/>
                  </a:moveTo>
                  <a:cubicBezTo>
                    <a:pt x="85" y="12591"/>
                    <a:pt x="3707" y="16226"/>
                    <a:pt x="8189" y="16277"/>
                  </a:cubicBezTo>
                  <a:cubicBezTo>
                    <a:pt x="12656" y="16225"/>
                    <a:pt x="16250" y="12576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3024309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2991024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2957740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2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2924456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2891172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2857509" y="327332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2824604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2791130" y="327332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3390529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3357244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13323960" y="3320320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98"/>
                  </a:moveTo>
                  <a:cubicBezTo>
                    <a:pt x="-10" y="12617"/>
                    <a:pt x="3605" y="16318"/>
                    <a:pt x="8108" y="16363"/>
                  </a:cubicBezTo>
                  <a:cubicBezTo>
                    <a:pt x="12612" y="16407"/>
                    <a:pt x="16299" y="12780"/>
                    <a:pt x="16344" y="8260"/>
                  </a:cubicBezTo>
                  <a:cubicBezTo>
                    <a:pt x="16388" y="3741"/>
                    <a:pt x="12773" y="40"/>
                    <a:pt x="8270" y="-4"/>
                  </a:cubicBezTo>
                  <a:cubicBezTo>
                    <a:pt x="8085" y="-6"/>
                    <a:pt x="7900" y="-2"/>
                    <a:pt x="7715" y="9"/>
                  </a:cubicBezTo>
                  <a:cubicBezTo>
                    <a:pt x="3412" y="213"/>
                    <a:pt x="30" y="3775"/>
                    <a:pt x="34" y="809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3290676" y="3320333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085"/>
                  </a:moveTo>
                  <a:cubicBezTo>
                    <a:pt x="-18" y="12604"/>
                    <a:pt x="3591" y="16311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8221" y="-5"/>
                    <a:pt x="8157" y="-5"/>
                    <a:pt x="8095" y="-4"/>
                  </a:cubicBezTo>
                  <a:cubicBezTo>
                    <a:pt x="3644" y="-4"/>
                    <a:pt x="35" y="3618"/>
                    <a:pt x="35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3257392" y="3320329"/>
              <a:ext cx="16310" cy="16367"/>
            </a:xfrm>
            <a:custGeom>
              <a:rect b="b" l="l" r="r" t="t"/>
              <a:pathLst>
                <a:path extrusionOk="0" h="16367" w="16310">
                  <a:moveTo>
                    <a:pt x="34" y="8089"/>
                  </a:moveTo>
                  <a:cubicBezTo>
                    <a:pt x="-15" y="12608"/>
                    <a:pt x="3595" y="16313"/>
                    <a:pt x="8099" y="16363"/>
                  </a:cubicBezTo>
                  <a:cubicBezTo>
                    <a:pt x="12603" y="16413"/>
                    <a:pt x="16294" y="12789"/>
                    <a:pt x="16344" y="8270"/>
                  </a:cubicBezTo>
                  <a:cubicBezTo>
                    <a:pt x="16393" y="3750"/>
                    <a:pt x="12783" y="46"/>
                    <a:pt x="8279" y="-4"/>
                  </a:cubicBezTo>
                  <a:cubicBezTo>
                    <a:pt x="8154" y="-5"/>
                    <a:pt x="8029" y="-4"/>
                    <a:pt x="7905" y="0"/>
                  </a:cubicBezTo>
                  <a:cubicBezTo>
                    <a:pt x="3528" y="104"/>
                    <a:pt x="34" y="369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13224108" y="332033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13190681" y="332033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3157397" y="3320334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2" y="8084"/>
                  </a:moveTo>
                  <a:cubicBezTo>
                    <a:pt x="-403" y="12578"/>
                    <a:pt x="2834" y="16615"/>
                    <a:pt x="7312" y="17102"/>
                  </a:cubicBezTo>
                  <a:cubicBezTo>
                    <a:pt x="11789" y="17588"/>
                    <a:pt x="15812" y="14340"/>
                    <a:pt x="16297" y="9846"/>
                  </a:cubicBezTo>
                  <a:cubicBezTo>
                    <a:pt x="16361" y="9261"/>
                    <a:pt x="16361" y="8670"/>
                    <a:pt x="16297" y="8084"/>
                  </a:cubicBezTo>
                  <a:cubicBezTo>
                    <a:pt x="16297" y="3617"/>
                    <a:pt x="12689" y="-5"/>
                    <a:pt x="8237" y="-5"/>
                  </a:cubicBezTo>
                  <a:cubicBezTo>
                    <a:pt x="3770" y="-5"/>
                    <a:pt x="134" y="3601"/>
                    <a:pt x="82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13124113" y="3320332"/>
              <a:ext cx="16310" cy="17156"/>
            </a:xfrm>
            <a:custGeom>
              <a:rect b="b" l="l" r="r" t="t"/>
              <a:pathLst>
                <a:path extrusionOk="0" h="17156" w="16310">
                  <a:moveTo>
                    <a:pt x="82" y="8086"/>
                  </a:moveTo>
                  <a:cubicBezTo>
                    <a:pt x="-403" y="12580"/>
                    <a:pt x="2834" y="16618"/>
                    <a:pt x="7312" y="17104"/>
                  </a:cubicBezTo>
                  <a:cubicBezTo>
                    <a:pt x="11789" y="17590"/>
                    <a:pt x="15812" y="14342"/>
                    <a:pt x="16297" y="9849"/>
                  </a:cubicBezTo>
                  <a:cubicBezTo>
                    <a:pt x="16361" y="9263"/>
                    <a:pt x="16361" y="8673"/>
                    <a:pt x="16297" y="8086"/>
                  </a:cubicBezTo>
                  <a:cubicBezTo>
                    <a:pt x="16299" y="3693"/>
                    <a:pt x="12804" y="101"/>
                    <a:pt x="8427" y="-2"/>
                  </a:cubicBezTo>
                  <a:cubicBezTo>
                    <a:pt x="3924" y="-108"/>
                    <a:pt x="189" y="3470"/>
                    <a:pt x="84" y="7988"/>
                  </a:cubicBezTo>
                  <a:cubicBezTo>
                    <a:pt x="83" y="8021"/>
                    <a:pt x="82" y="8054"/>
                    <a:pt x="82" y="8086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3090877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85" y="12582"/>
                    <a:pt x="3707" y="16217"/>
                    <a:pt x="8189" y="16268"/>
                  </a:cubicBezTo>
                  <a:cubicBezTo>
                    <a:pt x="12656" y="16216"/>
                    <a:pt x="16250" y="12567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3057593" y="3320325"/>
              <a:ext cx="16594" cy="16191"/>
            </a:xfrm>
            <a:custGeom>
              <a:rect b="b" l="l" r="r" t="t"/>
              <a:pathLst>
                <a:path extrusionOk="0" h="16191" w="16594">
                  <a:moveTo>
                    <a:pt x="34" y="8093"/>
                  </a:moveTo>
                  <a:cubicBezTo>
                    <a:pt x="136" y="12665"/>
                    <a:pt x="3911" y="16288"/>
                    <a:pt x="8467" y="16185"/>
                  </a:cubicBezTo>
                  <a:cubicBezTo>
                    <a:pt x="8500" y="16184"/>
                    <a:pt x="8534" y="16183"/>
                    <a:pt x="8568" y="16182"/>
                  </a:cubicBezTo>
                  <a:cubicBezTo>
                    <a:pt x="13035" y="16130"/>
                    <a:pt x="16629" y="12481"/>
                    <a:pt x="16629" y="7998"/>
                  </a:cubicBezTo>
                  <a:cubicBezTo>
                    <a:pt x="16577" y="3568"/>
                    <a:pt x="12983" y="4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3024309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50" y="12568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12991024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2957740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605"/>
                    <a:pt x="3685" y="16269"/>
                    <a:pt x="8189" y="16269"/>
                  </a:cubicBezTo>
                  <a:cubicBezTo>
                    <a:pt x="12656" y="16216"/>
                    <a:pt x="16249" y="12568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2924456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2891172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2857509" y="3320333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085"/>
                  </a:moveTo>
                  <a:cubicBezTo>
                    <a:pt x="34" y="12568"/>
                    <a:pt x="3627" y="16217"/>
                    <a:pt x="8094" y="16269"/>
                  </a:cubicBezTo>
                  <a:cubicBezTo>
                    <a:pt x="12599" y="16269"/>
                    <a:pt x="16249" y="12605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2824604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2791130" y="3320334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084"/>
                  </a:moveTo>
                  <a:cubicBezTo>
                    <a:pt x="34" y="12567"/>
                    <a:pt x="3627" y="16216"/>
                    <a:pt x="8094" y="16268"/>
                  </a:cubicBezTo>
                  <a:cubicBezTo>
                    <a:pt x="12577" y="16217"/>
                    <a:pt x="16198" y="12582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3390529" y="3367439"/>
              <a:ext cx="14413" cy="16177"/>
            </a:xfrm>
            <a:custGeom>
              <a:rect b="b" l="l" r="r" t="t"/>
              <a:pathLst>
                <a:path extrusionOk="0" h="16177" w="14413">
                  <a:moveTo>
                    <a:pt x="34" y="7989"/>
                  </a:moveTo>
                  <a:cubicBezTo>
                    <a:pt x="34" y="12472"/>
                    <a:pt x="3627" y="16121"/>
                    <a:pt x="8094" y="16173"/>
                  </a:cubicBezTo>
                  <a:lnTo>
                    <a:pt x="9232" y="16173"/>
                  </a:lnTo>
                  <a:cubicBezTo>
                    <a:pt x="11034" y="11795"/>
                    <a:pt x="12836" y="7418"/>
                    <a:pt x="14448" y="2945"/>
                  </a:cubicBezTo>
                  <a:cubicBezTo>
                    <a:pt x="12872" y="1064"/>
                    <a:pt x="10544" y="-16"/>
                    <a:pt x="8094" y="-5"/>
                  </a:cubicBezTo>
                  <a:cubicBezTo>
                    <a:pt x="3679" y="-5"/>
                    <a:pt x="86" y="3559"/>
                    <a:pt x="34" y="79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3357340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3323961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13290677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13257393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13224108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13190729" y="3367344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13157445" y="3367344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13124256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13090972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057593" y="3367335"/>
              <a:ext cx="16215" cy="16186"/>
            </a:xfrm>
            <a:custGeom>
              <a:rect b="b" l="l" r="r" t="t"/>
              <a:pathLst>
                <a:path extrusionOk="0" h="16186" w="16215">
                  <a:moveTo>
                    <a:pt x="34" y="8093"/>
                  </a:moveTo>
                  <a:cubicBezTo>
                    <a:pt x="86" y="12576"/>
                    <a:pt x="3722" y="16182"/>
                    <a:pt x="8189" y="16182"/>
                  </a:cubicBezTo>
                  <a:cubicBezTo>
                    <a:pt x="12641" y="16182"/>
                    <a:pt x="16249" y="12560"/>
                    <a:pt x="16249" y="8093"/>
                  </a:cubicBezTo>
                  <a:cubicBezTo>
                    <a:pt x="16254" y="3770"/>
                    <a:pt x="12871" y="208"/>
                    <a:pt x="8568" y="4"/>
                  </a:cubicBezTo>
                  <a:cubicBezTo>
                    <a:pt x="4069" y="-206"/>
                    <a:pt x="252" y="3284"/>
                    <a:pt x="42" y="7798"/>
                  </a:cubicBezTo>
                  <a:cubicBezTo>
                    <a:pt x="38" y="7896"/>
                    <a:pt x="35" y="7995"/>
                    <a:pt x="34" y="8093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024309" y="3367344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2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12991024" y="3367344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12957835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12924551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12891172" y="3367343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12857509" y="3367343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12824698" y="3367344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16121" y="8089"/>
                  </a:moveTo>
                  <a:cubicBezTo>
                    <a:pt x="16121" y="12556"/>
                    <a:pt x="12512" y="16178"/>
                    <a:pt x="8060" y="16178"/>
                  </a:cubicBezTo>
                  <a:cubicBezTo>
                    <a:pt x="3609" y="16178"/>
                    <a:pt x="0" y="12556"/>
                    <a:pt x="0" y="8089"/>
                  </a:cubicBezTo>
                  <a:cubicBezTo>
                    <a:pt x="0" y="3622"/>
                    <a:pt x="3609" y="0"/>
                    <a:pt x="8060" y="0"/>
                  </a:cubicBezTo>
                  <a:cubicBezTo>
                    <a:pt x="12512" y="0"/>
                    <a:pt x="16121" y="3622"/>
                    <a:pt x="16121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12796440" y="3367344"/>
              <a:ext cx="11094" cy="15702"/>
            </a:xfrm>
            <a:custGeom>
              <a:rect b="b" l="l" r="r" t="t"/>
              <a:pathLst>
                <a:path extrusionOk="0" h="15702" w="11094">
                  <a:moveTo>
                    <a:pt x="34" y="567"/>
                  </a:moveTo>
                  <a:cubicBezTo>
                    <a:pt x="1836" y="5610"/>
                    <a:pt x="3827" y="10654"/>
                    <a:pt x="5913" y="15698"/>
                  </a:cubicBezTo>
                  <a:cubicBezTo>
                    <a:pt x="9049" y="14481"/>
                    <a:pt x="11120" y="11458"/>
                    <a:pt x="11129" y="8085"/>
                  </a:cubicBezTo>
                  <a:cubicBezTo>
                    <a:pt x="11077" y="3601"/>
                    <a:pt x="7441" y="-4"/>
                    <a:pt x="2974" y="-4"/>
                  </a:cubicBezTo>
                  <a:cubicBezTo>
                    <a:pt x="1966" y="-17"/>
                    <a:pt x="965" y="178"/>
                    <a:pt x="34" y="567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13357245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323961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90677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13257393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13224108" y="3414069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13190729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13157445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13124161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13090877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249" y="3617"/>
                    <a:pt x="12641" y="-5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13057593" y="3414345"/>
              <a:ext cx="16215" cy="15901"/>
            </a:xfrm>
            <a:custGeom>
              <a:rect b="b" l="l" r="r" t="t"/>
              <a:pathLst>
                <a:path extrusionOk="0" h="15901" w="16215">
                  <a:moveTo>
                    <a:pt x="34" y="7808"/>
                  </a:moveTo>
                  <a:cubicBezTo>
                    <a:pt x="86" y="12291"/>
                    <a:pt x="3722" y="15897"/>
                    <a:pt x="8189" y="15897"/>
                  </a:cubicBezTo>
                  <a:cubicBezTo>
                    <a:pt x="12641" y="15897"/>
                    <a:pt x="16249" y="12275"/>
                    <a:pt x="16249" y="7808"/>
                  </a:cubicBezTo>
                  <a:cubicBezTo>
                    <a:pt x="16106" y="3596"/>
                    <a:pt x="12763" y="201"/>
                    <a:pt x="8568" y="5"/>
                  </a:cubicBezTo>
                  <a:cubicBezTo>
                    <a:pt x="4070" y="-210"/>
                    <a:pt x="249" y="3275"/>
                    <a:pt x="35" y="7790"/>
                  </a:cubicBezTo>
                  <a:cubicBezTo>
                    <a:pt x="35" y="7797"/>
                    <a:pt x="34" y="7802"/>
                    <a:pt x="34" y="7808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13024309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2"/>
                    <a:pt x="16249" y="8085"/>
                  </a:cubicBezTo>
                  <a:cubicBezTo>
                    <a:pt x="16249" y="3618"/>
                    <a:pt x="12641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12991024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12957740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2" y="16173"/>
                    <a:pt x="8093" y="16174"/>
                  </a:cubicBezTo>
                  <a:cubicBezTo>
                    <a:pt x="8126" y="16174"/>
                    <a:pt x="8157" y="16173"/>
                    <a:pt x="8189" y="16173"/>
                  </a:cubicBezTo>
                  <a:cubicBezTo>
                    <a:pt x="12640" y="16173"/>
                    <a:pt x="16249" y="12552"/>
                    <a:pt x="16249" y="8085"/>
                  </a:cubicBezTo>
                  <a:cubicBezTo>
                    <a:pt x="16249" y="3618"/>
                    <a:pt x="12640" y="-4"/>
                    <a:pt x="8189" y="-4"/>
                  </a:cubicBezTo>
                  <a:cubicBezTo>
                    <a:pt x="3738" y="-57"/>
                    <a:pt x="87" y="3522"/>
                    <a:pt x="35" y="7988"/>
                  </a:cubicBezTo>
                  <a:cubicBezTo>
                    <a:pt x="34" y="8021"/>
                    <a:pt x="34" y="8053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2924456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2891172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2857509" y="3414068"/>
              <a:ext cx="16215" cy="16179"/>
            </a:xfrm>
            <a:custGeom>
              <a:rect b="b" l="l" r="r" t="t"/>
              <a:pathLst>
                <a:path extrusionOk="0" h="16179" w="16215">
                  <a:moveTo>
                    <a:pt x="34" y="8085"/>
                  </a:moveTo>
                  <a:cubicBezTo>
                    <a:pt x="34" y="12552"/>
                    <a:pt x="3643" y="16174"/>
                    <a:pt x="8094" y="16174"/>
                  </a:cubicBezTo>
                  <a:cubicBezTo>
                    <a:pt x="12545" y="16226"/>
                    <a:pt x="16196" y="12648"/>
                    <a:pt x="16248" y="8181"/>
                  </a:cubicBezTo>
                  <a:cubicBezTo>
                    <a:pt x="16249" y="8149"/>
                    <a:pt x="16249" y="8116"/>
                    <a:pt x="16249" y="8085"/>
                  </a:cubicBezTo>
                  <a:cubicBezTo>
                    <a:pt x="16249" y="3618"/>
                    <a:pt x="12641" y="-4"/>
                    <a:pt x="8190" y="-5"/>
                  </a:cubicBezTo>
                  <a:cubicBezTo>
                    <a:pt x="8158" y="-5"/>
                    <a:pt x="8126" y="-4"/>
                    <a:pt x="8094" y="-4"/>
                  </a:cubicBezTo>
                  <a:cubicBezTo>
                    <a:pt x="3643" y="-4"/>
                    <a:pt x="34" y="3618"/>
                    <a:pt x="34" y="8085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2824604" y="3414069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62" y="16173"/>
                    <a:pt x="16197" y="12567"/>
                    <a:pt x="16249" y="8084"/>
                  </a:cubicBezTo>
                  <a:cubicBezTo>
                    <a:pt x="16197" y="3601"/>
                    <a:pt x="12562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13323960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3290676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13257392" y="3461460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13224108" y="3461650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13190682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13157398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13124114" y="3460673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13090877" y="3461555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179"/>
                  </a:moveTo>
                  <a:cubicBezTo>
                    <a:pt x="86" y="12662"/>
                    <a:pt x="3722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8"/>
                    <a:pt x="8189" y="-5"/>
                  </a:cubicBezTo>
                  <a:cubicBezTo>
                    <a:pt x="3707" y="47"/>
                    <a:pt x="85" y="3681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13057590" y="3461264"/>
              <a:ext cx="16223" cy="16563"/>
            </a:xfrm>
            <a:custGeom>
              <a:rect b="b" l="l" r="r" t="t"/>
              <a:pathLst>
                <a:path extrusionOk="0" h="16563" w="16223">
                  <a:moveTo>
                    <a:pt x="36" y="8470"/>
                  </a:moveTo>
                  <a:cubicBezTo>
                    <a:pt x="88" y="12953"/>
                    <a:pt x="3724" y="16559"/>
                    <a:pt x="8191" y="16559"/>
                  </a:cubicBezTo>
                  <a:cubicBezTo>
                    <a:pt x="12643" y="16559"/>
                    <a:pt x="16252" y="12937"/>
                    <a:pt x="16252" y="8470"/>
                  </a:cubicBezTo>
                  <a:cubicBezTo>
                    <a:pt x="16414" y="4020"/>
                    <a:pt x="13001" y="256"/>
                    <a:pt x="8571" y="0"/>
                  </a:cubicBezTo>
                  <a:cubicBezTo>
                    <a:pt x="4017" y="-159"/>
                    <a:pt x="197" y="3417"/>
                    <a:pt x="39" y="7986"/>
                  </a:cubicBezTo>
                  <a:cubicBezTo>
                    <a:pt x="33" y="8148"/>
                    <a:pt x="32" y="8309"/>
                    <a:pt x="36" y="8470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13024309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4" y="16269"/>
                  </a:cubicBezTo>
                  <a:cubicBezTo>
                    <a:pt x="8125" y="16269"/>
                    <a:pt x="8157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12991024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12957740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12924456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12891172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12857509" y="3461555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1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8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13290677" y="3508660"/>
              <a:ext cx="13749" cy="11895"/>
            </a:xfrm>
            <a:custGeom>
              <a:rect b="b" l="l" r="r" t="t"/>
              <a:pathLst>
                <a:path extrusionOk="0" h="11895" w="13749">
                  <a:moveTo>
                    <a:pt x="34" y="7799"/>
                  </a:moveTo>
                  <a:cubicBezTo>
                    <a:pt x="43" y="9228"/>
                    <a:pt x="402" y="10633"/>
                    <a:pt x="1077" y="11891"/>
                  </a:cubicBezTo>
                  <a:cubicBezTo>
                    <a:pt x="5439" y="8655"/>
                    <a:pt x="9706" y="5420"/>
                    <a:pt x="13784" y="2374"/>
                  </a:cubicBezTo>
                  <a:cubicBezTo>
                    <a:pt x="12276" y="856"/>
                    <a:pt x="10230" y="0"/>
                    <a:pt x="8094" y="-5"/>
                  </a:cubicBezTo>
                  <a:cubicBezTo>
                    <a:pt x="3771" y="41"/>
                    <a:pt x="235" y="3465"/>
                    <a:pt x="34" y="779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13257392" y="3508185"/>
              <a:ext cx="16310" cy="16368"/>
            </a:xfrm>
            <a:custGeom>
              <a:rect b="b" l="l" r="r" t="t"/>
              <a:pathLst>
                <a:path extrusionOk="0" h="16368" w="16310">
                  <a:moveTo>
                    <a:pt x="35" y="8274"/>
                  </a:moveTo>
                  <a:cubicBezTo>
                    <a:pt x="35" y="12741"/>
                    <a:pt x="3644" y="16363"/>
                    <a:pt x="8095" y="16363"/>
                  </a:cubicBezTo>
                  <a:cubicBezTo>
                    <a:pt x="12598" y="16415"/>
                    <a:pt x="16292" y="12793"/>
                    <a:pt x="16344" y="8274"/>
                  </a:cubicBezTo>
                  <a:cubicBezTo>
                    <a:pt x="16396" y="3755"/>
                    <a:pt x="12787" y="48"/>
                    <a:pt x="8284" y="-4"/>
                  </a:cubicBezTo>
                  <a:cubicBezTo>
                    <a:pt x="3780" y="-57"/>
                    <a:pt x="87" y="3565"/>
                    <a:pt x="35" y="8085"/>
                  </a:cubicBezTo>
                  <a:cubicBezTo>
                    <a:pt x="34" y="8147"/>
                    <a:pt x="34" y="8211"/>
                    <a:pt x="35" y="827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13224108" y="3508375"/>
              <a:ext cx="16120" cy="16177"/>
            </a:xfrm>
            <a:custGeom>
              <a:rect b="b" l="l" r="r" t="t"/>
              <a:pathLst>
                <a:path extrusionOk="0" h="16177" w="16120">
                  <a:moveTo>
                    <a:pt x="34" y="8084"/>
                  </a:moveTo>
                  <a:cubicBezTo>
                    <a:pt x="34" y="12551"/>
                    <a:pt x="3643" y="16173"/>
                    <a:pt x="8094" y="16173"/>
                  </a:cubicBezTo>
                  <a:cubicBezTo>
                    <a:pt x="12545" y="16173"/>
                    <a:pt x="16155" y="12551"/>
                    <a:pt x="16155" y="8084"/>
                  </a:cubicBezTo>
                  <a:cubicBezTo>
                    <a:pt x="16155" y="3617"/>
                    <a:pt x="12545" y="-5"/>
                    <a:pt x="8094" y="-5"/>
                  </a:cubicBezTo>
                  <a:cubicBezTo>
                    <a:pt x="3643" y="-5"/>
                    <a:pt x="34" y="3617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13190682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3157398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3124114" y="350739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5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3090877" y="3508280"/>
              <a:ext cx="16215" cy="16272"/>
            </a:xfrm>
            <a:custGeom>
              <a:rect b="b" l="l" r="r" t="t"/>
              <a:pathLst>
                <a:path extrusionOk="0" h="16272" w="16215">
                  <a:moveTo>
                    <a:pt x="34" y="8179"/>
                  </a:moveTo>
                  <a:cubicBezTo>
                    <a:pt x="86" y="12662"/>
                    <a:pt x="3722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7"/>
                    <a:pt x="8189" y="-5"/>
                  </a:cubicBezTo>
                  <a:cubicBezTo>
                    <a:pt x="3707" y="47"/>
                    <a:pt x="85" y="3681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3057593" y="3508275"/>
              <a:ext cx="16215" cy="16277"/>
            </a:xfrm>
            <a:custGeom>
              <a:rect b="b" l="l" r="r" t="t"/>
              <a:pathLst>
                <a:path extrusionOk="0" h="16277" w="16215">
                  <a:moveTo>
                    <a:pt x="34" y="8184"/>
                  </a:moveTo>
                  <a:cubicBezTo>
                    <a:pt x="86" y="12667"/>
                    <a:pt x="3722" y="16273"/>
                    <a:pt x="8189" y="16273"/>
                  </a:cubicBezTo>
                  <a:cubicBezTo>
                    <a:pt x="12641" y="16273"/>
                    <a:pt x="16249" y="12651"/>
                    <a:pt x="16249" y="8184"/>
                  </a:cubicBezTo>
                  <a:cubicBezTo>
                    <a:pt x="16257" y="3844"/>
                    <a:pt x="12886" y="252"/>
                    <a:pt x="8568" y="0"/>
                  </a:cubicBezTo>
                  <a:cubicBezTo>
                    <a:pt x="4015" y="-158"/>
                    <a:pt x="196" y="3418"/>
                    <a:pt x="38" y="7988"/>
                  </a:cubicBezTo>
                  <a:cubicBezTo>
                    <a:pt x="36" y="8054"/>
                    <a:pt x="35" y="8119"/>
                    <a:pt x="34" y="81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3024309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4" y="16269"/>
                  </a:cubicBezTo>
                  <a:cubicBezTo>
                    <a:pt x="8125" y="16269"/>
                    <a:pt x="8157" y="16268"/>
                    <a:pt x="8189" y="16268"/>
                  </a:cubicBezTo>
                  <a:cubicBezTo>
                    <a:pt x="12641" y="16268"/>
                    <a:pt x="16249" y="12646"/>
                    <a:pt x="16249" y="8179"/>
                  </a:cubicBezTo>
                  <a:cubicBezTo>
                    <a:pt x="16250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2991024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2957740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2" y="16268"/>
                    <a:pt x="8093" y="16269"/>
                  </a:cubicBezTo>
                  <a:cubicBezTo>
                    <a:pt x="8126" y="16269"/>
                    <a:pt x="8157" y="16268"/>
                    <a:pt x="8189" y="16268"/>
                  </a:cubicBezTo>
                  <a:cubicBezTo>
                    <a:pt x="12640" y="16268"/>
                    <a:pt x="16249" y="12646"/>
                    <a:pt x="16249" y="8179"/>
                  </a:cubicBezTo>
                  <a:cubicBezTo>
                    <a:pt x="16249" y="3696"/>
                    <a:pt x="12656" y="47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2924456" y="3508280"/>
              <a:ext cx="16215" cy="16273"/>
            </a:xfrm>
            <a:custGeom>
              <a:rect b="b" l="l" r="r" t="t"/>
              <a:pathLst>
                <a:path extrusionOk="0" h="16273" w="16215">
                  <a:moveTo>
                    <a:pt x="34" y="8179"/>
                  </a:moveTo>
                  <a:cubicBezTo>
                    <a:pt x="34" y="12646"/>
                    <a:pt x="3643" y="16268"/>
                    <a:pt x="8094" y="16268"/>
                  </a:cubicBezTo>
                  <a:cubicBezTo>
                    <a:pt x="12545" y="16320"/>
                    <a:pt x="16196" y="12742"/>
                    <a:pt x="16248" y="8275"/>
                  </a:cubicBezTo>
                  <a:cubicBezTo>
                    <a:pt x="16249" y="8243"/>
                    <a:pt x="16249" y="8212"/>
                    <a:pt x="16249" y="8179"/>
                  </a:cubicBezTo>
                  <a:cubicBezTo>
                    <a:pt x="16249" y="3659"/>
                    <a:pt x="12599" y="-5"/>
                    <a:pt x="8094" y="-5"/>
                  </a:cubicBezTo>
                  <a:cubicBezTo>
                    <a:pt x="3627" y="47"/>
                    <a:pt x="34" y="3696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2895439" y="3508280"/>
              <a:ext cx="11413" cy="9801"/>
            </a:xfrm>
            <a:custGeom>
              <a:rect b="b" l="l" r="r" t="t"/>
              <a:pathLst>
                <a:path extrusionOk="0" h="9801" w="11413">
                  <a:moveTo>
                    <a:pt x="34" y="852"/>
                  </a:moveTo>
                  <a:cubicBezTo>
                    <a:pt x="3732" y="3897"/>
                    <a:pt x="7525" y="6847"/>
                    <a:pt x="11413" y="9797"/>
                  </a:cubicBezTo>
                  <a:cubicBezTo>
                    <a:pt x="11459" y="9258"/>
                    <a:pt x="11459" y="8718"/>
                    <a:pt x="11413" y="8179"/>
                  </a:cubicBezTo>
                  <a:cubicBezTo>
                    <a:pt x="11413" y="3659"/>
                    <a:pt x="7762" y="-5"/>
                    <a:pt x="3258" y="-5"/>
                  </a:cubicBezTo>
                  <a:cubicBezTo>
                    <a:pt x="2131" y="16"/>
                    <a:pt x="1025" y="310"/>
                    <a:pt x="34" y="852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3226764" y="3555385"/>
              <a:ext cx="4741" cy="1998"/>
            </a:xfrm>
            <a:custGeom>
              <a:rect b="b" l="l" r="r" t="t"/>
              <a:pathLst>
                <a:path extrusionOk="0" h="1998" w="4741">
                  <a:moveTo>
                    <a:pt x="34" y="1994"/>
                  </a:moveTo>
                  <a:lnTo>
                    <a:pt x="4775" y="-5"/>
                  </a:lnTo>
                  <a:cubicBezTo>
                    <a:pt x="3016" y="109"/>
                    <a:pt x="1347" y="814"/>
                    <a:pt x="34" y="199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13190587" y="3554408"/>
              <a:ext cx="16310" cy="14965"/>
            </a:xfrm>
            <a:custGeom>
              <a:rect b="b" l="l" r="r" t="t"/>
              <a:pathLst>
                <a:path extrusionOk="0" h="14965" w="16310">
                  <a:moveTo>
                    <a:pt x="176" y="9061"/>
                  </a:moveTo>
                  <a:cubicBezTo>
                    <a:pt x="193" y="11315"/>
                    <a:pt x="1157" y="13459"/>
                    <a:pt x="2831" y="14961"/>
                  </a:cubicBezTo>
                  <a:cubicBezTo>
                    <a:pt x="7288" y="13629"/>
                    <a:pt x="11840" y="12201"/>
                    <a:pt x="16297" y="10679"/>
                  </a:cubicBezTo>
                  <a:cubicBezTo>
                    <a:pt x="16343" y="10140"/>
                    <a:pt x="16343" y="9600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4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13157398" y="3554408"/>
              <a:ext cx="16310" cy="17154"/>
            </a:xfrm>
            <a:custGeom>
              <a:rect b="b" l="l" r="r" t="t"/>
              <a:pathLst>
                <a:path extrusionOk="0" h="17154" w="16310">
                  <a:moveTo>
                    <a:pt x="81" y="9061"/>
                  </a:moveTo>
                  <a:cubicBezTo>
                    <a:pt x="133" y="13544"/>
                    <a:pt x="3769" y="17150"/>
                    <a:pt x="8237" y="17150"/>
                  </a:cubicBezTo>
                  <a:cubicBezTo>
                    <a:pt x="12688" y="17150"/>
                    <a:pt x="16297" y="13528"/>
                    <a:pt x="16297" y="9061"/>
                  </a:cubicBezTo>
                  <a:cubicBezTo>
                    <a:pt x="16782" y="4567"/>
                    <a:pt x="13545" y="530"/>
                    <a:pt x="9067" y="43"/>
                  </a:cubicBezTo>
                  <a:cubicBezTo>
                    <a:pt x="4589" y="-443"/>
                    <a:pt x="566" y="2805"/>
                    <a:pt x="81" y="7299"/>
                  </a:cubicBezTo>
                  <a:cubicBezTo>
                    <a:pt x="18" y="7884"/>
                    <a:pt x="18" y="8475"/>
                    <a:pt x="81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13124161" y="3554408"/>
              <a:ext cx="16453" cy="17157"/>
            </a:xfrm>
            <a:custGeom>
              <a:rect b="b" l="l" r="r" t="t"/>
              <a:pathLst>
                <a:path extrusionOk="0" h="17157" w="16453">
                  <a:moveTo>
                    <a:pt x="34" y="9061"/>
                  </a:moveTo>
                  <a:cubicBezTo>
                    <a:pt x="85" y="13580"/>
                    <a:pt x="3778" y="17203"/>
                    <a:pt x="8281" y="17152"/>
                  </a:cubicBezTo>
                  <a:cubicBezTo>
                    <a:pt x="8314" y="17151"/>
                    <a:pt x="8346" y="17151"/>
                    <a:pt x="8379" y="17150"/>
                  </a:cubicBezTo>
                  <a:cubicBezTo>
                    <a:pt x="12830" y="17150"/>
                    <a:pt x="16439" y="13529"/>
                    <a:pt x="16439" y="9061"/>
                  </a:cubicBezTo>
                  <a:cubicBezTo>
                    <a:pt x="16924" y="4567"/>
                    <a:pt x="13687" y="530"/>
                    <a:pt x="9209" y="43"/>
                  </a:cubicBezTo>
                  <a:cubicBezTo>
                    <a:pt x="4732" y="-443"/>
                    <a:pt x="709" y="2805"/>
                    <a:pt x="224" y="7299"/>
                  </a:cubicBezTo>
                  <a:cubicBezTo>
                    <a:pt x="160" y="7885"/>
                    <a:pt x="160" y="8476"/>
                    <a:pt x="224" y="9061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13090877" y="3555385"/>
              <a:ext cx="16215" cy="16177"/>
            </a:xfrm>
            <a:custGeom>
              <a:rect b="b" l="l" r="r" t="t"/>
              <a:pathLst>
                <a:path extrusionOk="0" h="16177" w="16215">
                  <a:moveTo>
                    <a:pt x="34" y="8084"/>
                  </a:moveTo>
                  <a:cubicBezTo>
                    <a:pt x="86" y="12567"/>
                    <a:pt x="3722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198" y="3638"/>
                    <a:pt x="12619" y="47"/>
                    <a:pt x="8189" y="-5"/>
                  </a:cubicBezTo>
                  <a:cubicBezTo>
                    <a:pt x="3743" y="46"/>
                    <a:pt x="136" y="3623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13057593" y="3555380"/>
              <a:ext cx="16594" cy="16191"/>
            </a:xfrm>
            <a:custGeom>
              <a:rect b="b" l="l" r="r" t="t"/>
              <a:pathLst>
                <a:path extrusionOk="0" h="16191" w="16594">
                  <a:moveTo>
                    <a:pt x="34" y="8089"/>
                  </a:moveTo>
                  <a:cubicBezTo>
                    <a:pt x="81" y="12608"/>
                    <a:pt x="3771" y="16234"/>
                    <a:pt x="8275" y="16186"/>
                  </a:cubicBezTo>
                  <a:cubicBezTo>
                    <a:pt x="8373" y="16186"/>
                    <a:pt x="8471" y="16183"/>
                    <a:pt x="8568" y="16178"/>
                  </a:cubicBezTo>
                  <a:cubicBezTo>
                    <a:pt x="13020" y="16178"/>
                    <a:pt x="16629" y="12556"/>
                    <a:pt x="16629" y="8089"/>
                  </a:cubicBezTo>
                  <a:cubicBezTo>
                    <a:pt x="16577" y="3643"/>
                    <a:pt x="12999" y="52"/>
                    <a:pt x="8568" y="0"/>
                  </a:cubicBezTo>
                  <a:cubicBezTo>
                    <a:pt x="4015" y="-159"/>
                    <a:pt x="195" y="3418"/>
                    <a:pt x="37" y="7987"/>
                  </a:cubicBezTo>
                  <a:cubicBezTo>
                    <a:pt x="36" y="8021"/>
                    <a:pt x="35" y="8055"/>
                    <a:pt x="34" y="808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13024309" y="3555385"/>
              <a:ext cx="16215" cy="16178"/>
            </a:xfrm>
            <a:custGeom>
              <a:rect b="b" l="l" r="r" t="t"/>
              <a:pathLst>
                <a:path extrusionOk="0" h="16178" w="16215">
                  <a:moveTo>
                    <a:pt x="34" y="8084"/>
                  </a:moveTo>
                  <a:cubicBezTo>
                    <a:pt x="34" y="12551"/>
                    <a:pt x="3642" y="16173"/>
                    <a:pt x="8094" y="16174"/>
                  </a:cubicBezTo>
                  <a:cubicBezTo>
                    <a:pt x="8125" y="16174"/>
                    <a:pt x="8157" y="16173"/>
                    <a:pt x="8189" y="16173"/>
                  </a:cubicBezTo>
                  <a:cubicBezTo>
                    <a:pt x="12641" y="16173"/>
                    <a:pt x="16249" y="12551"/>
                    <a:pt x="16249" y="8084"/>
                  </a:cubicBezTo>
                  <a:cubicBezTo>
                    <a:pt x="16198" y="3638"/>
                    <a:pt x="12619" y="47"/>
                    <a:pt x="8189" y="-5"/>
                  </a:cubicBezTo>
                  <a:cubicBezTo>
                    <a:pt x="3722" y="-5"/>
                    <a:pt x="86" y="3601"/>
                    <a:pt x="34" y="8084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12991024" y="3555290"/>
              <a:ext cx="16215" cy="13132"/>
            </a:xfrm>
            <a:custGeom>
              <a:rect b="b" l="l" r="r" t="t"/>
              <a:pathLst>
                <a:path extrusionOk="0" h="13132" w="16215">
                  <a:moveTo>
                    <a:pt x="34" y="8179"/>
                  </a:moveTo>
                  <a:lnTo>
                    <a:pt x="34" y="8179"/>
                  </a:lnTo>
                  <a:cubicBezTo>
                    <a:pt x="4870" y="9987"/>
                    <a:pt x="9517" y="11605"/>
                    <a:pt x="14542" y="13128"/>
                  </a:cubicBezTo>
                  <a:cubicBezTo>
                    <a:pt x="15623" y="11704"/>
                    <a:pt x="16222" y="9969"/>
                    <a:pt x="16249" y="8179"/>
                  </a:cubicBezTo>
                  <a:cubicBezTo>
                    <a:pt x="16249" y="3696"/>
                    <a:pt x="12656" y="48"/>
                    <a:pt x="8189" y="-5"/>
                  </a:cubicBezTo>
                  <a:cubicBezTo>
                    <a:pt x="3685" y="-5"/>
                    <a:pt x="34" y="3659"/>
                    <a:pt x="34" y="8179"/>
                  </a:cubicBezTo>
                  <a:close/>
                </a:path>
              </a:pathLst>
            </a:custGeom>
            <a:solidFill>
              <a:schemeClr val="lt1">
                <a:alpha val="109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16"/>
          <p:cNvSpPr/>
          <p:nvPr/>
        </p:nvSpPr>
        <p:spPr>
          <a:xfrm>
            <a:off x="9882771" y="4320875"/>
            <a:ext cx="1577191" cy="1625893"/>
          </a:xfrm>
          <a:custGeom>
            <a:rect b="b" l="l" r="r" t="t"/>
            <a:pathLst>
              <a:path extrusionOk="0" h="407493" w="395287">
                <a:moveTo>
                  <a:pt x="395288" y="384116"/>
                </a:moveTo>
                <a:lnTo>
                  <a:pt x="381571" y="384116"/>
                </a:lnTo>
                <a:lnTo>
                  <a:pt x="381571" y="299348"/>
                </a:lnTo>
                <a:lnTo>
                  <a:pt x="395288" y="299348"/>
                </a:lnTo>
                <a:lnTo>
                  <a:pt x="395288" y="292886"/>
                </a:lnTo>
                <a:lnTo>
                  <a:pt x="381571" y="292886"/>
                </a:lnTo>
                <a:lnTo>
                  <a:pt x="381571" y="208213"/>
                </a:lnTo>
                <a:lnTo>
                  <a:pt x="395288" y="208213"/>
                </a:lnTo>
                <a:lnTo>
                  <a:pt x="395288" y="202036"/>
                </a:lnTo>
                <a:lnTo>
                  <a:pt x="381571" y="202036"/>
                </a:lnTo>
                <a:lnTo>
                  <a:pt x="381571" y="117268"/>
                </a:lnTo>
                <a:lnTo>
                  <a:pt x="395288" y="117268"/>
                </a:lnTo>
                <a:lnTo>
                  <a:pt x="395288" y="111091"/>
                </a:lnTo>
                <a:lnTo>
                  <a:pt x="381571" y="111091"/>
                </a:lnTo>
                <a:lnTo>
                  <a:pt x="381571" y="26799"/>
                </a:lnTo>
                <a:lnTo>
                  <a:pt x="395288" y="26799"/>
                </a:lnTo>
                <a:lnTo>
                  <a:pt x="395288" y="20622"/>
                </a:lnTo>
                <a:lnTo>
                  <a:pt x="381571" y="20622"/>
                </a:lnTo>
                <a:lnTo>
                  <a:pt x="381571" y="0"/>
                </a:lnTo>
                <a:lnTo>
                  <a:pt x="375380" y="0"/>
                </a:lnTo>
                <a:lnTo>
                  <a:pt x="375380" y="20622"/>
                </a:lnTo>
                <a:lnTo>
                  <a:pt x="290417" y="20622"/>
                </a:lnTo>
                <a:lnTo>
                  <a:pt x="290417" y="0"/>
                </a:lnTo>
                <a:lnTo>
                  <a:pt x="284226" y="0"/>
                </a:lnTo>
                <a:lnTo>
                  <a:pt x="284226" y="20622"/>
                </a:lnTo>
                <a:lnTo>
                  <a:pt x="199263" y="20622"/>
                </a:lnTo>
                <a:lnTo>
                  <a:pt x="199263" y="0"/>
                </a:lnTo>
                <a:lnTo>
                  <a:pt x="193072" y="0"/>
                </a:lnTo>
                <a:lnTo>
                  <a:pt x="193072" y="20622"/>
                </a:lnTo>
                <a:lnTo>
                  <a:pt x="108109" y="20622"/>
                </a:lnTo>
                <a:lnTo>
                  <a:pt x="108109" y="0"/>
                </a:lnTo>
                <a:lnTo>
                  <a:pt x="101917" y="0"/>
                </a:lnTo>
                <a:lnTo>
                  <a:pt x="101917" y="20622"/>
                </a:lnTo>
                <a:lnTo>
                  <a:pt x="16954" y="20622"/>
                </a:lnTo>
                <a:lnTo>
                  <a:pt x="16954" y="0"/>
                </a:lnTo>
                <a:lnTo>
                  <a:pt x="10763" y="0"/>
                </a:lnTo>
                <a:lnTo>
                  <a:pt x="10763" y="20622"/>
                </a:lnTo>
                <a:lnTo>
                  <a:pt x="0" y="20622"/>
                </a:lnTo>
                <a:lnTo>
                  <a:pt x="0" y="26799"/>
                </a:lnTo>
                <a:lnTo>
                  <a:pt x="10382" y="26799"/>
                </a:lnTo>
                <a:lnTo>
                  <a:pt x="10382" y="111567"/>
                </a:lnTo>
                <a:lnTo>
                  <a:pt x="0" y="111567"/>
                </a:lnTo>
                <a:lnTo>
                  <a:pt x="0" y="117744"/>
                </a:lnTo>
                <a:lnTo>
                  <a:pt x="10382" y="117744"/>
                </a:lnTo>
                <a:lnTo>
                  <a:pt x="10382" y="202511"/>
                </a:lnTo>
                <a:lnTo>
                  <a:pt x="0" y="202511"/>
                </a:lnTo>
                <a:lnTo>
                  <a:pt x="0" y="208688"/>
                </a:lnTo>
                <a:lnTo>
                  <a:pt x="10382" y="208688"/>
                </a:lnTo>
                <a:lnTo>
                  <a:pt x="10382" y="292886"/>
                </a:lnTo>
                <a:lnTo>
                  <a:pt x="0" y="292886"/>
                </a:lnTo>
                <a:lnTo>
                  <a:pt x="0" y="299063"/>
                </a:lnTo>
                <a:lnTo>
                  <a:pt x="10382" y="299063"/>
                </a:lnTo>
                <a:lnTo>
                  <a:pt x="10382" y="383831"/>
                </a:lnTo>
                <a:lnTo>
                  <a:pt x="0" y="383831"/>
                </a:lnTo>
                <a:lnTo>
                  <a:pt x="0" y="390007"/>
                </a:lnTo>
                <a:lnTo>
                  <a:pt x="10382" y="390007"/>
                </a:lnTo>
                <a:lnTo>
                  <a:pt x="10382" y="407493"/>
                </a:lnTo>
                <a:lnTo>
                  <a:pt x="16574" y="407493"/>
                </a:lnTo>
                <a:lnTo>
                  <a:pt x="16574" y="390007"/>
                </a:lnTo>
                <a:lnTo>
                  <a:pt x="101537" y="390007"/>
                </a:lnTo>
                <a:lnTo>
                  <a:pt x="101537" y="407493"/>
                </a:lnTo>
                <a:lnTo>
                  <a:pt x="107728" y="407493"/>
                </a:lnTo>
                <a:lnTo>
                  <a:pt x="107728" y="390007"/>
                </a:lnTo>
                <a:lnTo>
                  <a:pt x="192691" y="390007"/>
                </a:lnTo>
                <a:lnTo>
                  <a:pt x="192691" y="407493"/>
                </a:lnTo>
                <a:lnTo>
                  <a:pt x="198882" y="407493"/>
                </a:lnTo>
                <a:lnTo>
                  <a:pt x="198882" y="390007"/>
                </a:lnTo>
                <a:lnTo>
                  <a:pt x="283845" y="390007"/>
                </a:lnTo>
                <a:lnTo>
                  <a:pt x="283845" y="407493"/>
                </a:lnTo>
                <a:lnTo>
                  <a:pt x="290036" y="407493"/>
                </a:lnTo>
                <a:lnTo>
                  <a:pt x="290036" y="390007"/>
                </a:lnTo>
                <a:lnTo>
                  <a:pt x="374999" y="390007"/>
                </a:lnTo>
                <a:lnTo>
                  <a:pt x="374999" y="407493"/>
                </a:lnTo>
                <a:lnTo>
                  <a:pt x="381191" y="407493"/>
                </a:lnTo>
                <a:lnTo>
                  <a:pt x="381191" y="390007"/>
                </a:lnTo>
                <a:lnTo>
                  <a:pt x="394907" y="390007"/>
                </a:lnTo>
                <a:close/>
                <a:moveTo>
                  <a:pt x="101917" y="384116"/>
                </a:moveTo>
                <a:lnTo>
                  <a:pt x="16954" y="384116"/>
                </a:lnTo>
                <a:lnTo>
                  <a:pt x="16954" y="299348"/>
                </a:lnTo>
                <a:lnTo>
                  <a:pt x="101917" y="299348"/>
                </a:lnTo>
                <a:close/>
                <a:moveTo>
                  <a:pt x="101917" y="293171"/>
                </a:moveTo>
                <a:lnTo>
                  <a:pt x="16954" y="293171"/>
                </a:lnTo>
                <a:lnTo>
                  <a:pt x="16954" y="208498"/>
                </a:lnTo>
                <a:lnTo>
                  <a:pt x="101917" y="208498"/>
                </a:lnTo>
                <a:close/>
                <a:moveTo>
                  <a:pt x="101917" y="202321"/>
                </a:moveTo>
                <a:lnTo>
                  <a:pt x="16954" y="202321"/>
                </a:lnTo>
                <a:lnTo>
                  <a:pt x="16954" y="117553"/>
                </a:lnTo>
                <a:lnTo>
                  <a:pt x="101917" y="117553"/>
                </a:lnTo>
                <a:close/>
                <a:moveTo>
                  <a:pt x="101917" y="111376"/>
                </a:moveTo>
                <a:lnTo>
                  <a:pt x="16954" y="111376"/>
                </a:lnTo>
                <a:lnTo>
                  <a:pt x="16954" y="26799"/>
                </a:lnTo>
                <a:lnTo>
                  <a:pt x="101917" y="26799"/>
                </a:lnTo>
                <a:close/>
                <a:moveTo>
                  <a:pt x="193072" y="384116"/>
                </a:moveTo>
                <a:lnTo>
                  <a:pt x="108109" y="384116"/>
                </a:lnTo>
                <a:lnTo>
                  <a:pt x="108109" y="299348"/>
                </a:lnTo>
                <a:lnTo>
                  <a:pt x="193072" y="299348"/>
                </a:lnTo>
                <a:close/>
                <a:moveTo>
                  <a:pt x="193072" y="293171"/>
                </a:moveTo>
                <a:lnTo>
                  <a:pt x="108109" y="293171"/>
                </a:lnTo>
                <a:lnTo>
                  <a:pt x="108109" y="208498"/>
                </a:lnTo>
                <a:lnTo>
                  <a:pt x="193072" y="208498"/>
                </a:lnTo>
                <a:close/>
                <a:moveTo>
                  <a:pt x="193072" y="202321"/>
                </a:moveTo>
                <a:lnTo>
                  <a:pt x="108109" y="202321"/>
                </a:lnTo>
                <a:lnTo>
                  <a:pt x="108109" y="117553"/>
                </a:lnTo>
                <a:lnTo>
                  <a:pt x="193072" y="117553"/>
                </a:lnTo>
                <a:close/>
                <a:moveTo>
                  <a:pt x="193072" y="111376"/>
                </a:moveTo>
                <a:lnTo>
                  <a:pt x="108109" y="111376"/>
                </a:lnTo>
                <a:lnTo>
                  <a:pt x="108109" y="26799"/>
                </a:lnTo>
                <a:lnTo>
                  <a:pt x="193072" y="26799"/>
                </a:lnTo>
                <a:close/>
                <a:moveTo>
                  <a:pt x="284226" y="384116"/>
                </a:moveTo>
                <a:lnTo>
                  <a:pt x="199263" y="384116"/>
                </a:lnTo>
                <a:lnTo>
                  <a:pt x="199263" y="299348"/>
                </a:lnTo>
                <a:lnTo>
                  <a:pt x="284226" y="299348"/>
                </a:lnTo>
                <a:close/>
                <a:moveTo>
                  <a:pt x="284226" y="293171"/>
                </a:moveTo>
                <a:lnTo>
                  <a:pt x="199263" y="293171"/>
                </a:lnTo>
                <a:lnTo>
                  <a:pt x="199263" y="208498"/>
                </a:lnTo>
                <a:lnTo>
                  <a:pt x="284226" y="208498"/>
                </a:lnTo>
                <a:close/>
                <a:moveTo>
                  <a:pt x="284226" y="202321"/>
                </a:moveTo>
                <a:lnTo>
                  <a:pt x="199263" y="202321"/>
                </a:lnTo>
                <a:lnTo>
                  <a:pt x="199263" y="117553"/>
                </a:lnTo>
                <a:lnTo>
                  <a:pt x="284226" y="117553"/>
                </a:lnTo>
                <a:close/>
                <a:moveTo>
                  <a:pt x="284226" y="111376"/>
                </a:moveTo>
                <a:lnTo>
                  <a:pt x="199263" y="111376"/>
                </a:lnTo>
                <a:lnTo>
                  <a:pt x="199263" y="26799"/>
                </a:lnTo>
                <a:lnTo>
                  <a:pt x="284226" y="26799"/>
                </a:lnTo>
                <a:close/>
                <a:moveTo>
                  <a:pt x="375380" y="384116"/>
                </a:moveTo>
                <a:lnTo>
                  <a:pt x="290417" y="384116"/>
                </a:lnTo>
                <a:lnTo>
                  <a:pt x="290417" y="299348"/>
                </a:lnTo>
                <a:lnTo>
                  <a:pt x="375380" y="299348"/>
                </a:lnTo>
                <a:close/>
                <a:moveTo>
                  <a:pt x="375380" y="293171"/>
                </a:moveTo>
                <a:lnTo>
                  <a:pt x="290417" y="293171"/>
                </a:lnTo>
                <a:lnTo>
                  <a:pt x="290417" y="208498"/>
                </a:lnTo>
                <a:lnTo>
                  <a:pt x="375380" y="208498"/>
                </a:lnTo>
                <a:close/>
                <a:moveTo>
                  <a:pt x="375380" y="202321"/>
                </a:moveTo>
                <a:lnTo>
                  <a:pt x="290417" y="202321"/>
                </a:lnTo>
                <a:lnTo>
                  <a:pt x="290417" y="117553"/>
                </a:lnTo>
                <a:lnTo>
                  <a:pt x="375380" y="117553"/>
                </a:lnTo>
                <a:close/>
                <a:moveTo>
                  <a:pt x="375380" y="111376"/>
                </a:moveTo>
                <a:lnTo>
                  <a:pt x="290417" y="111376"/>
                </a:lnTo>
                <a:lnTo>
                  <a:pt x="290417" y="26799"/>
                </a:lnTo>
                <a:lnTo>
                  <a:pt x="375380" y="26799"/>
                </a:lnTo>
                <a:close/>
              </a:path>
            </a:pathLst>
          </a:cu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6"/>
          <p:cNvSpPr/>
          <p:nvPr/>
        </p:nvSpPr>
        <p:spPr>
          <a:xfrm>
            <a:off x="2435264" y="2231893"/>
            <a:ext cx="626895" cy="625701"/>
          </a:xfrm>
          <a:custGeom>
            <a:rect b="b" l="l" r="r" t="t"/>
            <a:pathLst>
              <a:path extrusionOk="0" h="240022" w="240480">
                <a:moveTo>
                  <a:pt x="237445" y="123623"/>
                </a:moveTo>
                <a:cubicBezTo>
                  <a:pt x="155530" y="138067"/>
                  <a:pt x="138290" y="155268"/>
                  <a:pt x="123812" y="236995"/>
                </a:cubicBezTo>
                <a:cubicBezTo>
                  <a:pt x="123489" y="238963"/>
                  <a:pt x="121628" y="240297"/>
                  <a:pt x="119655" y="239975"/>
                </a:cubicBezTo>
                <a:cubicBezTo>
                  <a:pt x="118122" y="239724"/>
                  <a:pt x="116920" y="238525"/>
                  <a:pt x="116668" y="236995"/>
                </a:cubicBezTo>
                <a:cubicBezTo>
                  <a:pt x="102190" y="155268"/>
                  <a:pt x="84950" y="138067"/>
                  <a:pt x="3035" y="123623"/>
                </a:cubicBezTo>
                <a:cubicBezTo>
                  <a:pt x="1062" y="123300"/>
                  <a:pt x="-275" y="121443"/>
                  <a:pt x="48" y="119475"/>
                </a:cubicBezTo>
                <a:cubicBezTo>
                  <a:pt x="299" y="117945"/>
                  <a:pt x="1501" y="116746"/>
                  <a:pt x="3035" y="116495"/>
                </a:cubicBezTo>
                <a:cubicBezTo>
                  <a:pt x="84950" y="102050"/>
                  <a:pt x="102190" y="84470"/>
                  <a:pt x="116668" y="3028"/>
                </a:cubicBezTo>
                <a:cubicBezTo>
                  <a:pt x="116991" y="1060"/>
                  <a:pt x="118852" y="-274"/>
                  <a:pt x="120825" y="48"/>
                </a:cubicBezTo>
                <a:cubicBezTo>
                  <a:pt x="122358" y="299"/>
                  <a:pt x="123560" y="1498"/>
                  <a:pt x="123812" y="3028"/>
                </a:cubicBezTo>
                <a:cubicBezTo>
                  <a:pt x="138290" y="84755"/>
                  <a:pt x="155530" y="102050"/>
                  <a:pt x="237445" y="116495"/>
                </a:cubicBezTo>
                <a:cubicBezTo>
                  <a:pt x="239418" y="116817"/>
                  <a:pt x="240755" y="118674"/>
                  <a:pt x="240432" y="120642"/>
                </a:cubicBezTo>
                <a:cubicBezTo>
                  <a:pt x="240181" y="122172"/>
                  <a:pt x="238979" y="123372"/>
                  <a:pt x="237445" y="123623"/>
                </a:cubicBezTo>
                <a:close/>
              </a:path>
            </a:pathLst>
          </a:cu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6"/>
          <p:cNvSpPr/>
          <p:nvPr/>
        </p:nvSpPr>
        <p:spPr>
          <a:xfrm>
            <a:off x="907282" y="4798790"/>
            <a:ext cx="1281391" cy="1278444"/>
          </a:xfrm>
          <a:custGeom>
            <a:rect b="b" l="l" r="r" t="t"/>
            <a:pathLst>
              <a:path extrusionOk="0" h="239930" w="240483">
                <a:moveTo>
                  <a:pt x="237447" y="123529"/>
                </a:moveTo>
                <a:cubicBezTo>
                  <a:pt x="155532" y="137974"/>
                  <a:pt x="138292" y="155174"/>
                  <a:pt x="123814" y="236901"/>
                </a:cubicBezTo>
                <a:cubicBezTo>
                  <a:pt x="123490" y="238868"/>
                  <a:pt x="121632" y="240199"/>
                  <a:pt x="119661" y="239885"/>
                </a:cubicBezTo>
                <a:cubicBezTo>
                  <a:pt x="118127" y="239628"/>
                  <a:pt x="116918" y="238431"/>
                  <a:pt x="116670" y="236901"/>
                </a:cubicBezTo>
                <a:cubicBezTo>
                  <a:pt x="102192" y="155174"/>
                  <a:pt x="84952" y="137974"/>
                  <a:pt x="3037" y="123529"/>
                </a:cubicBezTo>
                <a:cubicBezTo>
                  <a:pt x="1065" y="123206"/>
                  <a:pt x="-268" y="121353"/>
                  <a:pt x="46" y="119386"/>
                </a:cubicBezTo>
                <a:cubicBezTo>
                  <a:pt x="303" y="117856"/>
                  <a:pt x="1503" y="116649"/>
                  <a:pt x="3037" y="116402"/>
                </a:cubicBezTo>
                <a:cubicBezTo>
                  <a:pt x="84952" y="101957"/>
                  <a:pt x="102192" y="84756"/>
                  <a:pt x="116670" y="3030"/>
                </a:cubicBezTo>
                <a:cubicBezTo>
                  <a:pt x="116994" y="1063"/>
                  <a:pt x="118851" y="-268"/>
                  <a:pt x="120823" y="46"/>
                </a:cubicBezTo>
                <a:cubicBezTo>
                  <a:pt x="122356" y="302"/>
                  <a:pt x="123566" y="1500"/>
                  <a:pt x="123814" y="3030"/>
                </a:cubicBezTo>
                <a:cubicBezTo>
                  <a:pt x="138292" y="84756"/>
                  <a:pt x="155532" y="101957"/>
                  <a:pt x="237447" y="116402"/>
                </a:cubicBezTo>
                <a:cubicBezTo>
                  <a:pt x="239419" y="116725"/>
                  <a:pt x="240752" y="118578"/>
                  <a:pt x="240438" y="120545"/>
                </a:cubicBezTo>
                <a:cubicBezTo>
                  <a:pt x="240181" y="122075"/>
                  <a:pt x="238981" y="123282"/>
                  <a:pt x="237447" y="123529"/>
                </a:cubicBezTo>
                <a:close/>
              </a:path>
            </a:pathLst>
          </a:custGeom>
          <a:solidFill>
            <a:srgbClr val="5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6"/>
          <p:cNvSpPr/>
          <p:nvPr/>
        </p:nvSpPr>
        <p:spPr>
          <a:xfrm>
            <a:off x="839631" y="5782794"/>
            <a:ext cx="354044" cy="353229"/>
          </a:xfrm>
          <a:custGeom>
            <a:rect b="b" l="l" r="r" t="t"/>
            <a:pathLst>
              <a:path extrusionOk="0" h="86288" w="86487">
                <a:moveTo>
                  <a:pt x="43339" y="86288"/>
                </a:moveTo>
                <a:cubicBezTo>
                  <a:pt x="19456" y="86341"/>
                  <a:pt x="52" y="67067"/>
                  <a:pt x="0" y="43239"/>
                </a:cubicBezTo>
                <a:cubicBezTo>
                  <a:pt x="-52" y="19411"/>
                  <a:pt x="19265" y="52"/>
                  <a:pt x="43148" y="0"/>
                </a:cubicBezTo>
                <a:cubicBezTo>
                  <a:pt x="67031" y="-52"/>
                  <a:pt x="86435" y="19221"/>
                  <a:pt x="86487" y="43049"/>
                </a:cubicBezTo>
                <a:cubicBezTo>
                  <a:pt x="86487" y="43081"/>
                  <a:pt x="86487" y="43113"/>
                  <a:pt x="86487" y="43144"/>
                </a:cubicBezTo>
                <a:cubicBezTo>
                  <a:pt x="86487" y="66935"/>
                  <a:pt x="67185" y="86236"/>
                  <a:pt x="43339" y="86288"/>
                </a:cubicBezTo>
                <a:close/>
                <a:moveTo>
                  <a:pt x="43339" y="7222"/>
                </a:moveTo>
                <a:cubicBezTo>
                  <a:pt x="23403" y="7012"/>
                  <a:pt x="7071" y="22967"/>
                  <a:pt x="6860" y="42857"/>
                </a:cubicBezTo>
                <a:cubicBezTo>
                  <a:pt x="6650" y="62747"/>
                  <a:pt x="22641" y="79042"/>
                  <a:pt x="42577" y="79252"/>
                </a:cubicBezTo>
                <a:cubicBezTo>
                  <a:pt x="62514" y="79462"/>
                  <a:pt x="78845" y="63507"/>
                  <a:pt x="79056" y="43617"/>
                </a:cubicBezTo>
                <a:cubicBezTo>
                  <a:pt x="79058" y="43460"/>
                  <a:pt x="79058" y="43302"/>
                  <a:pt x="79058" y="43144"/>
                </a:cubicBezTo>
                <a:cubicBezTo>
                  <a:pt x="79006" y="23438"/>
                  <a:pt x="63090" y="7431"/>
                  <a:pt x="43339" y="7222"/>
                </a:cubicBezTo>
                <a:close/>
              </a:path>
            </a:pathLst>
          </a:custGeom>
          <a:solidFill>
            <a:srgbClr val="500000"/>
          </a:solidFill>
          <a:ln cap="flat" cmpd="sng" w="9525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16"/>
          <p:cNvGrpSpPr/>
          <p:nvPr/>
        </p:nvGrpSpPr>
        <p:grpSpPr>
          <a:xfrm>
            <a:off x="1016248" y="1284083"/>
            <a:ext cx="386487" cy="385302"/>
            <a:chOff x="2307095" y="3286118"/>
            <a:chExt cx="115747" cy="115392"/>
          </a:xfrm>
        </p:grpSpPr>
        <p:sp>
          <p:nvSpPr>
            <p:cNvPr id="925" name="Google Shape;925;p16"/>
            <p:cNvSpPr/>
            <p:nvPr/>
          </p:nvSpPr>
          <p:spPr>
            <a:xfrm>
              <a:off x="2307095" y="3286118"/>
              <a:ext cx="48325" cy="48254"/>
            </a:xfrm>
            <a:custGeom>
              <a:rect b="b" l="l" r="r" t="t"/>
              <a:pathLst>
                <a:path extrusionOk="0" h="48254" w="48325">
                  <a:moveTo>
                    <a:pt x="46825" y="46815"/>
                  </a:moveTo>
                  <a:lnTo>
                    <a:pt x="46825" y="46815"/>
                  </a:lnTo>
                  <a:cubicBezTo>
                    <a:pt x="48825" y="44783"/>
                    <a:pt x="48825" y="41531"/>
                    <a:pt x="46825" y="39498"/>
                  </a:cubicBezTo>
                  <a:lnTo>
                    <a:pt x="8725" y="1486"/>
                  </a:lnTo>
                  <a:cubicBezTo>
                    <a:pt x="6725" y="-495"/>
                    <a:pt x="3486" y="-495"/>
                    <a:pt x="1486" y="1486"/>
                  </a:cubicBezTo>
                  <a:lnTo>
                    <a:pt x="1486" y="1486"/>
                  </a:lnTo>
                  <a:cubicBezTo>
                    <a:pt x="-495" y="3486"/>
                    <a:pt x="-495" y="6708"/>
                    <a:pt x="1486" y="8708"/>
                  </a:cubicBezTo>
                  <a:lnTo>
                    <a:pt x="39586" y="46720"/>
                  </a:lnTo>
                  <a:cubicBezTo>
                    <a:pt x="41567" y="48728"/>
                    <a:pt x="44796" y="48770"/>
                    <a:pt x="46825" y="46815"/>
                  </a:cubicBezTo>
                  <a:close/>
                </a:path>
              </a:pathLst>
            </a:custGeom>
            <a:solidFill>
              <a:srgbClr val="500000"/>
            </a:solidFill>
            <a:ln cap="flat" cmpd="sng" w="9525">
              <a:solidFill>
                <a:srgbClr val="5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4436" y="3353305"/>
              <a:ext cx="48310" cy="48205"/>
            </a:xfrm>
            <a:custGeom>
              <a:rect b="b" l="l" r="r" t="t"/>
              <a:pathLst>
                <a:path extrusionOk="0" h="48205" w="48310">
                  <a:moveTo>
                    <a:pt x="46825" y="46720"/>
                  </a:moveTo>
                  <a:lnTo>
                    <a:pt x="46825" y="46720"/>
                  </a:lnTo>
                  <a:cubicBezTo>
                    <a:pt x="48806" y="44720"/>
                    <a:pt x="48806" y="41498"/>
                    <a:pt x="46825" y="39498"/>
                  </a:cubicBezTo>
                  <a:lnTo>
                    <a:pt x="8725" y="1485"/>
                  </a:lnTo>
                  <a:cubicBezTo>
                    <a:pt x="6725" y="-495"/>
                    <a:pt x="3486" y="-495"/>
                    <a:pt x="1486" y="1485"/>
                  </a:cubicBezTo>
                  <a:lnTo>
                    <a:pt x="1486" y="1485"/>
                  </a:lnTo>
                  <a:cubicBezTo>
                    <a:pt x="-495" y="3486"/>
                    <a:pt x="-495" y="6707"/>
                    <a:pt x="1486" y="8708"/>
                  </a:cubicBezTo>
                  <a:lnTo>
                    <a:pt x="39586" y="46720"/>
                  </a:lnTo>
                  <a:cubicBezTo>
                    <a:pt x="41586" y="48701"/>
                    <a:pt x="44825" y="48701"/>
                    <a:pt x="46825" y="46720"/>
                  </a:cubicBezTo>
                  <a:close/>
                </a:path>
              </a:pathLst>
            </a:custGeom>
            <a:solidFill>
              <a:srgbClr val="500000"/>
            </a:solidFill>
            <a:ln cap="flat" cmpd="sng" w="9525">
              <a:solidFill>
                <a:srgbClr val="5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74567" y="3286213"/>
              <a:ext cx="48275" cy="48205"/>
            </a:xfrm>
            <a:custGeom>
              <a:rect b="b" l="l" r="r" t="t"/>
              <a:pathLst>
                <a:path extrusionOk="0" h="48205" w="48275">
                  <a:moveTo>
                    <a:pt x="1450" y="46720"/>
                  </a:moveTo>
                  <a:lnTo>
                    <a:pt x="1450" y="46720"/>
                  </a:lnTo>
                  <a:cubicBezTo>
                    <a:pt x="3450" y="48701"/>
                    <a:pt x="6689" y="48701"/>
                    <a:pt x="8689" y="46720"/>
                  </a:cubicBezTo>
                  <a:lnTo>
                    <a:pt x="46789" y="8708"/>
                  </a:lnTo>
                  <a:cubicBezTo>
                    <a:pt x="48770" y="6708"/>
                    <a:pt x="48770" y="3486"/>
                    <a:pt x="46789" y="1486"/>
                  </a:cubicBezTo>
                  <a:lnTo>
                    <a:pt x="46789" y="1486"/>
                  </a:lnTo>
                  <a:cubicBezTo>
                    <a:pt x="44789" y="-495"/>
                    <a:pt x="41550" y="-495"/>
                    <a:pt x="39550" y="1486"/>
                  </a:cubicBezTo>
                  <a:lnTo>
                    <a:pt x="1450" y="39498"/>
                  </a:lnTo>
                  <a:cubicBezTo>
                    <a:pt x="-483" y="41518"/>
                    <a:pt x="-483" y="44700"/>
                    <a:pt x="1450" y="46720"/>
                  </a:cubicBezTo>
                  <a:close/>
                </a:path>
              </a:pathLst>
            </a:custGeom>
            <a:solidFill>
              <a:srgbClr val="500000"/>
            </a:solidFill>
            <a:ln cap="flat" cmpd="sng" w="9525">
              <a:solidFill>
                <a:srgbClr val="5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2307190" y="3353305"/>
              <a:ext cx="48310" cy="48205"/>
            </a:xfrm>
            <a:custGeom>
              <a:rect b="b" l="l" r="r" t="t"/>
              <a:pathLst>
                <a:path extrusionOk="0" h="48205" w="48310">
                  <a:moveTo>
                    <a:pt x="1486" y="46720"/>
                  </a:moveTo>
                  <a:lnTo>
                    <a:pt x="1486" y="46720"/>
                  </a:lnTo>
                  <a:cubicBezTo>
                    <a:pt x="3486" y="48701"/>
                    <a:pt x="6725" y="48701"/>
                    <a:pt x="8725" y="46720"/>
                  </a:cubicBezTo>
                  <a:lnTo>
                    <a:pt x="46825" y="8708"/>
                  </a:lnTo>
                  <a:cubicBezTo>
                    <a:pt x="48806" y="6707"/>
                    <a:pt x="48806" y="3486"/>
                    <a:pt x="46825" y="1485"/>
                  </a:cubicBezTo>
                  <a:lnTo>
                    <a:pt x="46825" y="1485"/>
                  </a:lnTo>
                  <a:cubicBezTo>
                    <a:pt x="44825" y="-495"/>
                    <a:pt x="41586" y="-495"/>
                    <a:pt x="39586" y="1485"/>
                  </a:cubicBezTo>
                  <a:lnTo>
                    <a:pt x="1486" y="39498"/>
                  </a:lnTo>
                  <a:cubicBezTo>
                    <a:pt x="-495" y="41498"/>
                    <a:pt x="-495" y="44720"/>
                    <a:pt x="1486" y="46720"/>
                  </a:cubicBezTo>
                  <a:close/>
                </a:path>
              </a:pathLst>
            </a:custGeom>
            <a:solidFill>
              <a:srgbClr val="500000"/>
            </a:solidFill>
            <a:ln cap="flat" cmpd="sng" w="9525">
              <a:solidFill>
                <a:srgbClr val="5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9" name="Google Shape;929;p16"/>
          <p:cNvGrpSpPr/>
          <p:nvPr/>
        </p:nvGrpSpPr>
        <p:grpSpPr>
          <a:xfrm>
            <a:off x="9689884" y="1836352"/>
            <a:ext cx="742042" cy="870923"/>
            <a:chOff x="1622019" y="3192763"/>
            <a:chExt cx="269461" cy="316262"/>
          </a:xfrm>
        </p:grpSpPr>
        <p:sp>
          <p:nvSpPr>
            <p:cNvPr id="930" name="Google Shape;930;p16"/>
            <p:cNvSpPr/>
            <p:nvPr/>
          </p:nvSpPr>
          <p:spPr>
            <a:xfrm>
              <a:off x="1622019" y="3192763"/>
              <a:ext cx="227647" cy="301913"/>
            </a:xfrm>
            <a:custGeom>
              <a:rect b="b" l="l" r="r" t="t"/>
              <a:pathLst>
                <a:path extrusionOk="0" h="301913" w="227647">
                  <a:moveTo>
                    <a:pt x="66961" y="0"/>
                  </a:moveTo>
                  <a:lnTo>
                    <a:pt x="199453" y="0"/>
                  </a:lnTo>
                  <a:lnTo>
                    <a:pt x="137922" y="90279"/>
                  </a:lnTo>
                  <a:lnTo>
                    <a:pt x="227648" y="90279"/>
                  </a:lnTo>
                  <a:lnTo>
                    <a:pt x="44958" y="301914"/>
                  </a:lnTo>
                  <a:lnTo>
                    <a:pt x="100394" y="159462"/>
                  </a:lnTo>
                  <a:lnTo>
                    <a:pt x="0" y="159462"/>
                  </a:lnTo>
                  <a:lnTo>
                    <a:pt x="66961" y="0"/>
                  </a:lnTo>
                  <a:close/>
                </a:path>
              </a:pathLst>
            </a:custGeom>
            <a:solidFill>
              <a:srgbClr val="500000"/>
            </a:solidFill>
            <a:ln cap="flat" cmpd="sng" w="9525">
              <a:solidFill>
                <a:srgbClr val="5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663928" y="3207112"/>
              <a:ext cx="227552" cy="301913"/>
            </a:xfrm>
            <a:custGeom>
              <a:rect b="b" l="l" r="r" t="t"/>
              <a:pathLst>
                <a:path extrusionOk="0" h="301913" w="227552">
                  <a:moveTo>
                    <a:pt x="66961" y="0"/>
                  </a:moveTo>
                  <a:lnTo>
                    <a:pt x="199453" y="0"/>
                  </a:lnTo>
                  <a:lnTo>
                    <a:pt x="137922" y="90279"/>
                  </a:lnTo>
                  <a:lnTo>
                    <a:pt x="227552" y="90279"/>
                  </a:lnTo>
                  <a:lnTo>
                    <a:pt x="44958" y="301914"/>
                  </a:lnTo>
                  <a:lnTo>
                    <a:pt x="100394" y="159462"/>
                  </a:lnTo>
                  <a:lnTo>
                    <a:pt x="0" y="159462"/>
                  </a:lnTo>
                  <a:lnTo>
                    <a:pt x="6696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6"/>
          <p:cNvSpPr/>
          <p:nvPr/>
        </p:nvSpPr>
        <p:spPr>
          <a:xfrm>
            <a:off x="923482" y="4731797"/>
            <a:ext cx="1281391" cy="1278444"/>
          </a:xfrm>
          <a:custGeom>
            <a:rect b="b" l="l" r="r" t="t"/>
            <a:pathLst>
              <a:path extrusionOk="0" h="239930" w="240483">
                <a:moveTo>
                  <a:pt x="237447" y="123529"/>
                </a:moveTo>
                <a:cubicBezTo>
                  <a:pt x="155532" y="137974"/>
                  <a:pt x="138292" y="155174"/>
                  <a:pt x="123814" y="236901"/>
                </a:cubicBezTo>
                <a:cubicBezTo>
                  <a:pt x="123490" y="238868"/>
                  <a:pt x="121632" y="240199"/>
                  <a:pt x="119661" y="239885"/>
                </a:cubicBezTo>
                <a:cubicBezTo>
                  <a:pt x="118127" y="239628"/>
                  <a:pt x="116918" y="238431"/>
                  <a:pt x="116670" y="236901"/>
                </a:cubicBezTo>
                <a:cubicBezTo>
                  <a:pt x="102192" y="155174"/>
                  <a:pt x="84952" y="137974"/>
                  <a:pt x="3037" y="123529"/>
                </a:cubicBezTo>
                <a:cubicBezTo>
                  <a:pt x="1065" y="123206"/>
                  <a:pt x="-268" y="121353"/>
                  <a:pt x="46" y="119386"/>
                </a:cubicBezTo>
                <a:cubicBezTo>
                  <a:pt x="303" y="117856"/>
                  <a:pt x="1503" y="116649"/>
                  <a:pt x="3037" y="116402"/>
                </a:cubicBezTo>
                <a:cubicBezTo>
                  <a:pt x="84952" y="101957"/>
                  <a:pt x="102192" y="84756"/>
                  <a:pt x="116670" y="3030"/>
                </a:cubicBezTo>
                <a:cubicBezTo>
                  <a:pt x="116994" y="1063"/>
                  <a:pt x="118851" y="-268"/>
                  <a:pt x="120823" y="46"/>
                </a:cubicBezTo>
                <a:cubicBezTo>
                  <a:pt x="122356" y="302"/>
                  <a:pt x="123566" y="1500"/>
                  <a:pt x="123814" y="3030"/>
                </a:cubicBezTo>
                <a:cubicBezTo>
                  <a:pt x="138292" y="84756"/>
                  <a:pt x="155532" y="101957"/>
                  <a:pt x="237447" y="116402"/>
                </a:cubicBezTo>
                <a:cubicBezTo>
                  <a:pt x="239419" y="116725"/>
                  <a:pt x="240752" y="118578"/>
                  <a:pt x="240438" y="120545"/>
                </a:cubicBezTo>
                <a:cubicBezTo>
                  <a:pt x="240181" y="122075"/>
                  <a:pt x="238981" y="123282"/>
                  <a:pt x="237447" y="123529"/>
                </a:cubicBezTo>
                <a:close/>
              </a:path>
            </a:pathLst>
          </a:custGeom>
          <a:solidFill>
            <a:srgbClr val="500000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6"/>
          <p:cNvSpPr txBox="1"/>
          <p:nvPr/>
        </p:nvSpPr>
        <p:spPr>
          <a:xfrm>
            <a:off x="4361393" y="2644170"/>
            <a:ext cx="346921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115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394996" y="399280"/>
            <a:ext cx="11402100" cy="60594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276" name="Google Shape;276;p2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8" name="Google Shape;278;p2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2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2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2" name="Google Shape;282;p2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283" name="Google Shape;283;p2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284" name="Google Shape;284;p2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286" name="Google Shape;286;p2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287" name="Google Shape;287;p2"/>
          <p:cNvGrpSpPr/>
          <p:nvPr/>
        </p:nvGrpSpPr>
        <p:grpSpPr>
          <a:xfrm>
            <a:off x="1252961" y="2252691"/>
            <a:ext cx="9572317" cy="3652134"/>
            <a:chOff x="1252961" y="2163809"/>
            <a:chExt cx="4527303" cy="3652134"/>
          </a:xfrm>
        </p:grpSpPr>
        <p:sp>
          <p:nvSpPr>
            <p:cNvPr id="288" name="Google Shape;288;p2"/>
            <p:cNvSpPr txBox="1"/>
            <p:nvPr/>
          </p:nvSpPr>
          <p:spPr>
            <a:xfrm>
              <a:off x="1252961" y="2163809"/>
              <a:ext cx="452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Application Use-Cases</a:t>
              </a:r>
              <a:endParaRPr/>
            </a:p>
          </p:txBody>
        </p:sp>
        <p:sp>
          <p:nvSpPr>
            <p:cNvPr id="289" name="Google Shape;289;p2"/>
            <p:cNvSpPr txBox="1"/>
            <p:nvPr/>
          </p:nvSpPr>
          <p:spPr>
            <a:xfrm>
              <a:off x="1252964" y="3106943"/>
              <a:ext cx="4527300" cy="27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556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●"/>
              </a:pPr>
              <a:r>
                <a:rPr lang="en-US" sz="2000">
                  <a:solidFill>
                    <a:schemeClr val="dk1"/>
                  </a:solidFill>
                </a:rPr>
                <a:t>Help Professor Lightfoot memorize his students’ names with intuitive quizzes</a:t>
              </a:r>
              <a:endParaRPr sz="2000">
                <a:solidFill>
                  <a:schemeClr val="dk1"/>
                </a:solidFill>
              </a:endParaRPr>
            </a:p>
            <a:p>
              <a:pPr indent="-3556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●"/>
              </a:pPr>
              <a:r>
                <a:rPr lang="en-US" sz="2000">
                  <a:solidFill>
                    <a:schemeClr val="dk1"/>
                  </a:solidFill>
                </a:rPr>
                <a:t>Help Professor Lightfoot keep track of his former students </a:t>
              </a:r>
              <a:endParaRPr sz="2000">
                <a:solidFill>
                  <a:schemeClr val="dk1"/>
                </a:solidFill>
              </a:endParaRPr>
            </a:p>
            <a:p>
              <a:pPr indent="-3556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○"/>
              </a:pPr>
              <a:r>
                <a:rPr lang="en-US" sz="2000">
                  <a:solidFill>
                    <a:schemeClr val="dk1"/>
                  </a:solidFill>
                </a:rPr>
                <a:t>Look up </a:t>
              </a:r>
              <a:r>
                <a:rPr lang="en-US" sz="2000">
                  <a:solidFill>
                    <a:schemeClr val="dk1"/>
                  </a:solidFill>
                </a:rPr>
                <a:t>a student and their attributes: what classes they took, their grade, professor notes, etc.</a:t>
              </a:r>
              <a:endParaRPr sz="2000">
                <a:solidFill>
                  <a:schemeClr val="dk1"/>
                </a:solidFill>
              </a:endParaRPr>
            </a:p>
            <a:p>
              <a:pPr indent="-35560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○"/>
              </a:pPr>
              <a:r>
                <a:rPr lang="en-US" sz="2000">
                  <a:solidFill>
                    <a:schemeClr val="dk1"/>
                  </a:solidFill>
                </a:rPr>
                <a:t>Will be used when a former student reaches out for a recommendation letter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3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303" name="Google Shape;303;p3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05" name="Google Shape;305;p3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3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3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3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09" name="Google Shape;309;p3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310" name="Google Shape;310;p3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311" name="Google Shape;311;p3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312" name="Google Shape;312;p3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313" name="Google Shape;313;p3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sp>
        <p:nvSpPr>
          <p:cNvPr id="314" name="Google Shape;314;p3"/>
          <p:cNvSpPr txBox="1"/>
          <p:nvPr/>
        </p:nvSpPr>
        <p:spPr>
          <a:xfrm>
            <a:off x="1252961" y="2398891"/>
            <a:ext cx="9572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Tech </a:t>
            </a:r>
            <a:r>
              <a:rPr lang="en-US" sz="40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Stack</a:t>
            </a:r>
            <a:endParaRPr/>
          </a:p>
        </p:txBody>
      </p:sp>
      <p:pic>
        <p:nvPicPr>
          <p:cNvPr id="315" name="Google Shape;31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350" y="3106775"/>
            <a:ext cx="10227301" cy="25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325" name="Google Shape;325;p5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5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329" name="Google Shape;329;p5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5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31" name="Google Shape;331;p5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5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5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5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35" name="Google Shape;335;p5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336" name="Google Shape;336;p5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337" name="Google Shape;337;p5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pic>
        <p:nvPicPr>
          <p:cNvPr id="340" name="Google Shape;3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584" y="1415388"/>
            <a:ext cx="6262832" cy="47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"/>
          <p:cNvSpPr txBox="1"/>
          <p:nvPr/>
        </p:nvSpPr>
        <p:spPr>
          <a:xfrm>
            <a:off x="1252961" y="1345936"/>
            <a:ext cx="9572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System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6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355" name="Google Shape;355;p6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6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57" name="Google Shape;357;p6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6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6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6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1" name="Google Shape;361;p6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362" name="Google Shape;362;p6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363" name="Google Shape;363;p6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364" name="Google Shape;364;p6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366" name="Google Shape;366;p6"/>
          <p:cNvGrpSpPr/>
          <p:nvPr/>
        </p:nvGrpSpPr>
        <p:grpSpPr>
          <a:xfrm>
            <a:off x="1252961" y="2398891"/>
            <a:ext cx="9572100" cy="3505946"/>
            <a:chOff x="1252961" y="2310009"/>
            <a:chExt cx="4527200" cy="3505946"/>
          </a:xfrm>
        </p:grpSpPr>
        <p:sp>
          <p:nvSpPr>
            <p:cNvPr id="367" name="Google Shape;367;p6"/>
            <p:cNvSpPr txBox="1"/>
            <p:nvPr/>
          </p:nvSpPr>
          <p:spPr>
            <a:xfrm>
              <a:off x="1252961" y="2310009"/>
              <a:ext cx="45272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Application Pages</a:t>
              </a:r>
              <a:endParaRPr/>
            </a:p>
          </p:txBody>
        </p:sp>
        <p:sp>
          <p:nvSpPr>
            <p:cNvPr id="368" name="Google Shape;368;p6"/>
            <p:cNvSpPr txBox="1"/>
            <p:nvPr/>
          </p:nvSpPr>
          <p:spPr>
            <a:xfrm>
              <a:off x="1252962" y="3106955"/>
              <a:ext cx="4404900" cy="27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Courses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Students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Quizzes</a:t>
              </a:r>
              <a:endParaRPr/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Upload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378" name="Google Shape;378;p7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7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382" name="Google Shape;382;p7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7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84" name="Google Shape;384;p7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7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p7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7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88" name="Google Shape;388;p7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389" name="Google Shape;389;p7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390" name="Google Shape;390;p7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391" name="Google Shape;391;p7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392" name="Google Shape;392;p7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676845" y="1607133"/>
            <a:ext cx="4094490" cy="3425245"/>
            <a:chOff x="-1367567" y="2107322"/>
            <a:chExt cx="4527300" cy="2190194"/>
          </a:xfrm>
        </p:grpSpPr>
        <p:sp>
          <p:nvSpPr>
            <p:cNvPr id="394" name="Google Shape;394;p7"/>
            <p:cNvSpPr txBox="1"/>
            <p:nvPr/>
          </p:nvSpPr>
          <p:spPr>
            <a:xfrm>
              <a:off x="-1367567" y="2107322"/>
              <a:ext cx="45273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/>
            </a:p>
          </p:txBody>
        </p:sp>
        <p:sp>
          <p:nvSpPr>
            <p:cNvPr id="395" name="Google Shape;395;p7"/>
            <p:cNvSpPr txBox="1"/>
            <p:nvPr/>
          </p:nvSpPr>
          <p:spPr>
            <a:xfrm>
              <a:off x="-1367566" y="2860516"/>
              <a:ext cx="4404900" cy="14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User logs in via email/password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User can create an account and reset </a:t>
              </a:r>
              <a:r>
                <a:rPr lang="en-US" sz="2000">
                  <a:solidFill>
                    <a:schemeClr val="dk1"/>
                  </a:solidFill>
                </a:rPr>
                <a:t>their password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Routes the user to the home page after authenticated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pic>
        <p:nvPicPr>
          <p:cNvPr id="396" name="Google Shape;3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325" y="1574807"/>
            <a:ext cx="7025674" cy="370837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394996" y="399280"/>
            <a:ext cx="11402009" cy="605944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8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410" name="Google Shape;410;p8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8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12" name="Google Shape;412;p8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8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8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8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6" name="Google Shape;416;p8"/>
          <p:cNvGrpSpPr/>
          <p:nvPr/>
        </p:nvGrpSpPr>
        <p:grpSpPr>
          <a:xfrm>
            <a:off x="676828" y="1038418"/>
            <a:ext cx="3720604" cy="276999"/>
            <a:chOff x="923483" y="1038418"/>
            <a:chExt cx="3720604" cy="276999"/>
          </a:xfrm>
        </p:grpSpPr>
        <p:sp>
          <p:nvSpPr>
            <p:cNvPr id="417" name="Google Shape;417;p8"/>
            <p:cNvSpPr txBox="1"/>
            <p:nvPr/>
          </p:nvSpPr>
          <p:spPr>
            <a:xfrm>
              <a:off x="923483" y="1038418"/>
              <a:ext cx="9028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418" name="Google Shape;418;p8"/>
            <p:cNvSpPr txBox="1"/>
            <p:nvPr/>
          </p:nvSpPr>
          <p:spPr>
            <a:xfrm>
              <a:off x="1826337" y="1038418"/>
              <a:ext cx="9806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419" name="Google Shape;419;p8"/>
            <p:cNvSpPr txBox="1"/>
            <p:nvPr/>
          </p:nvSpPr>
          <p:spPr>
            <a:xfrm>
              <a:off x="2806975" y="1038418"/>
              <a:ext cx="7838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420" name="Google Shape;420;p8"/>
            <p:cNvSpPr txBox="1"/>
            <p:nvPr/>
          </p:nvSpPr>
          <p:spPr>
            <a:xfrm>
              <a:off x="3590816" y="1038418"/>
              <a:ext cx="10532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503213" y="1464384"/>
            <a:ext cx="4401012" cy="3566043"/>
            <a:chOff x="1252936" y="2310009"/>
            <a:chExt cx="4527325" cy="1145864"/>
          </a:xfrm>
        </p:grpSpPr>
        <p:sp>
          <p:nvSpPr>
            <p:cNvPr id="422" name="Google Shape;422;p8"/>
            <p:cNvSpPr txBox="1"/>
            <p:nvPr/>
          </p:nvSpPr>
          <p:spPr>
            <a:xfrm>
              <a:off x="1252961" y="2310009"/>
              <a:ext cx="4527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</p:txBody>
        </p:sp>
        <p:sp>
          <p:nvSpPr>
            <p:cNvPr id="423" name="Google Shape;423;p8"/>
            <p:cNvSpPr txBox="1"/>
            <p:nvPr/>
          </p:nvSpPr>
          <p:spPr>
            <a:xfrm>
              <a:off x="1252936" y="2585273"/>
              <a:ext cx="4404900" cy="8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Displays quiz statistics from the database about students and courses that are currently being taught</a:t>
              </a:r>
              <a:endParaRPr sz="2000">
                <a:solidFill>
                  <a:schemeClr val="dk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•"/>
              </a:pPr>
              <a:r>
                <a:rPr lang="en-US" sz="2000">
                  <a:solidFill>
                    <a:schemeClr val="dk1"/>
                  </a:solidFill>
                </a:rPr>
                <a:t>Displays current courses and their quiz statistics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pic>
        <p:nvPicPr>
          <p:cNvPr id="424" name="Google Shape;4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200" y="1795000"/>
            <a:ext cx="7078799" cy="37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0"/>
          <p:cNvSpPr txBox="1"/>
          <p:nvPr/>
        </p:nvSpPr>
        <p:spPr>
          <a:xfrm>
            <a:off x="6559826" y="-24847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0"/>
          <p:cNvSpPr/>
          <p:nvPr/>
        </p:nvSpPr>
        <p:spPr>
          <a:xfrm>
            <a:off x="394996" y="399280"/>
            <a:ext cx="11402100" cy="60594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394996" y="399280"/>
            <a:ext cx="11402009" cy="369332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406870" y="457321"/>
            <a:ext cx="34515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114802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0"/>
          <p:cNvSpPr/>
          <p:nvPr/>
        </p:nvSpPr>
        <p:spPr>
          <a:xfrm>
            <a:off x="111526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10825061" y="446180"/>
            <a:ext cx="276999" cy="276999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10"/>
          <p:cNvGrpSpPr/>
          <p:nvPr/>
        </p:nvGrpSpPr>
        <p:grpSpPr>
          <a:xfrm>
            <a:off x="11539040" y="506737"/>
            <a:ext cx="159439" cy="159439"/>
            <a:chOff x="11539040" y="506737"/>
            <a:chExt cx="159439" cy="159439"/>
          </a:xfrm>
        </p:grpSpPr>
        <p:cxnSp>
          <p:nvCxnSpPr>
            <p:cNvPr id="438" name="Google Shape;438;p10"/>
            <p:cNvCxnSpPr/>
            <p:nvPr/>
          </p:nvCxnSpPr>
          <p:spPr>
            <a:xfrm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10"/>
            <p:cNvCxnSpPr/>
            <p:nvPr/>
          </p:nvCxnSpPr>
          <p:spPr>
            <a:xfrm flipH="1">
              <a:off x="11539040" y="506737"/>
              <a:ext cx="159439" cy="159439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40" name="Google Shape;440;p10"/>
          <p:cNvCxnSpPr/>
          <p:nvPr/>
        </p:nvCxnSpPr>
        <p:spPr>
          <a:xfrm>
            <a:off x="10882774" y="50673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10"/>
          <p:cNvCxnSpPr/>
          <p:nvPr/>
        </p:nvCxnSpPr>
        <p:spPr>
          <a:xfrm flipH="1">
            <a:off x="10882774" y="506737"/>
            <a:ext cx="159439" cy="159439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10"/>
          <p:cNvCxnSpPr/>
          <p:nvPr/>
        </p:nvCxnSpPr>
        <p:spPr>
          <a:xfrm rot="-5400000">
            <a:off x="10962494" y="581058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10"/>
          <p:cNvCxnSpPr/>
          <p:nvPr/>
        </p:nvCxnSpPr>
        <p:spPr>
          <a:xfrm>
            <a:off x="11211441" y="584679"/>
            <a:ext cx="159439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4" name="Google Shape;444;p10"/>
          <p:cNvGrpSpPr/>
          <p:nvPr/>
        </p:nvGrpSpPr>
        <p:grpSpPr>
          <a:xfrm>
            <a:off x="666575" y="1415322"/>
            <a:ext cx="4050899" cy="2847603"/>
            <a:chOff x="-1391531" y="1915459"/>
            <a:chExt cx="4929300" cy="2847603"/>
          </a:xfrm>
        </p:grpSpPr>
        <p:sp>
          <p:nvSpPr>
            <p:cNvPr id="445" name="Google Shape;445;p10"/>
            <p:cNvSpPr txBox="1"/>
            <p:nvPr/>
          </p:nvSpPr>
          <p:spPr>
            <a:xfrm>
              <a:off x="-1391521" y="1915459"/>
              <a:ext cx="4527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Courses Page</a:t>
              </a:r>
              <a:endParaRPr/>
            </a:p>
          </p:txBody>
        </p:sp>
        <p:sp>
          <p:nvSpPr>
            <p:cNvPr id="446" name="Google Shape;446;p10"/>
            <p:cNvSpPr txBox="1"/>
            <p:nvPr/>
          </p:nvSpPr>
          <p:spPr>
            <a:xfrm>
              <a:off x="-1391531" y="2623462"/>
              <a:ext cx="4929300" cy="21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6510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</a:rPr>
                <a:t>Lists courses tagged by semester and year</a:t>
              </a:r>
              <a:endParaRPr sz="1900">
                <a:solidFill>
                  <a:schemeClr val="dk1"/>
                </a:solidFill>
              </a:endParaRPr>
            </a:p>
            <a:p>
              <a:pPr indent="-34925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○"/>
              </a:pPr>
              <a:r>
                <a:rPr lang="en-US" sz="1900">
                  <a:solidFill>
                    <a:schemeClr val="dk1"/>
                  </a:solidFill>
                </a:rPr>
                <a:t>Search for courses by name</a:t>
              </a:r>
              <a:endParaRPr sz="19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</a:endParaRPr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676828" y="1038418"/>
            <a:ext cx="3720633" cy="276900"/>
            <a:chOff x="923483" y="1038418"/>
            <a:chExt cx="3720633" cy="276900"/>
          </a:xfrm>
        </p:grpSpPr>
        <p:sp>
          <p:nvSpPr>
            <p:cNvPr id="448" name="Google Shape;448;p10"/>
            <p:cNvSpPr txBox="1"/>
            <p:nvPr/>
          </p:nvSpPr>
          <p:spPr>
            <a:xfrm>
              <a:off x="923483" y="1038418"/>
              <a:ext cx="903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stract</a:t>
              </a:r>
              <a:endParaRPr/>
            </a:p>
          </p:txBody>
        </p:sp>
        <p:sp>
          <p:nvSpPr>
            <p:cNvPr id="449" name="Google Shape;449;p10"/>
            <p:cNvSpPr txBox="1"/>
            <p:nvPr/>
          </p:nvSpPr>
          <p:spPr>
            <a:xfrm>
              <a:off x="1826337" y="1038418"/>
              <a:ext cx="98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450" name="Google Shape;450;p10"/>
            <p:cNvSpPr txBox="1"/>
            <p:nvPr/>
          </p:nvSpPr>
          <p:spPr>
            <a:xfrm>
              <a:off x="2806975" y="1038418"/>
              <a:ext cx="78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451" name="Google Shape;451;p10"/>
            <p:cNvSpPr txBox="1"/>
            <p:nvPr/>
          </p:nvSpPr>
          <p:spPr>
            <a:xfrm>
              <a:off x="3590816" y="1038418"/>
              <a:ext cx="105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  <p:pic>
        <p:nvPicPr>
          <p:cNvPr id="452" name="Google Shape;4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725" y="1648050"/>
            <a:ext cx="7215375" cy="3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a814aac592_0_4"/>
          <p:cNvSpPr txBox="1"/>
          <p:nvPr/>
        </p:nvSpPr>
        <p:spPr>
          <a:xfrm>
            <a:off x="6559826" y="-24847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1a814aac592_0_4"/>
          <p:cNvSpPr/>
          <p:nvPr/>
        </p:nvSpPr>
        <p:spPr>
          <a:xfrm>
            <a:off x="394996" y="399280"/>
            <a:ext cx="11402100" cy="60594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a814aac592_0_4"/>
          <p:cNvSpPr/>
          <p:nvPr/>
        </p:nvSpPr>
        <p:spPr>
          <a:xfrm>
            <a:off x="394996" y="399280"/>
            <a:ext cx="11402100" cy="3693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a814aac592_0_4"/>
          <p:cNvSpPr txBox="1"/>
          <p:nvPr/>
        </p:nvSpPr>
        <p:spPr>
          <a:xfrm>
            <a:off x="406870" y="457321"/>
            <a:ext cx="34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rPr>
              <a:t>CSCE 606- Software Engineering</a:t>
            </a:r>
            <a:endParaRPr/>
          </a:p>
        </p:txBody>
      </p:sp>
      <p:sp>
        <p:nvSpPr>
          <p:cNvPr id="462" name="Google Shape;462;g1a814aac592_0_4"/>
          <p:cNvSpPr/>
          <p:nvPr/>
        </p:nvSpPr>
        <p:spPr>
          <a:xfrm>
            <a:off x="114802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a814aac592_0_4"/>
          <p:cNvSpPr/>
          <p:nvPr/>
        </p:nvSpPr>
        <p:spPr>
          <a:xfrm>
            <a:off x="111526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a814aac592_0_4"/>
          <p:cNvSpPr/>
          <p:nvPr/>
        </p:nvSpPr>
        <p:spPr>
          <a:xfrm>
            <a:off x="10825061" y="446180"/>
            <a:ext cx="276900" cy="276900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g1a814aac592_0_4"/>
          <p:cNvGrpSpPr/>
          <p:nvPr/>
        </p:nvGrpSpPr>
        <p:grpSpPr>
          <a:xfrm>
            <a:off x="11539040" y="506737"/>
            <a:ext cx="159439" cy="159300"/>
            <a:chOff x="11539040" y="506737"/>
            <a:chExt cx="159439" cy="159300"/>
          </a:xfrm>
        </p:grpSpPr>
        <p:cxnSp>
          <p:nvCxnSpPr>
            <p:cNvPr id="466" name="Google Shape;466;g1a814aac592_0_4"/>
            <p:cNvCxnSpPr/>
            <p:nvPr/>
          </p:nvCxnSpPr>
          <p:spPr>
            <a:xfrm>
              <a:off x="11539040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g1a814aac592_0_4"/>
            <p:cNvCxnSpPr/>
            <p:nvPr/>
          </p:nvCxnSpPr>
          <p:spPr>
            <a:xfrm flipH="1">
              <a:off x="11539179" y="506737"/>
              <a:ext cx="159300" cy="159300"/>
            </a:xfrm>
            <a:prstGeom prst="straightConnector1">
              <a:avLst/>
            </a:prstGeom>
            <a:noFill/>
            <a:ln cap="flat" cmpd="sng" w="12700">
              <a:solidFill>
                <a:srgbClr val="5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68" name="Google Shape;468;g1a814aac592_0_4"/>
          <p:cNvCxnSpPr/>
          <p:nvPr/>
        </p:nvCxnSpPr>
        <p:spPr>
          <a:xfrm>
            <a:off x="10882774" y="50673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g1a814aac592_0_4"/>
          <p:cNvCxnSpPr/>
          <p:nvPr/>
        </p:nvCxnSpPr>
        <p:spPr>
          <a:xfrm flipH="1">
            <a:off x="10882913" y="506737"/>
            <a:ext cx="159300" cy="15930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g1a814aac592_0_4"/>
          <p:cNvCxnSpPr/>
          <p:nvPr/>
        </p:nvCxnSpPr>
        <p:spPr>
          <a:xfrm rot="-5400000">
            <a:off x="10962564" y="581128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g1a814aac592_0_4"/>
          <p:cNvCxnSpPr/>
          <p:nvPr/>
        </p:nvCxnSpPr>
        <p:spPr>
          <a:xfrm>
            <a:off x="11211441" y="584679"/>
            <a:ext cx="159300" cy="0"/>
          </a:xfrm>
          <a:prstGeom prst="straightConnector1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2" name="Google Shape;472;g1a814aac592_0_4"/>
          <p:cNvGrpSpPr/>
          <p:nvPr/>
        </p:nvGrpSpPr>
        <p:grpSpPr>
          <a:xfrm>
            <a:off x="666513" y="1415250"/>
            <a:ext cx="4717092" cy="3302911"/>
            <a:chOff x="-1391531" y="1915465"/>
            <a:chExt cx="6288618" cy="2448778"/>
          </a:xfrm>
        </p:grpSpPr>
        <p:sp>
          <p:nvSpPr>
            <p:cNvPr id="473" name="Google Shape;473;g1a814aac592_0_4"/>
            <p:cNvSpPr txBox="1"/>
            <p:nvPr/>
          </p:nvSpPr>
          <p:spPr>
            <a:xfrm>
              <a:off x="-1391513" y="1915465"/>
              <a:ext cx="6288600" cy="52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Course </a:t>
              </a:r>
              <a:r>
                <a:rPr lang="en-US" sz="4000">
                  <a:solidFill>
                    <a:srgbClr val="500000"/>
                  </a:solidFill>
                </a:rPr>
                <a:t>Profile</a:t>
              </a:r>
              <a:endParaRPr/>
            </a:p>
          </p:txBody>
        </p:sp>
        <p:sp>
          <p:nvSpPr>
            <p:cNvPr id="474" name="Google Shape;474;g1a814aac592_0_4"/>
            <p:cNvSpPr txBox="1"/>
            <p:nvPr/>
          </p:nvSpPr>
          <p:spPr>
            <a:xfrm>
              <a:off x="-1391531" y="2452643"/>
              <a:ext cx="62886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925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•"/>
              </a:pPr>
              <a:r>
                <a:rPr lang="en-US" sz="1900">
                  <a:solidFill>
                    <a:schemeClr val="dk1"/>
                  </a:solidFill>
                </a:rPr>
                <a:t>View current/former students list on each course profile</a:t>
              </a:r>
              <a:endParaRPr sz="1900">
                <a:solidFill>
                  <a:schemeClr val="dk1"/>
                </a:solidFill>
              </a:endParaRPr>
            </a:p>
            <a:p>
              <a:pPr indent="-34925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○"/>
              </a:pPr>
              <a:r>
                <a:rPr lang="en-US" sz="1900">
                  <a:solidFill>
                    <a:schemeClr val="dk1"/>
                  </a:solidFill>
                </a:rPr>
                <a:t>Filter the students list by semester, section, and tags</a:t>
              </a:r>
              <a:endParaRPr sz="2000">
                <a:solidFill>
                  <a:schemeClr val="dk1"/>
                </a:solidFill>
              </a:endParaRPr>
            </a:p>
            <a:p>
              <a:pPr indent="-349250" lvl="1" marL="914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○"/>
              </a:pPr>
              <a:r>
                <a:rPr lang="en-US" sz="1900">
                  <a:solidFill>
                    <a:schemeClr val="dk1"/>
                  </a:solidFill>
                </a:rPr>
                <a:t>Sort student list alphabetically or reverse alphabetically</a:t>
              </a:r>
              <a:endParaRPr sz="1900">
                <a:solidFill>
                  <a:schemeClr val="dk1"/>
                </a:solidFill>
              </a:endParaRPr>
            </a:p>
          </p:txBody>
        </p:sp>
      </p:grpSp>
      <p:pic>
        <p:nvPicPr>
          <p:cNvPr id="475" name="Google Shape;475;g1a814aac59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600" y="1560038"/>
            <a:ext cx="6413727" cy="3388524"/>
          </a:xfrm>
          <a:prstGeom prst="rect">
            <a:avLst/>
          </a:prstGeom>
          <a:noFill/>
          <a:ln cap="flat" cmpd="sng" w="12700">
            <a:solidFill>
              <a:srgbClr val="500000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476" name="Google Shape;476;g1a814aac592_0_4"/>
          <p:cNvGrpSpPr/>
          <p:nvPr/>
        </p:nvGrpSpPr>
        <p:grpSpPr>
          <a:xfrm>
            <a:off x="676828" y="1038418"/>
            <a:ext cx="3720633" cy="276900"/>
            <a:chOff x="923483" y="1038418"/>
            <a:chExt cx="3720633" cy="276900"/>
          </a:xfrm>
        </p:grpSpPr>
        <p:sp>
          <p:nvSpPr>
            <p:cNvPr id="477" name="Google Shape;477;g1a814aac592_0_4"/>
            <p:cNvSpPr txBox="1"/>
            <p:nvPr/>
          </p:nvSpPr>
          <p:spPr>
            <a:xfrm>
              <a:off x="923483" y="1038418"/>
              <a:ext cx="903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Abstract</a:t>
              </a:r>
              <a:endParaRPr/>
            </a:p>
          </p:txBody>
        </p:sp>
        <p:sp>
          <p:nvSpPr>
            <p:cNvPr id="478" name="Google Shape;478;g1a814aac592_0_4"/>
            <p:cNvSpPr txBox="1"/>
            <p:nvPr/>
          </p:nvSpPr>
          <p:spPr>
            <a:xfrm>
              <a:off x="1826337" y="1038418"/>
              <a:ext cx="980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sng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Procedure</a:t>
              </a:r>
              <a:endParaRPr/>
            </a:p>
          </p:txBody>
        </p:sp>
        <p:sp>
          <p:nvSpPr>
            <p:cNvPr id="479" name="Google Shape;479;g1a814aac592_0_4"/>
            <p:cNvSpPr txBox="1"/>
            <p:nvPr/>
          </p:nvSpPr>
          <p:spPr>
            <a:xfrm>
              <a:off x="2806975" y="1038418"/>
              <a:ext cx="78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480" name="Google Shape;480;g1a814aac592_0_4"/>
            <p:cNvSpPr txBox="1"/>
            <p:nvPr/>
          </p:nvSpPr>
          <p:spPr>
            <a:xfrm>
              <a:off x="3590816" y="1038418"/>
              <a:ext cx="1053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0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2020-10-15T00:10:07Z</dcterms:created>
  <dc:creator>Yosep Swandi</dc:creator>
</cp:coreProperties>
</file>