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7BC4759C-CD87-42E4-8354-DC85F2379115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104867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8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979D75B-F44D-49BC-B0B4-FE4361FE166E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979D75B-F44D-49BC-B0B4-FE4361FE166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979D75B-F44D-49BC-B0B4-FE4361FE166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3175" y="6400800"/>
            <a:ext cx="12188825" cy="457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7"/>
          <p:cNvSpPr/>
          <p:nvPr/>
        </p:nvSpPr>
        <p:spPr>
          <a:xfrm>
            <a:off x="15" y="6334316"/>
            <a:ext cx="12188825" cy="6400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baseline="0" sz="80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algn="l" indent="0" marL="0">
              <a:buNone/>
              <a:defRPr baseline="0" cap="all" sz="2400" spc="200">
                <a:solidFill>
                  <a:schemeClr val="tx2"/>
                </a:solidFill>
                <a:latin typeface="+mj-lt"/>
              </a:defRPr>
            </a:lvl1pPr>
            <a:lvl2pPr algn="ctr" indent="0" marL="457200">
              <a:buNone/>
              <a:defRPr sz="2400"/>
            </a:lvl2pPr>
            <a:lvl3pPr algn="ctr" indent="0" marL="914400">
              <a:buNone/>
              <a:defRPr sz="24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8FA912C-853E-48CE-9DF2-E6B32156A419}" type="datetime1">
              <a:rPr lang="en-US" smtClean="0"/>
              <a:t>28-Nov-20</a:t>
            </a:fld>
            <a:endParaRPr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JBR Trisea Publishers             Follow   'study with jbrtrisea'    Youtube Channel to understand GE8151 in Tamil</a:t>
            </a:r>
            <a:endParaRPr lang="en-US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DFF964C-0479-4902-9CD3-28FF55512164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29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bIns="0" lIns="45720" rIns="45720" tIns="0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9E2DE3-0CDB-4F2D-8A73-2523AAA32D17}" type="datetime1">
              <a:rPr lang="en-US" smtClean="0"/>
              <a:t>28-Nov-20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JBR Trisea Publishers             Follow   'study with jbrtrisea'    Youtube Channel to understand GE8151 in Tamil</a:t>
            </a:r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DFF964C-0479-4902-9CD3-28FF555121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Rectangle 6"/>
          <p:cNvSpPr/>
          <p:nvPr/>
        </p:nvSpPr>
        <p:spPr>
          <a:xfrm>
            <a:off x="3175" y="6400800"/>
            <a:ext cx="12188825" cy="457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5" name="Rectangle 7"/>
          <p:cNvSpPr/>
          <p:nvPr/>
        </p:nvSpPr>
        <p:spPr>
          <a:xfrm>
            <a:off x="15" y="6334316"/>
            <a:ext cx="12188825" cy="6400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6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bIns="0" lIns="45720" rIns="45720" tIns="0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1F0EEEB-1590-4594-9066-430F2F51525A}" type="datetime1">
              <a:rPr lang="en-US" smtClean="0"/>
              <a:t>28-Nov-20</a:t>
            </a:fld>
            <a:endParaRPr lang="en-US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JBR Trisea Publishers             Follow   'study with jbrtrisea'    Youtube Channel to understand GE8151 in Tamil</a:t>
            </a:r>
            <a:endParaRPr lang="en-US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DFF964C-0479-4902-9CD3-28FF555121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/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C0F9326-10EC-4523-8587-E4514A33CB75}" type="datetime1">
              <a:rPr lang="en-US" smtClean="0"/>
              <a:t>28-Nov-20</a:t>
            </a:fld>
            <a:endParaRPr lang="en-US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JBR Trisea Publishers             Follow   'study with jbrtrisea'    Youtube Channel to understand GE8151 in Tamil</a:t>
            </a:r>
            <a:endParaRPr lang="en-US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DFF964C-0479-4902-9CD3-28FF555121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Pr>
        <a:solidFill>
          <a:schemeClr val="bg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6"/>
          <p:cNvSpPr/>
          <p:nvPr/>
        </p:nvSpPr>
        <p:spPr>
          <a:xfrm>
            <a:off x="3175" y="6400800"/>
            <a:ext cx="12188825" cy="457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0" name="Rectangle 7"/>
          <p:cNvSpPr/>
          <p:nvPr/>
        </p:nvSpPr>
        <p:spPr>
          <a:xfrm>
            <a:off x="15" y="6334316"/>
            <a:ext cx="12188825" cy="6400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b="0" sz="8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anchor="t" anchorCtr="0" lIns="91440" rIns="91440">
            <a:normAutofit/>
          </a:bodyPr>
          <a:lstStyle>
            <a:lvl1pPr indent="0" marL="0">
              <a:buNone/>
              <a:defRPr baseline="0" cap="all" sz="2400" spc="200">
                <a:solidFill>
                  <a:schemeClr val="tx2"/>
                </a:solidFill>
                <a:latin typeface="+mj-lt"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24DC25-2677-4614-A58F-6EE838D5B247}" type="datetime1">
              <a:rPr lang="en-US" smtClean="0"/>
              <a:t>28-Nov-20</a:t>
            </a:fld>
            <a:endParaRPr lang="en-US"/>
          </a:p>
        </p:txBody>
      </p:sp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JBR Trisea Publishers             Follow   'study with jbrtrisea'    Youtube Channel to understand GE8151 in Tamil</a:t>
            </a:r>
            <a:endParaRPr lang="en-US"/>
          </a:p>
        </p:txBody>
      </p:sp>
      <p:sp>
        <p:nvSpPr>
          <p:cNvPr id="10486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DFF964C-0479-4902-9CD3-28FF55512164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0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7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98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6BB9A73-0F02-40FC-9F58-CCE139CA3C92}" type="datetime1">
              <a:rPr lang="en-US" smtClean="0"/>
              <a:t>28-Nov-20</a:t>
            </a:fld>
            <a:endParaRPr lang="en-US"/>
          </a:p>
        </p:txBody>
      </p:sp>
      <p:sp>
        <p:nvSpPr>
          <p:cNvPr id="10486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JBR Trisea Publishers             Follow   'study with jbrtrisea'    Youtube Channel to understand GE8151 in Tamil</a:t>
            </a:r>
            <a:endParaRPr lang="en-US"/>
          </a:p>
        </p:txBody>
      </p:sp>
      <p:sp>
        <p:nvSpPr>
          <p:cNvPr id="10486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DFF964C-0479-4902-9CD3-28FF555121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anchor="ctr" lIns="91440" rIns="91440">
            <a:normAutofit/>
          </a:bodyPr>
          <a:lstStyle>
            <a:lvl1pPr indent="0" marL="0">
              <a:buNone/>
              <a:defRPr baseline="0" b="0" cap="all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8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anchor="ctr" lIns="91440" rIns="91440">
            <a:normAutofit/>
          </a:bodyPr>
          <a:lstStyle>
            <a:lvl1pPr indent="0" marL="0">
              <a:buNone/>
              <a:defRPr baseline="0" b="0" cap="all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0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EB2E8C-3DE7-444E-A838-340F324F09DC}" type="datetime1">
              <a:rPr lang="en-US" smtClean="0"/>
              <a:t>28-Nov-20</a:t>
            </a:fld>
            <a:endParaRPr lang="en-US"/>
          </a:p>
        </p:txBody>
      </p:sp>
      <p:sp>
        <p:nvSpPr>
          <p:cNvPr id="104866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JBR Trisea Publishers             Follow   'study with jbrtrisea'    Youtube Channel to understand GE8151 in Tamil</a:t>
            </a:r>
            <a:endParaRPr lang="en-US"/>
          </a:p>
        </p:txBody>
      </p:sp>
      <p:sp>
        <p:nvSpPr>
          <p:cNvPr id="104866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DFF964C-0479-4902-9CD3-28FF555121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E77F61-3CC1-469E-86A2-AB30AF72FE84}" type="datetime1">
              <a:rPr lang="en-US" smtClean="0"/>
              <a:t>28-Nov-20</a:t>
            </a:fld>
            <a:endParaRPr lang="en-US"/>
          </a:p>
        </p:txBody>
      </p:sp>
      <p:sp>
        <p:nvSpPr>
          <p:cNvPr id="10486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JBR Trisea Publishers             Follow   'study with jbrtrisea'    Youtube Channel to understand GE8151 in Tamil</a:t>
            </a:r>
            <a:endParaRPr lang="en-US"/>
          </a:p>
        </p:txBody>
      </p:sp>
      <p:sp>
        <p:nvSpPr>
          <p:cNvPr id="10486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DFF964C-0479-4902-9CD3-28FF555121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4"/>
          <p:cNvSpPr/>
          <p:nvPr/>
        </p:nvSpPr>
        <p:spPr>
          <a:xfrm>
            <a:off x="3175" y="6400800"/>
            <a:ext cx="12188825" cy="457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Rectangle 5"/>
          <p:cNvSpPr/>
          <p:nvPr/>
        </p:nvSpPr>
        <p:spPr>
          <a:xfrm>
            <a:off x="15" y="6334316"/>
            <a:ext cx="12188825" cy="6400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E6EA37C-D2C5-4846-BA7B-C4F05DD90FA2}" type="datetime1">
              <a:rPr lang="en-US" smtClean="0"/>
              <a:t>28-Nov-20</a:t>
            </a:fld>
            <a:endParaRPr lang="en-US"/>
          </a:p>
        </p:txBody>
      </p:sp>
      <p:sp>
        <p:nvSpPr>
          <p:cNvPr id="104866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JBR Trisea Publishers             Follow   'study with jbrtrisea'    Youtube Channel to understand GE8151 in Tamil</a:t>
            </a:r>
            <a:endParaRPr lang="en-US"/>
          </a:p>
        </p:txBody>
      </p:sp>
      <p:sp>
        <p:nvSpPr>
          <p:cNvPr id="104866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DFF964C-0479-4902-9CD3-28FF555121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7"/>
          <p:cNvSpPr/>
          <p:nvPr/>
        </p:nvSpPr>
        <p:spPr>
          <a:xfrm>
            <a:off x="16" y="0"/>
            <a:ext cx="4050791" cy="68580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0" name="Rectangle 8"/>
          <p:cNvSpPr/>
          <p:nvPr/>
        </p:nvSpPr>
        <p:spPr>
          <a:xfrm>
            <a:off x="4040071" y="0"/>
            <a:ext cx="64008" cy="68580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b="0"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2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indent="0" marL="0">
              <a:buNone/>
              <a:defRPr sz="15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4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/>
          </a:lstStyle>
          <a:p>
            <a:fld id="{8963019C-37FF-49E7-90AB-BB1EE2C787EC}" type="datetime1">
              <a:rPr lang="en-US" smtClean="0"/>
              <a:t>28-Nov-20</a:t>
            </a:fld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JBR Trisea Publishers             Follow   'study with jbrtrisea'    Youtube Channel to understand GE8151 in Tamil</a:t>
            </a:r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FF964C-0479-4902-9CD3-28FF555121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Rectangle 7"/>
          <p:cNvSpPr/>
          <p:nvPr/>
        </p:nvSpPr>
        <p:spPr>
          <a:xfrm>
            <a:off x="0" y="4953000"/>
            <a:ext cx="12188825" cy="19050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7" name="Rectangle 8"/>
          <p:cNvSpPr/>
          <p:nvPr/>
        </p:nvSpPr>
        <p:spPr>
          <a:xfrm>
            <a:off x="15" y="4915076"/>
            <a:ext cx="12188825" cy="6400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anchor="b" bIns="0" lIns="91440" rIns="91440" tIns="0">
            <a:noAutofit/>
          </a:bodyPr>
          <a:lstStyle>
            <a:lvl1pPr>
              <a:defRPr b="0"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xmlns:r="http://schemas.openxmlformats.org/officeDocument/2006/relationships" r:embed="rId1"/>
            <a:stretch>
              <a:fillRect/>
            </a:stretch>
          </a:blipFill>
        </p:spPr>
        <p:txBody>
          <a:bodyPr anchor="t" lIns="457200" tIns="457200"/>
          <a:lstStyle>
            <a:lvl1pPr indent="0" marL="0">
              <a:buNone/>
              <a:defRPr sz="3200">
                <a:solidFill>
                  <a:schemeClr val="bg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4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bIns="0" lIns="91440" rIns="91440" tIns="0">
            <a:normAutofit/>
          </a:bodyPr>
          <a:lstStyle>
            <a:lvl1pPr indent="0" marL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49867AD-0AA4-4393-BC67-9D79E0E7C560}" type="datetime1">
              <a:rPr lang="en-US" smtClean="0"/>
              <a:t>28-Nov-20</a:t>
            </a:fld>
            <a:endParaRPr lang="en-US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JBR Trisea Publishers             Follow   'study with jbrtrisea'    Youtube Channel to understand GE8151 in Tamil</a:t>
            </a:r>
            <a:endParaRPr lang="en-US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DFF964C-0479-4902-9CD3-28FF555121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1" y="6400800"/>
            <a:ext cx="12192000" cy="457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Rectangle 8"/>
          <p:cNvSpPr/>
          <p:nvPr/>
        </p:nvSpPr>
        <p:spPr>
          <a:xfrm>
            <a:off x="0" y="6334316"/>
            <a:ext cx="12192001" cy="659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/>
        </p:spPr>
        <p:txBody>
          <a:bodyPr bIns="45720" lIns="0" rIns="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A7004C-D3B6-4CFB-9B42-2364DD8E6278}" type="datetime1">
              <a:rPr lang="en-US" smtClean="0"/>
              <a:t>28-Nov-20</a:t>
            </a:fld>
            <a:endParaRPr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baseline="0" cap="all"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JBR Trisea Publishers             Follow   'study with jbrtrisea'    Youtube Channel to understand GE8151 in Tamil</a:t>
            </a:r>
            <a:endParaRPr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FF964C-0479-4902-9CD3-28FF55512164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1193532" y="1737845"/>
            <a:ext cx="9966960" cy="0"/>
          </a:xfrm>
          <a:prstGeom prst="line"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1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sz="4800" kern="1200" spc="-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b="1" dirty="0" sz="7200" lang="en-US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Illustrative Programs</a:t>
            </a:r>
            <a:r>
              <a:rPr b="1" dirty="0" sz="7200" lang="en-US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b="1" dirty="0" sz="7200" lang="en-US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1" dirty="0" sz="7200" lang="en-US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pPr algn="ctr"/>
            <a:r>
              <a:rPr b="1" dirty="0" sz="6000" lang="en-US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  <a:endParaRPr b="1" dirty="0" sz="6000" 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99256" y="6459785"/>
            <a:ext cx="7920507" cy="365125"/>
          </a:xfrm>
        </p:spPr>
        <p:txBody>
          <a:bodyPr/>
          <a:p>
            <a:r>
              <a:rPr lang="en-US" smtClean="0"/>
              <a:t>JBR Trisea Publishers             Follow   'study with jbrtrisea'    Youtube Channel to understand GE8151 in Tamil</a:t>
            </a:r>
            <a:endParaRPr dirty="0" lang="en-US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b="1" dirty="0" sz="4000"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the values of two variables</a:t>
            </a:r>
          </a:p>
        </p:txBody>
      </p:sp>
      <p:sp>
        <p:nvSpPr>
          <p:cNvPr id="1048603" name="Content Placeholder 4"/>
          <p:cNvSpPr>
            <a:spLocks noGrp="1"/>
          </p:cNvSpPr>
          <p:nvPr>
            <p:ph sz="half" idx="1"/>
          </p:nvPr>
        </p:nvSpPr>
        <p:spPr/>
        <p:txBody>
          <a:bodyPr numCol="1"/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x = input('Enter value of x: ')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y = input('Enter value of y: ')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temp = x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x = y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y = temp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print('The value of x after swapping: ',x)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print('The value of y after swapping: ',y) </a:t>
            </a:r>
            <a:endParaRPr dirty="0" lang="en-US">
              <a:latin typeface="Times New Roman" panose="02020603050405020304" pitchFamily="18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endParaRPr dirty="0" lang="en-US"/>
          </a:p>
        </p:txBody>
      </p:sp>
      <p:sp>
        <p:nvSpPr>
          <p:cNvPr id="1048604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pPr algn="just" marL="0" marR="0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rgbClr val="0070C0"/>
                </a:solidFill>
              </a:rPr>
              <a:t>Output:</a:t>
            </a:r>
          </a:p>
          <a:p>
            <a:pPr algn="just" marL="0" marR="0">
              <a:spcBef>
                <a:spcPts val="0"/>
              </a:spcBef>
              <a:spcAft>
                <a:spcPts val="0"/>
              </a:spcAft>
            </a:pPr>
            <a:r>
              <a:rPr dirty="0" sz="1400" lang="en-US"/>
              <a:t> </a:t>
            </a:r>
            <a:endParaRPr dirty="0" lang="en-US"/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Enter value of x: 34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Enter value of y: 67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The value of x after swapping: 67 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The value of y after swapping: 34</a:t>
            </a:r>
            <a:endParaRPr dirty="0" lang="en-US">
              <a:latin typeface="Times New Roman" panose="02020603050405020304" pitchFamily="18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endParaRPr dirty="0" lang="en-US"/>
          </a:p>
        </p:txBody>
      </p:sp>
      <p:sp>
        <p:nvSpPr>
          <p:cNvPr id="104860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089204" y="6492875"/>
            <a:ext cx="6848733" cy="365125"/>
          </a:xfrm>
        </p:spPr>
        <p:txBody>
          <a:bodyPr/>
          <a:p>
            <a:r>
              <a:rPr lang="en-US" smtClean="0"/>
              <a:t>JBR Trisea Publishers             Follow   'study with jbrtrisea'    Youtube Channel to understand GE8151 in Tamil</a:t>
            </a:r>
            <a:endParaRPr dirty="0" lang="en-US"/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b="1" dirty="0" sz="4000"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Circulate the values of n variables</a:t>
            </a:r>
            <a:endParaRPr dirty="0" sz="4000" 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0" name="Content Placeholder 3"/>
          <p:cNvSpPr>
            <a:spLocks noGrp="1"/>
          </p:cNvSpPr>
          <p:nvPr>
            <p:ph sz="half" idx="1"/>
          </p:nvPr>
        </p:nvSpPr>
        <p:spPr>
          <a:xfrm>
            <a:off x="1097280" y="1728537"/>
            <a:ext cx="5120641" cy="4632339"/>
          </a:xfrm>
        </p:spPr>
        <p:txBody>
          <a:bodyPr>
            <a:normAutofit fontScale="90000" lnSpcReduction="20000"/>
          </a:bodyPr>
          <a:p>
            <a:r>
              <a:rPr dirty="0" lang="en-US" err="1"/>
              <a:t>def</a:t>
            </a:r>
            <a:r>
              <a:rPr dirty="0" lang="en-US"/>
              <a:t> circulate(A,N):</a:t>
            </a:r>
          </a:p>
          <a:p>
            <a:r>
              <a:rPr dirty="0" lang="en-US"/>
              <a:t>      for </a:t>
            </a:r>
            <a:r>
              <a:rPr dirty="0" lang="en-US" err="1"/>
              <a:t>i</a:t>
            </a:r>
            <a:r>
              <a:rPr dirty="0" lang="en-US"/>
              <a:t> in range(0,N):</a:t>
            </a:r>
          </a:p>
          <a:p>
            <a:r>
              <a:rPr dirty="0" lang="en-US"/>
              <a:t>            j=</a:t>
            </a:r>
            <a:r>
              <a:rPr dirty="0" lang="en-US" err="1"/>
              <a:t>len</a:t>
            </a:r>
            <a:r>
              <a:rPr dirty="0" lang="en-US"/>
              <a:t>(A)</a:t>
            </a:r>
            <a:r>
              <a:rPr dirty="0" lang="en-US">
                <a:sym typeface="Symbol" panose="05050102010706020507" pitchFamily="18" charset="2"/>
              </a:rPr>
              <a:t></a:t>
            </a:r>
            <a:r>
              <a:rPr dirty="0" lang="en-US"/>
              <a:t>1</a:t>
            </a:r>
          </a:p>
          <a:p>
            <a:r>
              <a:rPr dirty="0" lang="en-US"/>
              <a:t>            while j&gt;0:</a:t>
            </a:r>
          </a:p>
          <a:p>
            <a:r>
              <a:rPr dirty="0" lang="en-US"/>
              <a:t>temp=A[j]</a:t>
            </a:r>
          </a:p>
          <a:p>
            <a:r>
              <a:rPr dirty="0" lang="en-US"/>
              <a:t>A[j]=A[j</a:t>
            </a:r>
            <a:r>
              <a:rPr dirty="0" lang="en-US">
                <a:sym typeface="Symbol" panose="05050102010706020507" pitchFamily="18" charset="2"/>
              </a:rPr>
              <a:t></a:t>
            </a:r>
            <a:r>
              <a:rPr dirty="0" lang="en-US"/>
              <a:t>1]</a:t>
            </a:r>
          </a:p>
          <a:p>
            <a:r>
              <a:rPr dirty="0" lang="en-US"/>
              <a:t>A[j</a:t>
            </a:r>
            <a:r>
              <a:rPr dirty="0" lang="en-US">
                <a:sym typeface="Symbol" panose="05050102010706020507" pitchFamily="18" charset="2"/>
              </a:rPr>
              <a:t></a:t>
            </a:r>
            <a:r>
              <a:rPr dirty="0" lang="en-US"/>
              <a:t>1]=temp</a:t>
            </a:r>
          </a:p>
          <a:p>
            <a:r>
              <a:rPr dirty="0" lang="en-US"/>
              <a:t>j=j</a:t>
            </a:r>
            <a:r>
              <a:rPr dirty="0" lang="en-US">
                <a:sym typeface="Symbol" panose="05050102010706020507" pitchFamily="18" charset="2"/>
              </a:rPr>
              <a:t></a:t>
            </a:r>
            <a:r>
              <a:rPr dirty="0" lang="en-US"/>
              <a:t>1</a:t>
            </a:r>
          </a:p>
          <a:p>
            <a:r>
              <a:rPr dirty="0" lang="en-US"/>
              <a:t>            print('Circulation',i+1,' =',A)</a:t>
            </a:r>
          </a:p>
          <a:p>
            <a:r>
              <a:rPr dirty="0" lang="en-US"/>
              <a:t>      return</a:t>
            </a:r>
          </a:p>
          <a:p>
            <a:r>
              <a:rPr dirty="0" lang="en-US"/>
              <a:t>A=[91,92,93,94,95]</a:t>
            </a:r>
          </a:p>
          <a:p>
            <a:r>
              <a:rPr dirty="0" lang="en-US"/>
              <a:t>n=</a:t>
            </a:r>
            <a:r>
              <a:rPr dirty="0" lang="en-US" err="1"/>
              <a:t>int</a:t>
            </a:r>
            <a:r>
              <a:rPr dirty="0" lang="en-US"/>
              <a:t>(input("Enter n :  "))</a:t>
            </a:r>
          </a:p>
          <a:p>
            <a:r>
              <a:rPr dirty="0" lang="en-US"/>
              <a:t>circulate(</a:t>
            </a:r>
            <a:r>
              <a:rPr dirty="0" lang="en-US" err="1"/>
              <a:t>A,n</a:t>
            </a:r>
            <a:r>
              <a:rPr dirty="0" lang="en-US"/>
              <a:t>)</a:t>
            </a:r>
            <a:endParaRPr dirty="0" lang="en-US"/>
          </a:p>
        </p:txBody>
      </p:sp>
      <p:sp>
        <p:nvSpPr>
          <p:cNvPr id="1048611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b="1" dirty="0" lang="en-US"/>
              <a:t>Output:</a:t>
            </a:r>
            <a:endParaRPr dirty="0" lang="en-US"/>
          </a:p>
          <a:p>
            <a:r>
              <a:rPr dirty="0" lang="en-US"/>
              <a:t> </a:t>
            </a:r>
          </a:p>
          <a:p>
            <a:r>
              <a:rPr dirty="0" lang="en-US"/>
              <a:t>Enter n :  5</a:t>
            </a:r>
          </a:p>
          <a:p>
            <a:r>
              <a:rPr dirty="0" lang="en-US"/>
              <a:t>Circulation 1  = [95, 91, 92, 93, 94]</a:t>
            </a:r>
          </a:p>
          <a:p>
            <a:r>
              <a:rPr dirty="0" lang="en-US"/>
              <a:t>Circulation 2  = [94, 95, 91, 92, 93]</a:t>
            </a:r>
          </a:p>
          <a:p>
            <a:r>
              <a:rPr dirty="0" lang="en-US"/>
              <a:t>Circulation 3  = [93, 94, 95, 91, 92]</a:t>
            </a:r>
          </a:p>
          <a:p>
            <a:r>
              <a:rPr dirty="0" lang="en-US"/>
              <a:t>Circulation 4  = [92, 93, 94, 95, 91]</a:t>
            </a:r>
          </a:p>
          <a:p>
            <a:r>
              <a:rPr dirty="0" lang="en-US"/>
              <a:t>Circulation 5  = [91, 92, 93, 94, 95]</a:t>
            </a:r>
            <a:endParaRPr dirty="0" lang="en-US"/>
          </a:p>
        </p:txBody>
      </p:sp>
      <p:sp>
        <p:nvSpPr>
          <p:cNvPr id="10486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4055" y="6469251"/>
            <a:ext cx="6926007" cy="365125"/>
          </a:xfrm>
        </p:spPr>
        <p:txBody>
          <a:bodyPr/>
          <a:p>
            <a:r>
              <a:rPr lang="en-US" smtClean="0"/>
              <a:t>JBR Trisea Publishers             Follow   'study with jbrtrisea'    Youtube Channel to understand GE8151 in Tamil</a:t>
            </a:r>
            <a:endParaRPr dirty="0" lang="en-US"/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b="1" dirty="0" sz="4000"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distance between two points</a:t>
            </a:r>
            <a:endParaRPr b="1" dirty="0" sz="4000" 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dirty="0" lang="en-US"/>
              <a:t>import math</a:t>
            </a:r>
          </a:p>
          <a:p>
            <a:r>
              <a:rPr dirty="0" lang="en-US"/>
              <a:t>x1 = </a:t>
            </a:r>
            <a:r>
              <a:rPr dirty="0" lang="en-US" err="1"/>
              <a:t>int</a:t>
            </a:r>
            <a:r>
              <a:rPr dirty="0" lang="en-US"/>
              <a:t>(input("Enter a number: "))</a:t>
            </a:r>
          </a:p>
          <a:p>
            <a:r>
              <a:rPr dirty="0" lang="en-US"/>
              <a:t>y1 = </a:t>
            </a:r>
            <a:r>
              <a:rPr dirty="0" lang="en-US" err="1"/>
              <a:t>int</a:t>
            </a:r>
            <a:r>
              <a:rPr dirty="0" lang="en-US"/>
              <a:t>(input("Enter a number: "))</a:t>
            </a:r>
          </a:p>
          <a:p>
            <a:r>
              <a:rPr dirty="0" lang="en-US"/>
              <a:t>x2 = </a:t>
            </a:r>
            <a:r>
              <a:rPr dirty="0" lang="en-US" err="1"/>
              <a:t>int</a:t>
            </a:r>
            <a:r>
              <a:rPr dirty="0" lang="en-US"/>
              <a:t>(input("Enter a number: "))</a:t>
            </a:r>
          </a:p>
          <a:p>
            <a:r>
              <a:rPr dirty="0" lang="en-US"/>
              <a:t>y2 = </a:t>
            </a:r>
            <a:r>
              <a:rPr dirty="0" lang="en-US" err="1"/>
              <a:t>int</a:t>
            </a:r>
            <a:r>
              <a:rPr dirty="0" lang="en-US"/>
              <a:t>(input("Enter a number: "))</a:t>
            </a:r>
          </a:p>
          <a:p>
            <a:r>
              <a:rPr dirty="0" lang="en-US"/>
              <a:t>p1 = [x1, y1]</a:t>
            </a:r>
          </a:p>
          <a:p>
            <a:r>
              <a:rPr dirty="0" lang="en-US"/>
              <a:t>p2 = [x2, y2]</a:t>
            </a:r>
          </a:p>
          <a:p>
            <a:r>
              <a:rPr dirty="0" lang="en-US"/>
              <a:t>distance = </a:t>
            </a:r>
            <a:r>
              <a:rPr dirty="0" lang="en-US" err="1"/>
              <a:t>math.sqrt</a:t>
            </a:r>
            <a:r>
              <a:rPr dirty="0" lang="en-US"/>
              <a:t>( ((p1[0]-p2[0])**2)+((p1[1]</a:t>
            </a:r>
            <a:r>
              <a:rPr dirty="0" lang="en-US">
                <a:sym typeface="Symbol" panose="05050102010706020507" pitchFamily="18" charset="2"/>
              </a:rPr>
              <a:t></a:t>
            </a:r>
            <a:r>
              <a:rPr dirty="0" lang="en-US"/>
              <a:t>p2[1])**2) )</a:t>
            </a:r>
          </a:p>
          <a:p>
            <a:r>
              <a:rPr dirty="0" lang="en-US"/>
              <a:t>print(distance)</a:t>
            </a:r>
            <a:endParaRPr dirty="0" lang="en-US"/>
          </a:p>
        </p:txBody>
      </p:sp>
      <p:sp>
        <p:nvSpPr>
          <p:cNvPr id="1048615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p>
            <a:r>
              <a:rPr b="1" dirty="0" lang="en-US"/>
              <a:t>Output:</a:t>
            </a:r>
            <a:endParaRPr dirty="0" lang="en-US"/>
          </a:p>
          <a:p>
            <a:r>
              <a:rPr b="1" dirty="0" lang="en-US"/>
              <a:t> </a:t>
            </a:r>
            <a:endParaRPr dirty="0" lang="en-US"/>
          </a:p>
          <a:p>
            <a:r>
              <a:rPr dirty="0" lang="en-US"/>
              <a:t>Enter a number: 4</a:t>
            </a:r>
          </a:p>
          <a:p>
            <a:r>
              <a:rPr dirty="0" lang="en-US"/>
              <a:t>Enter a number: 0</a:t>
            </a:r>
          </a:p>
          <a:p>
            <a:r>
              <a:rPr dirty="0" lang="en-US"/>
              <a:t>Enter a number: 6</a:t>
            </a:r>
          </a:p>
          <a:p>
            <a:r>
              <a:rPr dirty="0" lang="en-US"/>
              <a:t>Enter a number: 6</a:t>
            </a:r>
          </a:p>
          <a:p>
            <a:r>
              <a:rPr dirty="0" lang="en-US"/>
              <a:t>6.324555320336759</a:t>
            </a:r>
            <a:endParaRPr dirty="0"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5418" y="6492875"/>
            <a:ext cx="7080553" cy="365125"/>
          </a:xfrm>
        </p:spPr>
        <p:txBody>
          <a:bodyPr/>
          <a:p>
            <a:r>
              <a:rPr lang="en-US" smtClean="0"/>
              <a:t>JBR Trisea Publishers             Follow   'study with jbrtrisea'    Youtube Channel to understand GE8151 in Tamil</a:t>
            </a:r>
            <a:endParaRPr dirty="0" lang="en-US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b="1" dirty="0" sz="7200" lang="en-US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b="1" dirty="0" sz="7200" 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8" name="Subtitle 5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85417" y="6492875"/>
            <a:ext cx="6784339" cy="365125"/>
          </a:xfrm>
        </p:spPr>
        <p:txBody>
          <a:bodyPr/>
          <a:p>
            <a:r>
              <a:rPr lang="en-US" smtClean="0"/>
              <a:t>JBR Trisea Publishers             Follow   'study with jbrtrisea'    Youtube Channel to understand GE8151 in Tamil</a:t>
            </a:r>
            <a:endParaRPr dirty="0" lang="en-US"/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Retrospect">
  <a:themeElements>
    <a:clrScheme name="Office 2007-2010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br" blurRad="38100" dir="2700000" dist="25400" rotWithShape="0">
              <a:srgbClr val="000000">
                <a:alpha val="60000"/>
              </a:srgbClr>
            </a:outerShdw>
          </a:effectLst>
        </a:effectStyle>
        <a:effectStyle>
          <a:effectLst>
            <a:outerShdw algn="br" blurRad="44450" dir="2700000" dist="254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TRISEATWO</dc:creator>
  <cp:lastModifiedBy>TRISEATWO</cp:lastModifiedBy>
  <dcterms:created xsi:type="dcterms:W3CDTF">2020-11-28T07:06:57Z</dcterms:created>
  <dcterms:modified xsi:type="dcterms:W3CDTF">2023-11-10T05:55:42Z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b01f82334ff248548a1a9cf3eaff1bf1</vt:lpwstr>
  </property>
</Properties>
</file>