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06E0-D9A9-4871-B05C-012AD2983C8F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98BA-BE0C-4027-B07A-8EA54DFF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8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06E0-D9A9-4871-B05C-012AD2983C8F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98BA-BE0C-4027-B07A-8EA54DFF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5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06E0-D9A9-4871-B05C-012AD2983C8F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98BA-BE0C-4027-B07A-8EA54DFF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2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06E0-D9A9-4871-B05C-012AD2983C8F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98BA-BE0C-4027-B07A-8EA54DFF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4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06E0-D9A9-4871-B05C-012AD2983C8F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98BA-BE0C-4027-B07A-8EA54DFF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1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06E0-D9A9-4871-B05C-012AD2983C8F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98BA-BE0C-4027-B07A-8EA54DFF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2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06E0-D9A9-4871-B05C-012AD2983C8F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98BA-BE0C-4027-B07A-8EA54DFF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2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06E0-D9A9-4871-B05C-012AD2983C8F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98BA-BE0C-4027-B07A-8EA54DFF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5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06E0-D9A9-4871-B05C-012AD2983C8F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98BA-BE0C-4027-B07A-8EA54DFF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06E0-D9A9-4871-B05C-012AD2983C8F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98BA-BE0C-4027-B07A-8EA54DFF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7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06E0-D9A9-4871-B05C-012AD2983C8F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98BA-BE0C-4027-B07A-8EA54DFF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4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106E0-D9A9-4871-B05C-012AD2983C8F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398BA-BE0C-4027-B07A-8EA54DFF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7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367" y="1182341"/>
            <a:ext cx="2800350" cy="1609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20160" y="1737360"/>
            <a:ext cx="1879600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DigitalCrust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3875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/>
          <p:cNvSpPr/>
          <p:nvPr/>
        </p:nvSpPr>
        <p:spPr>
          <a:xfrm rot="10800000">
            <a:off x="1209039" y="328814"/>
            <a:ext cx="1066800" cy="1371600"/>
          </a:xfrm>
          <a:prstGeom prst="foldedCorner">
            <a:avLst>
              <a:gd name="adj" fmla="val 3952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976879" y="448702"/>
            <a:ext cx="1950720" cy="1180592"/>
            <a:chOff x="2976879" y="448702"/>
            <a:chExt cx="1950720" cy="1180592"/>
          </a:xfrm>
        </p:grpSpPr>
        <p:sp>
          <p:nvSpPr>
            <p:cNvPr id="5" name="Rectangle 4"/>
            <p:cNvSpPr/>
            <p:nvPr/>
          </p:nvSpPr>
          <p:spPr>
            <a:xfrm>
              <a:off x="2976879" y="448702"/>
              <a:ext cx="1950720" cy="118059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76879" y="521854"/>
              <a:ext cx="585216" cy="110744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39439" y="521854"/>
              <a:ext cx="1788160" cy="110744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own Arrow 7"/>
          <p:cNvSpPr/>
          <p:nvPr/>
        </p:nvSpPr>
        <p:spPr>
          <a:xfrm>
            <a:off x="5421744" y="521854"/>
            <a:ext cx="1690255" cy="117856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8345172" y="748145"/>
            <a:ext cx="1102128" cy="633060"/>
          </a:xfrm>
          <a:prstGeom prst="hexagon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/>
          <p:cNvSpPr/>
          <p:nvPr/>
        </p:nvSpPr>
        <p:spPr>
          <a:xfrm>
            <a:off x="1209039" y="2293621"/>
            <a:ext cx="1411779" cy="895928"/>
          </a:xfrm>
          <a:prstGeom prst="cloud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Summing Junction 10"/>
          <p:cNvSpPr/>
          <p:nvPr/>
        </p:nvSpPr>
        <p:spPr>
          <a:xfrm>
            <a:off x="3698009" y="2293621"/>
            <a:ext cx="1016001" cy="1048328"/>
          </a:xfrm>
          <a:prstGeom prst="flowChartSummingJunction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5745943" y="2397528"/>
            <a:ext cx="1059180" cy="780474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7894090" y="2457565"/>
            <a:ext cx="1870364" cy="1500911"/>
            <a:chOff x="7894090" y="2457565"/>
            <a:chExt cx="1870364" cy="1500911"/>
          </a:xfrm>
        </p:grpSpPr>
        <p:sp>
          <p:nvSpPr>
            <p:cNvPr id="13" name="Can 12"/>
            <p:cNvSpPr/>
            <p:nvPr/>
          </p:nvSpPr>
          <p:spPr>
            <a:xfrm>
              <a:off x="7894090" y="2469112"/>
              <a:ext cx="868218" cy="720437"/>
            </a:xfrm>
            <a:prstGeom prst="can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n 13"/>
            <p:cNvSpPr/>
            <p:nvPr/>
          </p:nvSpPr>
          <p:spPr>
            <a:xfrm>
              <a:off x="8896236" y="2457565"/>
              <a:ext cx="868218" cy="720437"/>
            </a:xfrm>
            <a:prstGeom prst="can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an 14"/>
            <p:cNvSpPr/>
            <p:nvPr/>
          </p:nvSpPr>
          <p:spPr>
            <a:xfrm>
              <a:off x="8415946" y="3238039"/>
              <a:ext cx="868218" cy="720437"/>
            </a:xfrm>
            <a:prstGeom prst="can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381295" y="4749800"/>
            <a:ext cx="1239291" cy="1106055"/>
            <a:chOff x="1381295" y="4749800"/>
            <a:chExt cx="1239291" cy="1106055"/>
          </a:xfrm>
        </p:grpSpPr>
        <p:sp>
          <p:nvSpPr>
            <p:cNvPr id="16" name="Rectangle 15"/>
            <p:cNvSpPr/>
            <p:nvPr/>
          </p:nvSpPr>
          <p:spPr>
            <a:xfrm>
              <a:off x="1694649" y="4749800"/>
              <a:ext cx="310802" cy="110605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05451" y="5152968"/>
              <a:ext cx="310802" cy="70288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09784" y="5403272"/>
              <a:ext cx="310802" cy="45258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81295" y="5403271"/>
              <a:ext cx="310802" cy="45258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Flowchart: Merge 23"/>
          <p:cNvSpPr/>
          <p:nvPr/>
        </p:nvSpPr>
        <p:spPr>
          <a:xfrm rot="16200000">
            <a:off x="6353233" y="4966852"/>
            <a:ext cx="503381" cy="429491"/>
          </a:xfrm>
          <a:prstGeom prst="flowChartMerg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3375560" y="4638962"/>
            <a:ext cx="1778331" cy="1013694"/>
            <a:chOff x="3375560" y="4638962"/>
            <a:chExt cx="1778331" cy="1013694"/>
          </a:xfrm>
        </p:grpSpPr>
        <p:sp>
          <p:nvSpPr>
            <p:cNvPr id="21" name="Flowchart: Extract 20"/>
            <p:cNvSpPr/>
            <p:nvPr/>
          </p:nvSpPr>
          <p:spPr>
            <a:xfrm>
              <a:off x="3698009" y="4959926"/>
              <a:ext cx="517237" cy="443345"/>
            </a:xfrm>
            <a:prstGeom prst="flowChartExtra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Merge 21"/>
            <p:cNvSpPr/>
            <p:nvPr/>
          </p:nvSpPr>
          <p:spPr>
            <a:xfrm>
              <a:off x="4313144" y="4973780"/>
              <a:ext cx="503381" cy="429491"/>
            </a:xfrm>
            <a:prstGeom prst="flowChartMerg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75560" y="4638962"/>
              <a:ext cx="1778331" cy="1013694"/>
            </a:xfrm>
            <a:prstGeom prst="rect">
              <a:avLst/>
            </a:pr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082012" y="4665598"/>
            <a:ext cx="1181579" cy="907109"/>
            <a:chOff x="10082012" y="4665598"/>
            <a:chExt cx="1181579" cy="907109"/>
          </a:xfrm>
        </p:grpSpPr>
        <p:sp>
          <p:nvSpPr>
            <p:cNvPr id="28" name="Rounded Rectangle 27"/>
            <p:cNvSpPr/>
            <p:nvPr/>
          </p:nvSpPr>
          <p:spPr>
            <a:xfrm rot="1851375">
              <a:off x="10761017" y="5390302"/>
              <a:ext cx="502574" cy="182405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0082012" y="4665598"/>
              <a:ext cx="868218" cy="861288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0196657" y="4805758"/>
              <a:ext cx="638927" cy="580968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Cross 28"/>
          <p:cNvSpPr/>
          <p:nvPr/>
        </p:nvSpPr>
        <p:spPr>
          <a:xfrm>
            <a:off x="8530879" y="4898601"/>
            <a:ext cx="638352" cy="623451"/>
          </a:xfrm>
          <a:prstGeom prst="plus">
            <a:avLst>
              <a:gd name="adj" fmla="val 37942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7721600" y="5522052"/>
            <a:ext cx="1328945" cy="785726"/>
            <a:chOff x="7721600" y="5522052"/>
            <a:chExt cx="1328945" cy="785726"/>
          </a:xfrm>
        </p:grpSpPr>
        <p:sp>
          <p:nvSpPr>
            <p:cNvPr id="36" name="Chevron 35"/>
            <p:cNvSpPr/>
            <p:nvPr/>
          </p:nvSpPr>
          <p:spPr>
            <a:xfrm rot="5228085">
              <a:off x="8452079" y="5709313"/>
              <a:ext cx="486293" cy="710638"/>
            </a:xfrm>
            <a:prstGeom prst="chevron">
              <a:avLst>
                <a:gd name="adj" fmla="val 75494"/>
              </a:avLst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 Single Corner Rectangle 36"/>
            <p:cNvSpPr/>
            <p:nvPr/>
          </p:nvSpPr>
          <p:spPr>
            <a:xfrm>
              <a:off x="7721600" y="5522052"/>
              <a:ext cx="809279" cy="767912"/>
            </a:xfrm>
            <a:prstGeom prst="round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997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USC/ISI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dgarijo</dc:creator>
  <cp:lastModifiedBy>dgarijo</cp:lastModifiedBy>
  <cp:revision>4</cp:revision>
  <dcterms:created xsi:type="dcterms:W3CDTF">2018-07-23T23:21:29Z</dcterms:created>
  <dcterms:modified xsi:type="dcterms:W3CDTF">2018-07-23T23:54:54Z</dcterms:modified>
</cp:coreProperties>
</file>