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3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987E-8D6E-564B-95BA-218E327A2333}" type="datetimeFigureOut">
              <a:rPr lang="en-US" smtClean="0"/>
              <a:t>16/02/18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D61E-AFA3-9C40-B5AF-4D2176EF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487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ASSET</a:t>
            </a:r>
            <a:br>
              <a:rPr lang="en-US" dirty="0" smtClean="0"/>
            </a:br>
            <a:r>
              <a:rPr lang="en-US" dirty="0" smtClean="0"/>
              <a:t>Outline</a:t>
            </a:r>
            <a:br>
              <a:rPr lang="en-US" dirty="0" smtClean="0"/>
            </a:br>
            <a:r>
              <a:rPr lang="fr-FR" dirty="0"/>
              <a:t>https://balsamiq.cloud/sm2gs3f/p80z315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Anant </a:t>
            </a:r>
            <a:r>
              <a:rPr lang="en-US" dirty="0" smtClean="0"/>
              <a:t>Chandra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8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2-16 at 3.3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520700"/>
            <a:ext cx="84709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1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16 at 3.44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508000"/>
            <a:ext cx="84455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6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16 at 3.49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95300"/>
            <a:ext cx="8432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16 at 3.5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69900"/>
            <a:ext cx="90297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3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Screenshots  ASSET Outline https://balsamiq.cloud/sm2gs3f/p80z315  </vt:lpstr>
      <vt:lpstr>PowerPoint Presentation</vt:lpstr>
      <vt:lpstr>PowerPoint Presentation</vt:lpstr>
      <vt:lpstr>PowerPoint Presentation</vt:lpstr>
      <vt:lpstr>PowerPoint Presentation</vt:lpstr>
    </vt:vector>
  </TitlesOfParts>
  <Company>anantc@outlook.com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ASSET </dc:title>
  <dc:creator>Anant Chandra</dc:creator>
  <cp:lastModifiedBy>Anant Chandra</cp:lastModifiedBy>
  <cp:revision>3</cp:revision>
  <dcterms:created xsi:type="dcterms:W3CDTF">2018-02-16T22:41:59Z</dcterms:created>
  <dcterms:modified xsi:type="dcterms:W3CDTF">2018-02-17T00:06:21Z</dcterms:modified>
</cp:coreProperties>
</file>