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9144000"/>
  <p:notesSz cx="6985000" cy="9283700"/>
  <p:embeddedFontLs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4">
          <p15:clr>
            <a:srgbClr val="000000"/>
          </p15:clr>
        </p15:guide>
        <p15:guide id="2" pos="22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F7C58-CA4A-4274-AD22-B60E61FCB411}">
  <a:tblStyle styleId="{46BF7C58-CA4A-4274-AD22-B60E61FCB41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A30969A-5E2F-4204-B05F-4E28312105B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4" orient="horz"/>
        <p:guide pos="220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27362" cy="463550"/>
          </a:xfrm>
          <a:prstGeom prst="rect">
            <a:avLst/>
          </a:prstGeom>
          <a:noFill/>
          <a:ln>
            <a:noFill/>
          </a:ln>
        </p:spPr>
        <p:txBody>
          <a:bodyPr anchorCtr="0" anchor="t" bIns="46475" lIns="92950" spcFirstLastPara="1" rIns="92950" wrap="square" tIns="4647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57637" y="0"/>
            <a:ext cx="3027362" cy="463550"/>
          </a:xfrm>
          <a:prstGeom prst="rect">
            <a:avLst/>
          </a:prstGeom>
          <a:noFill/>
          <a:ln>
            <a:noFill/>
          </a:ln>
        </p:spPr>
        <p:txBody>
          <a:bodyPr anchorCtr="0" anchor="t" bIns="46475" lIns="92950" spcFirstLastPara="1" rIns="92950" wrap="square" tIns="4647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7157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2" y="4410075"/>
            <a:ext cx="5121275" cy="4176712"/>
          </a:xfrm>
          <a:prstGeom prst="rect">
            <a:avLst/>
          </a:prstGeom>
          <a:noFill/>
          <a:ln>
            <a:noFill/>
          </a:ln>
        </p:spPr>
        <p:txBody>
          <a:bodyPr anchorCtr="0" anchor="t" bIns="46475" lIns="92950" spcFirstLastPara="1" rIns="92950" wrap="square" tIns="464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0150"/>
            <a:ext cx="3027362" cy="463550"/>
          </a:xfrm>
          <a:prstGeom prst="rect">
            <a:avLst/>
          </a:prstGeom>
          <a:noFill/>
          <a:ln>
            <a:noFill/>
          </a:ln>
        </p:spPr>
        <p:txBody>
          <a:bodyPr anchorCtr="0" anchor="b" bIns="46475" lIns="92950" spcFirstLastPara="1" rIns="92950" wrap="square" tIns="46475">
            <a:noAutofit/>
          </a:bodyPr>
          <a:lstStyle>
            <a:lvl1pPr lvl="0"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1"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57637" y="8820150"/>
            <a:ext cx="3027362" cy="463550"/>
          </a:xfrm>
          <a:prstGeom prst="rect">
            <a:avLst/>
          </a:prstGeom>
          <a:noFill/>
          <a:ln>
            <a:noFill/>
          </a:ln>
        </p:spPr>
        <p:txBody>
          <a:bodyPr anchorCtr="0" anchor="b" bIns="46475" lIns="92950" spcFirstLastPara="1" rIns="92950" wrap="square" tIns="46475">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31862" y="4410075"/>
            <a:ext cx="5121275"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7157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f6c8e9d48_0_13: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45" name="Google Shape;145;g9f6c8e9d48_0_13: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f6c8e9d48_0_28: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52" name="Google Shape;152;g9f6c8e9d48_0_28: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f6c8e9d48_0_40: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59" name="Google Shape;159;g9f6c8e9d48_0_40: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f6c8e9d48_0_33: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65" name="Google Shape;165;g9f6c8e9d48_0_33: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1ab816fb4_0_69: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72" name="Google Shape;172;g91ab816fb4_0_69: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31862" y="4410075"/>
            <a:ext cx="5121275" cy="4176712"/>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7157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1ab816fb4_0_32: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02" name="Google Shape;102;g91ab816fb4_0_32: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1ab816fb4_0_40: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08" name="Google Shape;108;g91ab816fb4_0_40: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1ab816fb4_0_46: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14" name="Google Shape;114;g91ab816fb4_0_46: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ab816fb4_0_60: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20" name="Google Shape;120;g91ab816fb4_0_60: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f6c8e9d48_0_64: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26" name="Google Shape;126;g9f6c8e9d48_0_64: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6c8e9d48_0_0: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2" name="Google Shape;132;g9f6c8e9d48_0_0: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f6c8e9d48_0_6:notes"/>
          <p:cNvSpPr txBox="1"/>
          <p:nvPr>
            <p:ph idx="1" type="body"/>
          </p:nvPr>
        </p:nvSpPr>
        <p:spPr>
          <a:xfrm>
            <a:off x="931862" y="4410075"/>
            <a:ext cx="5121300" cy="4176600"/>
          </a:xfrm>
          <a:prstGeom prst="rect">
            <a:avLst/>
          </a:prstGeom>
        </p:spPr>
        <p:txBody>
          <a:bodyPr anchorCtr="0" anchor="t" bIns="46475" lIns="92950" spcFirstLastPara="1" rIns="92950" wrap="square" tIns="46475">
            <a:noAutofit/>
          </a:bodyPr>
          <a:lstStyle/>
          <a:p>
            <a:pPr indent="0" lvl="0" marL="0" rtl="0" algn="l">
              <a:spcBef>
                <a:spcPts val="0"/>
              </a:spcBef>
              <a:spcAft>
                <a:spcPts val="0"/>
              </a:spcAft>
              <a:buNone/>
            </a:pPr>
            <a:r>
              <a:t/>
            </a:r>
            <a:endParaRPr/>
          </a:p>
        </p:txBody>
      </p:sp>
      <p:sp>
        <p:nvSpPr>
          <p:cNvPr id="138" name="Google Shape;138;g9f6c8e9d48_0_6:notes"/>
          <p:cNvSpPr/>
          <p:nvPr>
            <p:ph idx="2" type="sldImg"/>
          </p:nvPr>
        </p:nvSpPr>
        <p:spPr>
          <a:xfrm>
            <a:off x="1171575" y="696912"/>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44" name="Google Shape;4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47" name="Google Shape;4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340"/>
              </a:spcBef>
              <a:spcAft>
                <a:spcPts val="0"/>
              </a:spcAft>
              <a:buClr>
                <a:srgbClr val="990100"/>
              </a:buClr>
              <a:buSzPts val="1700"/>
              <a:buFont typeface="Arial"/>
              <a:buNone/>
              <a:defRPr b="0" i="0" sz="1700" u="none" cap="none" strike="noStrike">
                <a:solidFill>
                  <a:srgbClr val="990100"/>
                </a:solidFill>
                <a:latin typeface="Arial"/>
                <a:ea typeface="Arial"/>
                <a:cs typeface="Arial"/>
                <a:sym typeface="Arial"/>
              </a:defRPr>
            </a:lvl1pPr>
            <a:lvl2pPr lvl="1" marR="0" rtl="0" algn="ctr">
              <a:spcBef>
                <a:spcPts val="300"/>
              </a:spcBef>
              <a:spcAft>
                <a:spcPts val="0"/>
              </a:spcAft>
              <a:buClr>
                <a:schemeClr val="hlink"/>
              </a:buClr>
              <a:buSzPts val="1950"/>
              <a:buFont typeface="Times"/>
              <a:buNone/>
              <a:defRPr b="0" i="0" sz="1500" u="none" cap="none" strike="noStrike">
                <a:solidFill>
                  <a:schemeClr val="dk1"/>
                </a:solidFill>
                <a:latin typeface="Open Sans"/>
                <a:ea typeface="Open Sans"/>
                <a:cs typeface="Open Sans"/>
                <a:sym typeface="Open Sans"/>
              </a:defRPr>
            </a:lvl2pPr>
            <a:lvl3pPr lvl="2" marR="0" rtl="0" algn="ctr">
              <a:spcBef>
                <a:spcPts val="300"/>
              </a:spcBef>
              <a:spcAft>
                <a:spcPts val="0"/>
              </a:spcAft>
              <a:buClr>
                <a:schemeClr val="dk1"/>
              </a:buClr>
              <a:buSzPts val="1950"/>
              <a:buFont typeface="Arial"/>
              <a:buNone/>
              <a:defRPr b="0" i="0" sz="15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55" name="Google Shape;5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1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58" name="Google Shape;58;p1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61" name="Google Shape;61;p1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10000"/>
              </a:lnSpc>
              <a:spcBef>
                <a:spcPts val="0"/>
              </a:spcBef>
              <a:spcAft>
                <a:spcPts val="0"/>
              </a:spcAft>
              <a:buSzPts val="1400"/>
              <a:buNone/>
              <a:defRPr b="1" sz="2000"/>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64" name="Google Shape;64;p1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990100"/>
              </a:buClr>
              <a:buSzPts val="3200"/>
              <a:buFont typeface="Arial"/>
              <a:buNone/>
              <a:defRPr b="0" i="0" sz="3200" u="none" cap="none" strike="noStrike">
                <a:solidFill>
                  <a:srgbClr val="990100"/>
                </a:solidFill>
                <a:latin typeface="Arial"/>
                <a:ea typeface="Arial"/>
                <a:cs typeface="Arial"/>
                <a:sym typeface="Arial"/>
              </a:defRPr>
            </a:lvl1pPr>
            <a:lvl2pPr lvl="1" marR="0" rtl="0" algn="l">
              <a:spcBef>
                <a:spcPts val="560"/>
              </a:spcBef>
              <a:spcAft>
                <a:spcPts val="0"/>
              </a:spcAft>
              <a:buClr>
                <a:schemeClr val="hlink"/>
              </a:buClr>
              <a:buSzPts val="3640"/>
              <a:buFont typeface="Times"/>
              <a:buNone/>
              <a:defRPr b="0" i="0" sz="2800" u="none" cap="none" strike="noStrike">
                <a:solidFill>
                  <a:schemeClr val="dk1"/>
                </a:solidFill>
                <a:latin typeface="Open Sans"/>
                <a:ea typeface="Open Sans"/>
                <a:cs typeface="Open Sans"/>
                <a:sym typeface="Open Sans"/>
              </a:defRPr>
            </a:lvl2pPr>
            <a:lvl3pPr lvl="2" marR="0" rtl="0" algn="l">
              <a:spcBef>
                <a:spcPts val="480"/>
              </a:spcBef>
              <a:spcAft>
                <a:spcPts val="0"/>
              </a:spcAft>
              <a:buClr>
                <a:schemeClr val="dk1"/>
              </a:buClr>
              <a:buSzPts val="312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65" name="Google Shape;65;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990100"/>
              </a:buClr>
              <a:buSzPts val="1400"/>
              <a:buFont typeface="Arial"/>
              <a:buNone/>
              <a:defRPr b="0" i="0" sz="1400" u="none" cap="none" strike="noStrike">
                <a:solidFill>
                  <a:srgbClr val="990100"/>
                </a:solidFill>
                <a:latin typeface="Arial"/>
                <a:ea typeface="Arial"/>
                <a:cs typeface="Arial"/>
                <a:sym typeface="Arial"/>
              </a:defRPr>
            </a:lvl1pPr>
            <a:lvl2pPr indent="-228600" lvl="1" marL="914400" marR="0" rtl="0" algn="l">
              <a:spcBef>
                <a:spcPts val="240"/>
              </a:spcBef>
              <a:spcAft>
                <a:spcPts val="0"/>
              </a:spcAft>
              <a:buClr>
                <a:schemeClr val="hlink"/>
              </a:buClr>
              <a:buSzPts val="1560"/>
              <a:buFont typeface="Times"/>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200"/>
              </a:spcBef>
              <a:spcAft>
                <a:spcPts val="0"/>
              </a:spcAft>
              <a:buClr>
                <a:schemeClr val="dk1"/>
              </a:buClr>
              <a:buSzPts val="13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10000"/>
              </a:lnSpc>
              <a:spcBef>
                <a:spcPts val="0"/>
              </a:spcBef>
              <a:spcAft>
                <a:spcPts val="0"/>
              </a:spcAft>
              <a:buSzPts val="1400"/>
              <a:buNone/>
              <a:defRPr b="1" sz="2000"/>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68" name="Google Shape;68;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SzPts val="1400"/>
              <a:buNone/>
              <a:defRPr b="0" i="0" sz="3200" u="none" cap="none" strike="noStrike">
                <a:solidFill>
                  <a:srgbClr val="990100"/>
                </a:solidFill>
                <a:latin typeface="Arial"/>
                <a:ea typeface="Arial"/>
                <a:cs typeface="Arial"/>
                <a:sym typeface="Arial"/>
              </a:defRPr>
            </a:lvl1pPr>
            <a:lvl2pPr indent="-459740" lvl="1" marL="914400" marR="0" rtl="0" algn="l">
              <a:spcBef>
                <a:spcPts val="560"/>
              </a:spcBef>
              <a:spcAft>
                <a:spcPts val="0"/>
              </a:spcAft>
              <a:buClr>
                <a:schemeClr val="hlink"/>
              </a:buClr>
              <a:buSzPts val="3640"/>
              <a:buFont typeface="Times"/>
              <a:buChar char="•"/>
              <a:defRPr b="0" i="0" sz="2800" u="none" cap="none" strike="noStrike">
                <a:solidFill>
                  <a:schemeClr val="dk1"/>
                </a:solidFill>
                <a:latin typeface="Open Sans"/>
                <a:ea typeface="Open Sans"/>
                <a:cs typeface="Open Sans"/>
                <a:sym typeface="Open Sans"/>
              </a:defRPr>
            </a:lvl2pPr>
            <a:lvl3pPr indent="-426719" lvl="2" marL="1371600" marR="0" rtl="0" algn="l">
              <a:spcBef>
                <a:spcPts val="480"/>
              </a:spcBef>
              <a:spcAft>
                <a:spcPts val="0"/>
              </a:spcAft>
              <a:buClr>
                <a:schemeClr val="dk1"/>
              </a:buClr>
              <a:buSzPts val="3120"/>
              <a:buFont typeface="Arial"/>
              <a:buChar char="•"/>
              <a:defRPr b="0" i="0" sz="24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
        <p:nvSpPr>
          <p:cNvPr id="69" name="Google Shape;69;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990100"/>
              </a:buClr>
              <a:buSzPts val="1400"/>
              <a:buFont typeface="Arial"/>
              <a:buNone/>
              <a:defRPr b="0" i="0" sz="1400" u="none" cap="none" strike="noStrike">
                <a:solidFill>
                  <a:srgbClr val="990100"/>
                </a:solidFill>
                <a:latin typeface="Arial"/>
                <a:ea typeface="Arial"/>
                <a:cs typeface="Arial"/>
                <a:sym typeface="Arial"/>
              </a:defRPr>
            </a:lvl1pPr>
            <a:lvl2pPr indent="-228600" lvl="1" marL="914400" marR="0" rtl="0" algn="l">
              <a:spcBef>
                <a:spcPts val="240"/>
              </a:spcBef>
              <a:spcAft>
                <a:spcPts val="0"/>
              </a:spcAft>
              <a:buClr>
                <a:schemeClr val="hlink"/>
              </a:buClr>
              <a:buSzPts val="1560"/>
              <a:buFont typeface="Times"/>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200"/>
              </a:spcBef>
              <a:spcAft>
                <a:spcPts val="0"/>
              </a:spcAft>
              <a:buClr>
                <a:schemeClr val="dk1"/>
              </a:buClr>
              <a:buSzPts val="13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75" name="Google Shape;75;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990100"/>
              </a:buClr>
              <a:buSzPts val="2400"/>
              <a:buFont typeface="Arial"/>
              <a:buNone/>
              <a:defRPr b="1" i="0" sz="2400" u="none" cap="none" strike="noStrike">
                <a:solidFill>
                  <a:srgbClr val="990100"/>
                </a:solidFill>
                <a:latin typeface="Arial"/>
                <a:ea typeface="Arial"/>
                <a:cs typeface="Arial"/>
                <a:sym typeface="Arial"/>
              </a:defRPr>
            </a:lvl1pPr>
            <a:lvl2pPr indent="-228600" lvl="1" marL="914400" marR="0" rtl="0" algn="l">
              <a:spcBef>
                <a:spcPts val="400"/>
              </a:spcBef>
              <a:spcAft>
                <a:spcPts val="0"/>
              </a:spcAft>
              <a:buClr>
                <a:schemeClr val="hlink"/>
              </a:buClr>
              <a:buSzPts val="2600"/>
              <a:buFont typeface="Times"/>
              <a:buNone/>
              <a:defRPr b="1" i="0" sz="2000" u="none" cap="none" strike="noStrike">
                <a:solidFill>
                  <a:schemeClr val="dk1"/>
                </a:solidFill>
                <a:latin typeface="Open Sans"/>
                <a:ea typeface="Open Sans"/>
                <a:cs typeface="Open Sans"/>
                <a:sym typeface="Open Sans"/>
              </a:defRPr>
            </a:lvl2pPr>
            <a:lvl3pPr indent="-228600" lvl="2" marL="1371600" marR="0" rtl="0" algn="l">
              <a:spcBef>
                <a:spcPts val="360"/>
              </a:spcBef>
              <a:spcAft>
                <a:spcPts val="0"/>
              </a:spcAft>
              <a:buClr>
                <a:schemeClr val="dk1"/>
              </a:buClr>
              <a:buSzPts val="234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76" name="Google Shape;76;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2400" u="none" cap="none" strike="noStrike">
                <a:solidFill>
                  <a:srgbClr val="990100"/>
                </a:solidFill>
                <a:latin typeface="Arial"/>
                <a:ea typeface="Arial"/>
                <a:cs typeface="Arial"/>
                <a:sym typeface="Arial"/>
              </a:defRPr>
            </a:lvl1pPr>
            <a:lvl2pPr indent="-393700" lvl="1" marL="914400" marR="0" rtl="0" algn="l">
              <a:spcBef>
                <a:spcPts val="400"/>
              </a:spcBef>
              <a:spcAft>
                <a:spcPts val="0"/>
              </a:spcAft>
              <a:buClr>
                <a:schemeClr val="hlink"/>
              </a:buClr>
              <a:buSzPts val="2600"/>
              <a:buFont typeface="Times"/>
              <a:buChar char="•"/>
              <a:defRPr b="0" i="0" sz="2000" u="none" cap="none" strike="noStrike">
                <a:solidFill>
                  <a:schemeClr val="dk1"/>
                </a:solidFill>
                <a:latin typeface="Open Sans"/>
                <a:ea typeface="Open Sans"/>
                <a:cs typeface="Open Sans"/>
                <a:sym typeface="Open Sans"/>
              </a:defRPr>
            </a:lvl2pPr>
            <a:lvl3pPr indent="-377189" lvl="2" marL="1371600" marR="0" rtl="0" algn="l">
              <a:spcBef>
                <a:spcPts val="360"/>
              </a:spcBef>
              <a:spcAft>
                <a:spcPts val="0"/>
              </a:spcAft>
              <a:buClr>
                <a:schemeClr val="dk1"/>
              </a:buClr>
              <a:buSzPts val="234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9pPr>
          </a:lstStyle>
          <a:p/>
        </p:txBody>
      </p:sp>
      <p:sp>
        <p:nvSpPr>
          <p:cNvPr id="77" name="Google Shape;77;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990100"/>
              </a:buClr>
              <a:buSzPts val="2400"/>
              <a:buFont typeface="Arial"/>
              <a:buNone/>
              <a:defRPr b="1" i="0" sz="2400" u="none" cap="none" strike="noStrike">
                <a:solidFill>
                  <a:srgbClr val="990100"/>
                </a:solidFill>
                <a:latin typeface="Arial"/>
                <a:ea typeface="Arial"/>
                <a:cs typeface="Arial"/>
                <a:sym typeface="Arial"/>
              </a:defRPr>
            </a:lvl1pPr>
            <a:lvl2pPr indent="-228600" lvl="1" marL="914400" marR="0" rtl="0" algn="l">
              <a:spcBef>
                <a:spcPts val="400"/>
              </a:spcBef>
              <a:spcAft>
                <a:spcPts val="0"/>
              </a:spcAft>
              <a:buClr>
                <a:schemeClr val="hlink"/>
              </a:buClr>
              <a:buSzPts val="2600"/>
              <a:buFont typeface="Times"/>
              <a:buNone/>
              <a:defRPr b="1" i="0" sz="2000" u="none" cap="none" strike="noStrike">
                <a:solidFill>
                  <a:schemeClr val="dk1"/>
                </a:solidFill>
                <a:latin typeface="Open Sans"/>
                <a:ea typeface="Open Sans"/>
                <a:cs typeface="Open Sans"/>
                <a:sym typeface="Open Sans"/>
              </a:defRPr>
            </a:lvl2pPr>
            <a:lvl3pPr indent="-228600" lvl="2" marL="1371600" marR="0" rtl="0" algn="l">
              <a:spcBef>
                <a:spcPts val="360"/>
              </a:spcBef>
              <a:spcAft>
                <a:spcPts val="0"/>
              </a:spcAft>
              <a:buClr>
                <a:schemeClr val="dk1"/>
              </a:buClr>
              <a:buSzPts val="234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78" name="Google Shape;78;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2400" u="none" cap="none" strike="noStrike">
                <a:solidFill>
                  <a:srgbClr val="990100"/>
                </a:solidFill>
                <a:latin typeface="Arial"/>
                <a:ea typeface="Arial"/>
                <a:cs typeface="Arial"/>
                <a:sym typeface="Arial"/>
              </a:defRPr>
            </a:lvl1pPr>
            <a:lvl2pPr indent="-393700" lvl="1" marL="914400" marR="0" rtl="0" algn="l">
              <a:spcBef>
                <a:spcPts val="400"/>
              </a:spcBef>
              <a:spcAft>
                <a:spcPts val="0"/>
              </a:spcAft>
              <a:buClr>
                <a:schemeClr val="hlink"/>
              </a:buClr>
              <a:buSzPts val="2600"/>
              <a:buFont typeface="Times"/>
              <a:buChar char="•"/>
              <a:defRPr b="0" i="0" sz="2000" u="none" cap="none" strike="noStrike">
                <a:solidFill>
                  <a:schemeClr val="dk1"/>
                </a:solidFill>
                <a:latin typeface="Open Sans"/>
                <a:ea typeface="Open Sans"/>
                <a:cs typeface="Open Sans"/>
                <a:sym typeface="Open Sans"/>
              </a:defRPr>
            </a:lvl2pPr>
            <a:lvl3pPr indent="-377189" lvl="2" marL="1371600" marR="0" rtl="0" algn="l">
              <a:spcBef>
                <a:spcPts val="360"/>
              </a:spcBef>
              <a:spcAft>
                <a:spcPts val="0"/>
              </a:spcAft>
              <a:buClr>
                <a:schemeClr val="dk1"/>
              </a:buClr>
              <a:buSzPts val="234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 name="Shape 13"/>
        <p:cNvGrpSpPr/>
        <p:nvPr/>
      </p:nvGrpSpPr>
      <p:grpSpPr>
        <a:xfrm>
          <a:off x="0" y="0"/>
          <a:ext cx="0" cy="0"/>
          <a:chOff x="0" y="0"/>
          <a:chExt cx="0" cy="0"/>
        </a:xfrm>
      </p:grpSpPr>
      <p:sp>
        <p:nvSpPr>
          <p:cNvPr id="14" name="Google Shape;14;p3"/>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15" name="Google Shape;15;p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81" name="Google Shape;8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SzPts val="1400"/>
              <a:buNone/>
              <a:defRPr b="0" i="0" sz="2800" u="none" cap="none" strike="noStrike">
                <a:solidFill>
                  <a:srgbClr val="990100"/>
                </a:solidFill>
                <a:latin typeface="Arial"/>
                <a:ea typeface="Arial"/>
                <a:cs typeface="Arial"/>
                <a:sym typeface="Arial"/>
              </a:defRPr>
            </a:lvl1pPr>
            <a:lvl2pPr indent="-426719" lvl="1" marL="914400" marR="0" rtl="0" algn="l">
              <a:spcBef>
                <a:spcPts val="480"/>
              </a:spcBef>
              <a:spcAft>
                <a:spcPts val="0"/>
              </a:spcAft>
              <a:buClr>
                <a:schemeClr val="hlink"/>
              </a:buClr>
              <a:buSzPts val="3120"/>
              <a:buFont typeface="Times"/>
              <a:buChar char="•"/>
              <a:defRPr b="0" i="0" sz="2400" u="none" cap="none" strike="noStrike">
                <a:solidFill>
                  <a:schemeClr val="dk1"/>
                </a:solidFill>
                <a:latin typeface="Open Sans"/>
                <a:ea typeface="Open Sans"/>
                <a:cs typeface="Open Sans"/>
                <a:sym typeface="Open Sans"/>
              </a:defRPr>
            </a:lvl2pPr>
            <a:lvl3pPr indent="-393700" lvl="2" marL="1371600" marR="0" rtl="0" algn="l">
              <a:spcBef>
                <a:spcPts val="400"/>
              </a:spcBef>
              <a:spcAft>
                <a:spcPts val="0"/>
              </a:spcAft>
              <a:buClr>
                <a:schemeClr val="dk1"/>
              </a:buClr>
              <a:buSzPts val="26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5pPr>
            <a:lvl6pPr indent="-228600" lvl="5" marL="27432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6pPr>
            <a:lvl7pPr indent="-228600" lvl="6" marL="32004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7pPr>
            <a:lvl8pPr indent="-228600" lvl="7" marL="36576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8pPr>
            <a:lvl9pPr indent="-228600" lvl="8" marL="4114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9pPr>
          </a:lstStyle>
          <a:p/>
        </p:txBody>
      </p:sp>
      <p:sp>
        <p:nvSpPr>
          <p:cNvPr id="82" name="Google Shape;8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SzPts val="1400"/>
              <a:buNone/>
              <a:defRPr b="0" i="0" sz="2800" u="none" cap="none" strike="noStrike">
                <a:solidFill>
                  <a:srgbClr val="990100"/>
                </a:solidFill>
                <a:latin typeface="Arial"/>
                <a:ea typeface="Arial"/>
                <a:cs typeface="Arial"/>
                <a:sym typeface="Arial"/>
              </a:defRPr>
            </a:lvl1pPr>
            <a:lvl2pPr indent="-426719" lvl="1" marL="914400" marR="0" rtl="0" algn="l">
              <a:spcBef>
                <a:spcPts val="480"/>
              </a:spcBef>
              <a:spcAft>
                <a:spcPts val="0"/>
              </a:spcAft>
              <a:buClr>
                <a:schemeClr val="hlink"/>
              </a:buClr>
              <a:buSzPts val="3120"/>
              <a:buFont typeface="Times"/>
              <a:buChar char="•"/>
              <a:defRPr b="0" i="0" sz="2400" u="none" cap="none" strike="noStrike">
                <a:solidFill>
                  <a:schemeClr val="dk1"/>
                </a:solidFill>
                <a:latin typeface="Open Sans"/>
                <a:ea typeface="Open Sans"/>
                <a:cs typeface="Open Sans"/>
                <a:sym typeface="Open Sans"/>
              </a:defRPr>
            </a:lvl2pPr>
            <a:lvl3pPr indent="-393700" lvl="2" marL="1371600" marR="0" rtl="0" algn="l">
              <a:spcBef>
                <a:spcPts val="400"/>
              </a:spcBef>
              <a:spcAft>
                <a:spcPts val="0"/>
              </a:spcAft>
              <a:buClr>
                <a:schemeClr val="dk1"/>
              </a:buClr>
              <a:buSzPts val="26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5pPr>
            <a:lvl6pPr indent="-228600" lvl="5" marL="27432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6pPr>
            <a:lvl7pPr indent="-228600" lvl="6" marL="32004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7pPr>
            <a:lvl8pPr indent="-228600" lvl="7" marL="36576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8pPr>
            <a:lvl9pPr indent="-228600" lvl="8" marL="4114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10000"/>
              </a:lnSpc>
              <a:spcBef>
                <a:spcPts val="0"/>
              </a:spcBef>
              <a:spcAft>
                <a:spcPts val="0"/>
              </a:spcAft>
              <a:buSzPts val="1400"/>
              <a:buNone/>
              <a:defRPr b="1" sz="4000" cap="none"/>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85" name="Google Shape;85;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990100"/>
              </a:buClr>
              <a:buSzPts val="2000"/>
              <a:buFont typeface="Arial"/>
              <a:buNone/>
              <a:defRPr b="0" i="0" sz="2000" u="none" cap="none" strike="noStrike">
                <a:solidFill>
                  <a:srgbClr val="990100"/>
                </a:solidFill>
                <a:latin typeface="Arial"/>
                <a:ea typeface="Arial"/>
                <a:cs typeface="Arial"/>
                <a:sym typeface="Arial"/>
              </a:defRPr>
            </a:lvl1pPr>
            <a:lvl2pPr indent="-228600" lvl="1" marL="914400" marR="0" rtl="0" algn="l">
              <a:spcBef>
                <a:spcPts val="360"/>
              </a:spcBef>
              <a:spcAft>
                <a:spcPts val="0"/>
              </a:spcAft>
              <a:buClr>
                <a:schemeClr val="hlink"/>
              </a:buClr>
              <a:buSzPts val="2340"/>
              <a:buFont typeface="Times"/>
              <a:buNone/>
              <a:defRPr b="0" i="0" sz="1800" u="none" cap="none" strike="noStrike">
                <a:solidFill>
                  <a:schemeClr val="dk1"/>
                </a:solidFill>
                <a:latin typeface="Open Sans"/>
                <a:ea typeface="Open Sans"/>
                <a:cs typeface="Open Sans"/>
                <a:sym typeface="Open Sans"/>
              </a:defRPr>
            </a:lvl2pPr>
            <a:lvl3pPr indent="-228600" lvl="2" marL="1371600" marR="0" rtl="0" algn="l">
              <a:spcBef>
                <a:spcPts val="320"/>
              </a:spcBef>
              <a:spcAft>
                <a:spcPts val="0"/>
              </a:spcAft>
              <a:buClr>
                <a:schemeClr val="dk1"/>
              </a:buClr>
              <a:buSzPts val="208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4pPr>
            <a:lvl5pPr indent="-228600" lvl="4" marL="22860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5pPr>
            <a:lvl6pPr indent="-228600" lvl="5" marL="27432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6pPr>
            <a:lvl7pPr indent="-228600" lvl="6" marL="32004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7pPr>
            <a:lvl8pPr indent="-228600" lvl="7" marL="36576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8pPr>
            <a:lvl9pPr indent="-228600" lvl="8" marL="4114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110000"/>
              </a:lnSpc>
              <a:spcBef>
                <a:spcPts val="0"/>
              </a:spcBef>
              <a:spcAft>
                <a:spcPts val="0"/>
              </a:spcAft>
              <a:buSzPts val="1400"/>
              <a:buNone/>
              <a:defRPr/>
            </a:lvl1pPr>
            <a:lvl2pPr lvl="1" algn="l">
              <a:lnSpc>
                <a:spcPct val="110000"/>
              </a:lnSpc>
              <a:spcBef>
                <a:spcPts val="0"/>
              </a:spcBef>
              <a:spcAft>
                <a:spcPts val="0"/>
              </a:spcAft>
              <a:buSzPts val="1400"/>
              <a:buNone/>
              <a:defRPr/>
            </a:lvl2pPr>
            <a:lvl3pPr lvl="2" algn="l">
              <a:lnSpc>
                <a:spcPct val="110000"/>
              </a:lnSpc>
              <a:spcBef>
                <a:spcPts val="0"/>
              </a:spcBef>
              <a:spcAft>
                <a:spcPts val="0"/>
              </a:spcAft>
              <a:buSzPts val="1400"/>
              <a:buNone/>
              <a:defRPr/>
            </a:lvl3pPr>
            <a:lvl4pPr lvl="3" algn="l">
              <a:lnSpc>
                <a:spcPct val="110000"/>
              </a:lnSpc>
              <a:spcBef>
                <a:spcPts val="0"/>
              </a:spcBef>
              <a:spcAft>
                <a:spcPts val="0"/>
              </a:spcAft>
              <a:buSzPts val="1400"/>
              <a:buNone/>
              <a:defRPr/>
            </a:lvl4pPr>
            <a:lvl5pPr lvl="4" algn="l">
              <a:lnSpc>
                <a:spcPct val="110000"/>
              </a:lnSpc>
              <a:spcBef>
                <a:spcPts val="0"/>
              </a:spcBef>
              <a:spcAft>
                <a:spcPts val="0"/>
              </a:spcAft>
              <a:buSzPts val="1400"/>
              <a:buNone/>
              <a:defRPr/>
            </a:lvl5pPr>
            <a:lvl6pPr lvl="5" algn="l">
              <a:lnSpc>
                <a:spcPct val="110000"/>
              </a:lnSpc>
              <a:spcBef>
                <a:spcPts val="0"/>
              </a:spcBef>
              <a:spcAft>
                <a:spcPts val="0"/>
              </a:spcAft>
              <a:buSzPts val="1400"/>
              <a:buNone/>
              <a:defRPr/>
            </a:lvl6pPr>
            <a:lvl7pPr lvl="6" algn="l">
              <a:lnSpc>
                <a:spcPct val="110000"/>
              </a:lnSpc>
              <a:spcBef>
                <a:spcPts val="0"/>
              </a:spcBef>
              <a:spcAft>
                <a:spcPts val="0"/>
              </a:spcAft>
              <a:buSzPts val="1400"/>
              <a:buNone/>
              <a:defRPr/>
            </a:lvl7pPr>
            <a:lvl8pPr lvl="7" algn="l">
              <a:lnSpc>
                <a:spcPct val="110000"/>
              </a:lnSpc>
              <a:spcBef>
                <a:spcPts val="0"/>
              </a:spcBef>
              <a:spcAft>
                <a:spcPts val="0"/>
              </a:spcAft>
              <a:buSzPts val="1400"/>
              <a:buNone/>
              <a:defRPr/>
            </a:lvl8pPr>
            <a:lvl9pPr lvl="8" algn="l">
              <a:lnSpc>
                <a:spcPct val="110000"/>
              </a:lnSpc>
              <a:spcBef>
                <a:spcPts val="0"/>
              </a:spcBef>
              <a:spcAft>
                <a:spcPts val="0"/>
              </a:spcAft>
              <a:buSzPts val="1400"/>
              <a:buNone/>
              <a:defRPr/>
            </a:lvl9pPr>
          </a:lstStyle>
          <a:p/>
        </p:txBody>
      </p:sp>
      <p:sp>
        <p:nvSpPr>
          <p:cNvPr id="88" name="Google Shape;88;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340"/>
              </a:spcBef>
              <a:spcAft>
                <a:spcPts val="0"/>
              </a:spcAft>
              <a:buClr>
                <a:srgbClr val="990100"/>
              </a:buClr>
              <a:buSzPts val="1700"/>
              <a:buFont typeface="Arial"/>
              <a:buNone/>
              <a:defRPr b="0" i="0" sz="1700" u="none" cap="none" strike="noStrike">
                <a:solidFill>
                  <a:srgbClr val="990100"/>
                </a:solidFill>
                <a:latin typeface="Arial"/>
                <a:ea typeface="Arial"/>
                <a:cs typeface="Arial"/>
                <a:sym typeface="Arial"/>
              </a:defRPr>
            </a:lvl1pPr>
            <a:lvl2pPr lvl="1" marR="0" rtl="0" algn="ctr">
              <a:spcBef>
                <a:spcPts val="300"/>
              </a:spcBef>
              <a:spcAft>
                <a:spcPts val="0"/>
              </a:spcAft>
              <a:buClr>
                <a:schemeClr val="hlink"/>
              </a:buClr>
              <a:buSzPts val="1950"/>
              <a:buFont typeface="Times"/>
              <a:buNone/>
              <a:defRPr b="0" i="0" sz="1500" u="none" cap="none" strike="noStrike">
                <a:solidFill>
                  <a:schemeClr val="dk1"/>
                </a:solidFill>
                <a:latin typeface="Open Sans"/>
                <a:ea typeface="Open Sans"/>
                <a:cs typeface="Open Sans"/>
                <a:sym typeface="Open Sans"/>
              </a:defRPr>
            </a:lvl2pPr>
            <a:lvl3pPr lvl="2" marR="0" rtl="0" algn="ctr">
              <a:spcBef>
                <a:spcPts val="300"/>
              </a:spcBef>
              <a:spcAft>
                <a:spcPts val="0"/>
              </a:spcAft>
              <a:buClr>
                <a:schemeClr val="dk1"/>
              </a:buClr>
              <a:buSzPts val="1950"/>
              <a:buFont typeface="Arial"/>
              <a:buNone/>
              <a:defRPr b="0" i="0" sz="15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ctr">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 name="Shape 16"/>
        <p:cNvGrpSpPr/>
        <p:nvPr/>
      </p:nvGrpSpPr>
      <p:grpSpPr>
        <a:xfrm>
          <a:off x="0" y="0"/>
          <a:ext cx="0" cy="0"/>
          <a:chOff x="0" y="0"/>
          <a:chExt cx="0" cy="0"/>
        </a:xfrm>
      </p:grpSpPr>
      <p:sp>
        <p:nvSpPr>
          <p:cNvPr id="17" name="Google Shape;17;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40"/>
              </a:spcBef>
              <a:spcAft>
                <a:spcPts val="0"/>
              </a:spcAft>
              <a:buSzPts val="1400"/>
              <a:buNone/>
              <a:defRPr b="0" i="0" sz="1700" u="none" cap="none" strike="noStrike">
                <a:solidFill>
                  <a:srgbClr val="990100"/>
                </a:solidFill>
                <a:latin typeface="Arial"/>
                <a:ea typeface="Arial"/>
                <a:cs typeface="Arial"/>
                <a:sym typeface="Arial"/>
              </a:defRPr>
            </a:lvl1pPr>
            <a:lvl2pPr indent="-352425" lvl="1" marL="914400" marR="0" rtl="0" algn="l">
              <a:spcBef>
                <a:spcPts val="300"/>
              </a:spcBef>
              <a:spcAft>
                <a:spcPts val="0"/>
              </a:spcAft>
              <a:buClr>
                <a:schemeClr val="hlink"/>
              </a:buClr>
              <a:buSzPts val="1950"/>
              <a:buFont typeface="Times"/>
              <a:buChar char="•"/>
              <a:defRPr b="0" i="0" sz="1500" u="none" cap="none" strike="noStrike">
                <a:solidFill>
                  <a:schemeClr val="dk1"/>
                </a:solidFill>
                <a:latin typeface="Open Sans"/>
                <a:ea typeface="Open Sans"/>
                <a:cs typeface="Open Sans"/>
                <a:sym typeface="Open Sans"/>
              </a:defRPr>
            </a:lvl2pPr>
            <a:lvl3pPr indent="-352425" lvl="2" marL="1371600" marR="0" rtl="0" algn="l">
              <a:spcBef>
                <a:spcPts val="300"/>
              </a:spcBef>
              <a:spcAft>
                <a:spcPts val="0"/>
              </a:spcAft>
              <a:buClr>
                <a:schemeClr val="dk1"/>
              </a:buClr>
              <a:buSzPts val="1950"/>
              <a:buFont typeface="Arial"/>
              <a:buChar char="•"/>
              <a:defRPr b="0" i="0" sz="15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1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21" name="Google Shape;21;p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990100"/>
              </a:buClr>
              <a:buSzPts val="3200"/>
              <a:buFont typeface="Arial"/>
              <a:buNone/>
              <a:defRPr b="0" i="0" sz="3200" u="none" cap="none" strike="noStrike">
                <a:solidFill>
                  <a:srgbClr val="990100"/>
                </a:solidFill>
                <a:latin typeface="Arial"/>
                <a:ea typeface="Arial"/>
                <a:cs typeface="Arial"/>
                <a:sym typeface="Arial"/>
              </a:defRPr>
            </a:lvl1pPr>
            <a:lvl2pPr lvl="1" marR="0" rtl="0" algn="l">
              <a:spcBef>
                <a:spcPts val="560"/>
              </a:spcBef>
              <a:spcAft>
                <a:spcPts val="0"/>
              </a:spcAft>
              <a:buClr>
                <a:schemeClr val="hlink"/>
              </a:buClr>
              <a:buSzPts val="3640"/>
              <a:buFont typeface="Times"/>
              <a:buNone/>
              <a:defRPr b="0" i="0" sz="2800" u="none" cap="none" strike="noStrike">
                <a:solidFill>
                  <a:schemeClr val="dk1"/>
                </a:solidFill>
                <a:latin typeface="Open Sans"/>
                <a:ea typeface="Open Sans"/>
                <a:cs typeface="Open Sans"/>
                <a:sym typeface="Open Sans"/>
              </a:defRPr>
            </a:lvl2pPr>
            <a:lvl3pPr lvl="2" marR="0" rtl="0" algn="l">
              <a:spcBef>
                <a:spcPts val="480"/>
              </a:spcBef>
              <a:spcAft>
                <a:spcPts val="0"/>
              </a:spcAft>
              <a:buClr>
                <a:schemeClr val="dk1"/>
              </a:buClr>
              <a:buSzPts val="312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4pPr>
            <a:lvl5pPr lvl="4"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5pPr>
            <a:lvl6pPr lvl="5"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6pPr>
            <a:lvl7pPr lvl="6"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7pPr>
            <a:lvl8pPr lvl="7"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8pPr>
            <a:lvl9pPr lvl="8" marR="0" rtl="0" algn="l">
              <a:spcBef>
                <a:spcPts val="400"/>
              </a:spcBef>
              <a:spcAft>
                <a:spcPts val="0"/>
              </a:spcAft>
              <a:buClr>
                <a:schemeClr val="dk1"/>
              </a:buClr>
              <a:buSzPts val="2000"/>
              <a:buFont typeface="Times"/>
              <a:buNone/>
              <a:defRPr b="0" i="0" sz="2000" u="none" cap="none" strike="noStrike">
                <a:solidFill>
                  <a:schemeClr val="dk1"/>
                </a:solidFill>
                <a:latin typeface="Times"/>
                <a:ea typeface="Times"/>
                <a:cs typeface="Times"/>
                <a:sym typeface="Times"/>
              </a:defRPr>
            </a:lvl9pPr>
          </a:lstStyle>
          <a:p/>
        </p:txBody>
      </p:sp>
      <p:sp>
        <p:nvSpPr>
          <p:cNvPr id="22" name="Google Shape;22;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990100"/>
              </a:buClr>
              <a:buSzPts val="1400"/>
              <a:buFont typeface="Arial"/>
              <a:buNone/>
              <a:defRPr b="0" i="0" sz="1400" u="none" cap="none" strike="noStrike">
                <a:solidFill>
                  <a:srgbClr val="990100"/>
                </a:solidFill>
                <a:latin typeface="Arial"/>
                <a:ea typeface="Arial"/>
                <a:cs typeface="Arial"/>
                <a:sym typeface="Arial"/>
              </a:defRPr>
            </a:lvl1pPr>
            <a:lvl2pPr indent="-228600" lvl="1" marL="914400" marR="0" rtl="0" algn="l">
              <a:spcBef>
                <a:spcPts val="240"/>
              </a:spcBef>
              <a:spcAft>
                <a:spcPts val="0"/>
              </a:spcAft>
              <a:buClr>
                <a:schemeClr val="hlink"/>
              </a:buClr>
              <a:buSzPts val="1560"/>
              <a:buFont typeface="Times"/>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200"/>
              </a:spcBef>
              <a:spcAft>
                <a:spcPts val="0"/>
              </a:spcAft>
              <a:buClr>
                <a:schemeClr val="dk1"/>
              </a:buClr>
              <a:buSzPts val="13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1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25" name="Google Shape;25;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SzPts val="1400"/>
              <a:buNone/>
              <a:defRPr b="0" i="0" sz="3200" u="none" cap="none" strike="noStrike">
                <a:solidFill>
                  <a:srgbClr val="990100"/>
                </a:solidFill>
                <a:latin typeface="Arial"/>
                <a:ea typeface="Arial"/>
                <a:cs typeface="Arial"/>
                <a:sym typeface="Arial"/>
              </a:defRPr>
            </a:lvl1pPr>
            <a:lvl2pPr indent="-459740" lvl="1" marL="914400" marR="0" rtl="0" algn="l">
              <a:spcBef>
                <a:spcPts val="560"/>
              </a:spcBef>
              <a:spcAft>
                <a:spcPts val="0"/>
              </a:spcAft>
              <a:buClr>
                <a:schemeClr val="hlink"/>
              </a:buClr>
              <a:buSzPts val="3640"/>
              <a:buFont typeface="Times"/>
              <a:buChar char="•"/>
              <a:defRPr b="0" i="0" sz="2800" u="none" cap="none" strike="noStrike">
                <a:solidFill>
                  <a:schemeClr val="dk1"/>
                </a:solidFill>
                <a:latin typeface="Open Sans"/>
                <a:ea typeface="Open Sans"/>
                <a:cs typeface="Open Sans"/>
                <a:sym typeface="Open Sans"/>
              </a:defRPr>
            </a:lvl2pPr>
            <a:lvl3pPr indent="-426719" lvl="2" marL="1371600" marR="0" rtl="0" algn="l">
              <a:spcBef>
                <a:spcPts val="480"/>
              </a:spcBef>
              <a:spcAft>
                <a:spcPts val="0"/>
              </a:spcAft>
              <a:buClr>
                <a:schemeClr val="dk1"/>
              </a:buClr>
              <a:buSzPts val="3120"/>
              <a:buFont typeface="Arial"/>
              <a:buChar char="•"/>
              <a:defRPr b="0" i="0" sz="2400" u="none" cap="none" strike="noStrike">
                <a:solidFill>
                  <a:schemeClr val="dk1"/>
                </a:solidFill>
                <a:latin typeface="Arial"/>
                <a:ea typeface="Arial"/>
                <a:cs typeface="Arial"/>
                <a:sym typeface="Arial"/>
              </a:defRPr>
            </a:lvl3pPr>
            <a:lvl4pPr indent="-228600" lvl="3" marL="1828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4pPr>
            <a:lvl5pPr indent="-228600" lvl="4" marL="22860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5pPr>
            <a:lvl6pPr indent="-228600" lvl="5" marL="27432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6pPr>
            <a:lvl7pPr indent="-228600" lvl="6" marL="32004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7pPr>
            <a:lvl8pPr indent="-228600" lvl="7" marL="36576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8pPr>
            <a:lvl9pPr indent="-228600" lvl="8" marL="4114800" marR="0" rtl="0" algn="l">
              <a:spcBef>
                <a:spcPts val="400"/>
              </a:spcBef>
              <a:spcAft>
                <a:spcPts val="0"/>
              </a:spcAft>
              <a:buSzPts val="1400"/>
              <a:buNone/>
              <a:defRPr b="0" i="0" sz="2000" u="none" cap="none" strike="noStrike">
                <a:solidFill>
                  <a:schemeClr val="dk1"/>
                </a:solidFill>
                <a:latin typeface="Times"/>
                <a:ea typeface="Times"/>
                <a:cs typeface="Times"/>
                <a:sym typeface="Times"/>
              </a:defRPr>
            </a:lvl9pPr>
          </a:lstStyle>
          <a:p/>
        </p:txBody>
      </p:sp>
      <p:sp>
        <p:nvSpPr>
          <p:cNvPr id="26" name="Google Shape;26;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rgbClr val="990100"/>
              </a:buClr>
              <a:buSzPts val="1400"/>
              <a:buFont typeface="Arial"/>
              <a:buNone/>
              <a:defRPr b="0" i="0" sz="1400" u="none" cap="none" strike="noStrike">
                <a:solidFill>
                  <a:srgbClr val="990100"/>
                </a:solidFill>
                <a:latin typeface="Arial"/>
                <a:ea typeface="Arial"/>
                <a:cs typeface="Arial"/>
                <a:sym typeface="Arial"/>
              </a:defRPr>
            </a:lvl1pPr>
            <a:lvl2pPr indent="-228600" lvl="1" marL="914400" marR="0" rtl="0" algn="l">
              <a:spcBef>
                <a:spcPts val="240"/>
              </a:spcBef>
              <a:spcAft>
                <a:spcPts val="0"/>
              </a:spcAft>
              <a:buClr>
                <a:schemeClr val="hlink"/>
              </a:buClr>
              <a:buSzPts val="1560"/>
              <a:buFont typeface="Times"/>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200"/>
              </a:spcBef>
              <a:spcAft>
                <a:spcPts val="0"/>
              </a:spcAft>
              <a:buClr>
                <a:schemeClr val="dk1"/>
              </a:buClr>
              <a:buSzPts val="13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4pPr>
            <a:lvl5pPr indent="-228600" lvl="4" marL="22860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5pPr>
            <a:lvl6pPr indent="-228600" lvl="5" marL="27432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6pPr>
            <a:lvl7pPr indent="-228600" lvl="6" marL="32004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7pPr>
            <a:lvl8pPr indent="-228600" lvl="7" marL="36576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8pPr>
            <a:lvl9pPr indent="-228600" lvl="8" marL="4114800" marR="0" rtl="0" algn="l">
              <a:spcBef>
                <a:spcPts val="180"/>
              </a:spcBef>
              <a:spcAft>
                <a:spcPts val="0"/>
              </a:spcAft>
              <a:buClr>
                <a:schemeClr val="dk1"/>
              </a:buClr>
              <a:buSzPts val="900"/>
              <a:buFont typeface="Times"/>
              <a:buNone/>
              <a:defRPr b="0" i="0" sz="9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31" name="Google Shape;3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990100"/>
              </a:buClr>
              <a:buSzPts val="2400"/>
              <a:buFont typeface="Arial"/>
              <a:buNone/>
              <a:defRPr b="1" i="0" sz="2400" u="none" cap="none" strike="noStrike">
                <a:solidFill>
                  <a:srgbClr val="990100"/>
                </a:solidFill>
                <a:latin typeface="Arial"/>
                <a:ea typeface="Arial"/>
                <a:cs typeface="Arial"/>
                <a:sym typeface="Arial"/>
              </a:defRPr>
            </a:lvl1pPr>
            <a:lvl2pPr indent="-228600" lvl="1" marL="914400" marR="0" rtl="0" algn="l">
              <a:spcBef>
                <a:spcPts val="400"/>
              </a:spcBef>
              <a:spcAft>
                <a:spcPts val="0"/>
              </a:spcAft>
              <a:buClr>
                <a:schemeClr val="hlink"/>
              </a:buClr>
              <a:buSzPts val="2600"/>
              <a:buFont typeface="Times"/>
              <a:buNone/>
              <a:defRPr b="1" i="0" sz="2000" u="none" cap="none" strike="noStrike">
                <a:solidFill>
                  <a:schemeClr val="dk1"/>
                </a:solidFill>
                <a:latin typeface="Open Sans"/>
                <a:ea typeface="Open Sans"/>
                <a:cs typeface="Open Sans"/>
                <a:sym typeface="Open Sans"/>
              </a:defRPr>
            </a:lvl2pPr>
            <a:lvl3pPr indent="-228600" lvl="2" marL="1371600" marR="0" rtl="0" algn="l">
              <a:spcBef>
                <a:spcPts val="360"/>
              </a:spcBef>
              <a:spcAft>
                <a:spcPts val="0"/>
              </a:spcAft>
              <a:buClr>
                <a:schemeClr val="dk1"/>
              </a:buClr>
              <a:buSzPts val="234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32" name="Google Shape;3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2400" u="none" cap="none" strike="noStrike">
                <a:solidFill>
                  <a:srgbClr val="990100"/>
                </a:solidFill>
                <a:latin typeface="Arial"/>
                <a:ea typeface="Arial"/>
                <a:cs typeface="Arial"/>
                <a:sym typeface="Arial"/>
              </a:defRPr>
            </a:lvl1pPr>
            <a:lvl2pPr indent="-393700" lvl="1" marL="914400" marR="0" rtl="0" algn="l">
              <a:spcBef>
                <a:spcPts val="400"/>
              </a:spcBef>
              <a:spcAft>
                <a:spcPts val="0"/>
              </a:spcAft>
              <a:buClr>
                <a:schemeClr val="hlink"/>
              </a:buClr>
              <a:buSzPts val="2600"/>
              <a:buFont typeface="Times"/>
              <a:buChar char="•"/>
              <a:defRPr b="0" i="0" sz="2000" u="none" cap="none" strike="noStrike">
                <a:solidFill>
                  <a:schemeClr val="dk1"/>
                </a:solidFill>
                <a:latin typeface="Open Sans"/>
                <a:ea typeface="Open Sans"/>
                <a:cs typeface="Open Sans"/>
                <a:sym typeface="Open Sans"/>
              </a:defRPr>
            </a:lvl2pPr>
            <a:lvl3pPr indent="-377189" lvl="2" marL="1371600" marR="0" rtl="0" algn="l">
              <a:spcBef>
                <a:spcPts val="360"/>
              </a:spcBef>
              <a:spcAft>
                <a:spcPts val="0"/>
              </a:spcAft>
              <a:buClr>
                <a:schemeClr val="dk1"/>
              </a:buClr>
              <a:buSzPts val="234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9pPr>
          </a:lstStyle>
          <a:p/>
        </p:txBody>
      </p:sp>
      <p:sp>
        <p:nvSpPr>
          <p:cNvPr id="33" name="Google Shape;3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rgbClr val="990100"/>
              </a:buClr>
              <a:buSzPts val="2400"/>
              <a:buFont typeface="Arial"/>
              <a:buNone/>
              <a:defRPr b="1" i="0" sz="2400" u="none" cap="none" strike="noStrike">
                <a:solidFill>
                  <a:srgbClr val="990100"/>
                </a:solidFill>
                <a:latin typeface="Arial"/>
                <a:ea typeface="Arial"/>
                <a:cs typeface="Arial"/>
                <a:sym typeface="Arial"/>
              </a:defRPr>
            </a:lvl1pPr>
            <a:lvl2pPr indent="-228600" lvl="1" marL="914400" marR="0" rtl="0" algn="l">
              <a:spcBef>
                <a:spcPts val="400"/>
              </a:spcBef>
              <a:spcAft>
                <a:spcPts val="0"/>
              </a:spcAft>
              <a:buClr>
                <a:schemeClr val="hlink"/>
              </a:buClr>
              <a:buSzPts val="2600"/>
              <a:buFont typeface="Times"/>
              <a:buNone/>
              <a:defRPr b="1" i="0" sz="2000" u="none" cap="none" strike="noStrike">
                <a:solidFill>
                  <a:schemeClr val="dk1"/>
                </a:solidFill>
                <a:latin typeface="Open Sans"/>
                <a:ea typeface="Open Sans"/>
                <a:cs typeface="Open Sans"/>
                <a:sym typeface="Open Sans"/>
              </a:defRPr>
            </a:lvl2pPr>
            <a:lvl3pPr indent="-228600" lvl="2" marL="1371600" marR="0" rtl="0" algn="l">
              <a:spcBef>
                <a:spcPts val="360"/>
              </a:spcBef>
              <a:spcAft>
                <a:spcPts val="0"/>
              </a:spcAft>
              <a:buClr>
                <a:schemeClr val="dk1"/>
              </a:buClr>
              <a:buSzPts val="234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Clr>
                <a:schemeClr val="dk1"/>
              </a:buClr>
              <a:buSzPts val="1600"/>
              <a:buFont typeface="Times"/>
              <a:buNone/>
              <a:defRPr b="1" i="0" sz="1600" u="none" cap="none" strike="noStrike">
                <a:solidFill>
                  <a:schemeClr val="dk1"/>
                </a:solidFill>
                <a:latin typeface="Times"/>
                <a:ea typeface="Times"/>
                <a:cs typeface="Times"/>
                <a:sym typeface="Times"/>
              </a:defRPr>
            </a:lvl9pPr>
          </a:lstStyle>
          <a:p/>
        </p:txBody>
      </p:sp>
      <p:sp>
        <p:nvSpPr>
          <p:cNvPr id="34" name="Google Shape;3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2400" u="none" cap="none" strike="noStrike">
                <a:solidFill>
                  <a:srgbClr val="990100"/>
                </a:solidFill>
                <a:latin typeface="Arial"/>
                <a:ea typeface="Arial"/>
                <a:cs typeface="Arial"/>
                <a:sym typeface="Arial"/>
              </a:defRPr>
            </a:lvl1pPr>
            <a:lvl2pPr indent="-393700" lvl="1" marL="914400" marR="0" rtl="0" algn="l">
              <a:spcBef>
                <a:spcPts val="400"/>
              </a:spcBef>
              <a:spcAft>
                <a:spcPts val="0"/>
              </a:spcAft>
              <a:buClr>
                <a:schemeClr val="hlink"/>
              </a:buClr>
              <a:buSzPts val="2600"/>
              <a:buFont typeface="Times"/>
              <a:buChar char="•"/>
              <a:defRPr b="0" i="0" sz="2000" u="none" cap="none" strike="noStrike">
                <a:solidFill>
                  <a:schemeClr val="dk1"/>
                </a:solidFill>
                <a:latin typeface="Open Sans"/>
                <a:ea typeface="Open Sans"/>
                <a:cs typeface="Open Sans"/>
                <a:sym typeface="Open Sans"/>
              </a:defRPr>
            </a:lvl2pPr>
            <a:lvl3pPr indent="-377189" lvl="2" marL="1371600" marR="0" rtl="0" algn="l">
              <a:spcBef>
                <a:spcPts val="360"/>
              </a:spcBef>
              <a:spcAft>
                <a:spcPts val="0"/>
              </a:spcAft>
              <a:buClr>
                <a:schemeClr val="dk1"/>
              </a:buClr>
              <a:buSzPts val="234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4pPr>
            <a:lvl5pPr indent="-228600" lvl="4" marL="22860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5pPr>
            <a:lvl6pPr indent="-228600" lvl="5" marL="27432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6pPr>
            <a:lvl7pPr indent="-228600" lvl="6" marL="32004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7pPr>
            <a:lvl8pPr indent="-228600" lvl="7" marL="36576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8pPr>
            <a:lvl9pPr indent="-228600" lvl="8" marL="4114800" marR="0" rtl="0" algn="l">
              <a:spcBef>
                <a:spcPts val="320"/>
              </a:spcBef>
              <a:spcAft>
                <a:spcPts val="0"/>
              </a:spcAft>
              <a:buSzPts val="1400"/>
              <a:buNone/>
              <a:defRPr b="0" i="0" sz="16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37" name="Google Shape;37;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SzPts val="1400"/>
              <a:buNone/>
              <a:defRPr b="0" i="0" sz="2800" u="none" cap="none" strike="noStrike">
                <a:solidFill>
                  <a:srgbClr val="990100"/>
                </a:solidFill>
                <a:latin typeface="Arial"/>
                <a:ea typeface="Arial"/>
                <a:cs typeface="Arial"/>
                <a:sym typeface="Arial"/>
              </a:defRPr>
            </a:lvl1pPr>
            <a:lvl2pPr indent="-426719" lvl="1" marL="914400" marR="0" rtl="0" algn="l">
              <a:spcBef>
                <a:spcPts val="480"/>
              </a:spcBef>
              <a:spcAft>
                <a:spcPts val="0"/>
              </a:spcAft>
              <a:buClr>
                <a:schemeClr val="hlink"/>
              </a:buClr>
              <a:buSzPts val="3120"/>
              <a:buFont typeface="Times"/>
              <a:buChar char="•"/>
              <a:defRPr b="0" i="0" sz="2400" u="none" cap="none" strike="noStrike">
                <a:solidFill>
                  <a:schemeClr val="dk1"/>
                </a:solidFill>
                <a:latin typeface="Open Sans"/>
                <a:ea typeface="Open Sans"/>
                <a:cs typeface="Open Sans"/>
                <a:sym typeface="Open Sans"/>
              </a:defRPr>
            </a:lvl2pPr>
            <a:lvl3pPr indent="-393700" lvl="2" marL="1371600" marR="0" rtl="0" algn="l">
              <a:spcBef>
                <a:spcPts val="400"/>
              </a:spcBef>
              <a:spcAft>
                <a:spcPts val="0"/>
              </a:spcAft>
              <a:buClr>
                <a:schemeClr val="dk1"/>
              </a:buClr>
              <a:buSzPts val="26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5pPr>
            <a:lvl6pPr indent="-228600" lvl="5" marL="27432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6pPr>
            <a:lvl7pPr indent="-228600" lvl="6" marL="32004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7pPr>
            <a:lvl8pPr indent="-228600" lvl="7" marL="36576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8pPr>
            <a:lvl9pPr indent="-228600" lvl="8" marL="4114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9pPr>
          </a:lstStyle>
          <a:p/>
        </p:txBody>
      </p:sp>
      <p:sp>
        <p:nvSpPr>
          <p:cNvPr id="38" name="Google Shape;38;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SzPts val="1400"/>
              <a:buNone/>
              <a:defRPr b="0" i="0" sz="2800" u="none" cap="none" strike="noStrike">
                <a:solidFill>
                  <a:srgbClr val="990100"/>
                </a:solidFill>
                <a:latin typeface="Arial"/>
                <a:ea typeface="Arial"/>
                <a:cs typeface="Arial"/>
                <a:sym typeface="Arial"/>
              </a:defRPr>
            </a:lvl1pPr>
            <a:lvl2pPr indent="-426719" lvl="1" marL="914400" marR="0" rtl="0" algn="l">
              <a:spcBef>
                <a:spcPts val="480"/>
              </a:spcBef>
              <a:spcAft>
                <a:spcPts val="0"/>
              </a:spcAft>
              <a:buClr>
                <a:schemeClr val="hlink"/>
              </a:buClr>
              <a:buSzPts val="3120"/>
              <a:buFont typeface="Times"/>
              <a:buChar char="•"/>
              <a:defRPr b="0" i="0" sz="2400" u="none" cap="none" strike="noStrike">
                <a:solidFill>
                  <a:schemeClr val="dk1"/>
                </a:solidFill>
                <a:latin typeface="Open Sans"/>
                <a:ea typeface="Open Sans"/>
                <a:cs typeface="Open Sans"/>
                <a:sym typeface="Open Sans"/>
              </a:defRPr>
            </a:lvl2pPr>
            <a:lvl3pPr indent="-393700" lvl="2" marL="1371600" marR="0" rtl="0" algn="l">
              <a:spcBef>
                <a:spcPts val="400"/>
              </a:spcBef>
              <a:spcAft>
                <a:spcPts val="0"/>
              </a:spcAft>
              <a:buClr>
                <a:schemeClr val="dk1"/>
              </a:buClr>
              <a:buSzPts val="2600"/>
              <a:buFont typeface="Arial"/>
              <a:buChar char="•"/>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4pPr>
            <a:lvl5pPr indent="-228600" lvl="4" marL="22860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5pPr>
            <a:lvl6pPr indent="-228600" lvl="5" marL="27432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6pPr>
            <a:lvl7pPr indent="-228600" lvl="6" marL="32004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7pPr>
            <a:lvl8pPr indent="-228600" lvl="7" marL="36576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8pPr>
            <a:lvl9pPr indent="-228600" lvl="8" marL="4114800" marR="0" rtl="0" algn="l">
              <a:spcBef>
                <a:spcPts val="360"/>
              </a:spcBef>
              <a:spcAft>
                <a:spcPts val="0"/>
              </a:spcAft>
              <a:buSzPts val="1400"/>
              <a:buNone/>
              <a:defRPr b="0" i="0" sz="1800" u="none" cap="none" strike="noStrike">
                <a:solidFill>
                  <a:schemeClr val="dk1"/>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
        <p:nvSpPr>
          <p:cNvPr id="41" name="Google Shape;41;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990100"/>
              </a:buClr>
              <a:buSzPts val="2000"/>
              <a:buFont typeface="Arial"/>
              <a:buNone/>
              <a:defRPr b="0" i="0" sz="2000" u="none" cap="none" strike="noStrike">
                <a:solidFill>
                  <a:srgbClr val="990100"/>
                </a:solidFill>
                <a:latin typeface="Arial"/>
                <a:ea typeface="Arial"/>
                <a:cs typeface="Arial"/>
                <a:sym typeface="Arial"/>
              </a:defRPr>
            </a:lvl1pPr>
            <a:lvl2pPr indent="-228600" lvl="1" marL="914400" marR="0" rtl="0" algn="l">
              <a:spcBef>
                <a:spcPts val="360"/>
              </a:spcBef>
              <a:spcAft>
                <a:spcPts val="0"/>
              </a:spcAft>
              <a:buClr>
                <a:schemeClr val="hlink"/>
              </a:buClr>
              <a:buSzPts val="2340"/>
              <a:buFont typeface="Times"/>
              <a:buNone/>
              <a:defRPr b="0" i="0" sz="1800" u="none" cap="none" strike="noStrike">
                <a:solidFill>
                  <a:schemeClr val="dk1"/>
                </a:solidFill>
                <a:latin typeface="Open Sans"/>
                <a:ea typeface="Open Sans"/>
                <a:cs typeface="Open Sans"/>
                <a:sym typeface="Open Sans"/>
              </a:defRPr>
            </a:lvl2pPr>
            <a:lvl3pPr indent="-228600" lvl="2" marL="1371600" marR="0" rtl="0" algn="l">
              <a:spcBef>
                <a:spcPts val="320"/>
              </a:spcBef>
              <a:spcAft>
                <a:spcPts val="0"/>
              </a:spcAft>
              <a:buClr>
                <a:schemeClr val="dk1"/>
              </a:buClr>
              <a:buSzPts val="208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4pPr>
            <a:lvl5pPr indent="-228600" lvl="4" marL="22860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5pPr>
            <a:lvl6pPr indent="-228600" lvl="5" marL="27432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6pPr>
            <a:lvl7pPr indent="-228600" lvl="6" marL="32004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7pPr>
            <a:lvl8pPr indent="-228600" lvl="7" marL="36576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8pPr>
            <a:lvl9pPr indent="-228600" lvl="8" marL="4114800" marR="0" rtl="0" algn="l">
              <a:spcBef>
                <a:spcPts val="280"/>
              </a:spcBef>
              <a:spcAft>
                <a:spcPts val="0"/>
              </a:spcAft>
              <a:buClr>
                <a:schemeClr val="dk1"/>
              </a:buClr>
              <a:buSzPts val="1400"/>
              <a:buFont typeface="Times"/>
              <a:buNone/>
              <a:defRPr b="0" i="0" sz="1400" u="none" cap="none" strike="noStrike">
                <a:solidFill>
                  <a:schemeClr val="dk1"/>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2209800" y="1447800"/>
            <a:ext cx="601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a:ea typeface="Times"/>
              <a:cs typeface="Times"/>
              <a:sym typeface="Times"/>
            </a:endParaRPr>
          </a:p>
        </p:txBody>
      </p:sp>
      <p:sp>
        <p:nvSpPr>
          <p:cNvPr id="11" name="Google Shape;11;p1"/>
          <p:cNvSpPr txBox="1"/>
          <p:nvPr/>
        </p:nvSpPr>
        <p:spPr>
          <a:xfrm>
            <a:off x="2209800" y="1447800"/>
            <a:ext cx="601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nvSpPr>
        <p:spPr>
          <a:xfrm>
            <a:off x="2209800" y="1447800"/>
            <a:ext cx="601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a:ea typeface="Times"/>
              <a:cs typeface="Times"/>
              <a:sym typeface="Times"/>
            </a:endParaRPr>
          </a:p>
        </p:txBody>
      </p:sp>
      <p:sp>
        <p:nvSpPr>
          <p:cNvPr id="50" name="Google Shape;50;p13"/>
          <p:cNvSpPr txBox="1"/>
          <p:nvPr/>
        </p:nvSpPr>
        <p:spPr>
          <a:xfrm>
            <a:off x="2209800" y="1447800"/>
            <a:ext cx="601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a:ea typeface="Times"/>
              <a:cs typeface="Times"/>
              <a:sym typeface="Times"/>
            </a:endParaRPr>
          </a:p>
        </p:txBody>
      </p:sp>
      <p:sp>
        <p:nvSpPr>
          <p:cNvPr id="51" name="Google Shape;51;p13"/>
          <p:cNvSpPr txBox="1"/>
          <p:nvPr/>
        </p:nvSpPr>
        <p:spPr>
          <a:xfrm>
            <a:off x="1143000" y="457200"/>
            <a:ext cx="61722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2400" u="none">
              <a:solidFill>
                <a:schemeClr val="dk1"/>
              </a:solidFill>
              <a:latin typeface="Times"/>
              <a:ea typeface="Times"/>
              <a:cs typeface="Times"/>
              <a:sym typeface="Times"/>
            </a:endParaRPr>
          </a:p>
        </p:txBody>
      </p:sp>
      <p:sp>
        <p:nvSpPr>
          <p:cNvPr id="52" name="Google Shape;52;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1pPr>
            <a:lvl2pPr lvl="1"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2pPr>
            <a:lvl3pPr lvl="2"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3pPr>
            <a:lvl4pPr lvl="3"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4pPr>
            <a:lvl5pPr lvl="4"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5pPr>
            <a:lvl6pPr lvl="5"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6pPr>
            <a:lvl7pPr lvl="6"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7pPr>
            <a:lvl8pPr lvl="7"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8pPr>
            <a:lvl9pPr lvl="8" marR="0" rtl="0" algn="l">
              <a:lnSpc>
                <a:spcPct val="110000"/>
              </a:lnSpc>
              <a:spcBef>
                <a:spcPts val="0"/>
              </a:spcBef>
              <a:spcAft>
                <a:spcPts val="0"/>
              </a:spcAft>
              <a:buSzPts val="1400"/>
              <a:buNone/>
              <a:defRPr b="0" i="0" sz="17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5"/>
          <p:cNvSpPr txBox="1"/>
          <p:nvPr/>
        </p:nvSpPr>
        <p:spPr>
          <a:xfrm>
            <a:off x="26987" y="1981200"/>
            <a:ext cx="4343400" cy="1570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AI Methods for </a:t>
            </a:r>
            <a:endParaRPr/>
          </a:p>
          <a:p>
            <a:pPr indent="0" lvl="0" marL="0" marR="0" rtl="0" algn="l">
              <a:lnSpc>
                <a:spcPct val="100000"/>
              </a:lnSpc>
              <a:spcBef>
                <a:spcPts val="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Clinical Trials Comparison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4"/>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Similarity Match: </a:t>
            </a:r>
            <a:r>
              <a:rPr b="1" lang="en-US" sz="3000">
                <a:solidFill>
                  <a:srgbClr val="FFCC00"/>
                </a:solidFill>
              </a:rPr>
              <a:t>Inclusion Criteria </a:t>
            </a:r>
            <a:endParaRPr b="1" sz="3000">
              <a:solidFill>
                <a:srgbClr val="FFCC00"/>
              </a:solidFill>
            </a:endParaRPr>
          </a:p>
        </p:txBody>
      </p:sp>
      <p:graphicFrame>
        <p:nvGraphicFramePr>
          <p:cNvPr id="148" name="Google Shape;148;p34"/>
          <p:cNvGraphicFramePr/>
          <p:nvPr/>
        </p:nvGraphicFramePr>
        <p:xfrm>
          <a:off x="119325" y="1390150"/>
          <a:ext cx="3000000" cy="3000000"/>
        </p:xfrm>
        <a:graphic>
          <a:graphicData uri="http://schemas.openxmlformats.org/drawingml/2006/table">
            <a:tbl>
              <a:tblPr>
                <a:noFill/>
                <a:tableStyleId>{EA30969A-5E2F-4204-B05F-4E28312105BA}</a:tableStyleId>
              </a:tblPr>
              <a:tblGrid>
                <a:gridCol w="3321275"/>
                <a:gridCol w="3943050"/>
                <a:gridCol w="1700550"/>
              </a:tblGrid>
              <a:tr h="270250">
                <a:tc>
                  <a:txBody>
                    <a:bodyPr/>
                    <a:lstStyle/>
                    <a:p>
                      <a:pPr indent="0" lvl="0" marL="0" rtl="0" algn="l">
                        <a:lnSpc>
                          <a:spcPct val="115000"/>
                        </a:lnSpc>
                        <a:spcBef>
                          <a:spcPts val="0"/>
                        </a:spcBef>
                        <a:spcAft>
                          <a:spcPts val="0"/>
                        </a:spcAft>
                        <a:buNone/>
                      </a:pPr>
                      <a:r>
                        <a:rPr lang="en-US" sz="1900"/>
                        <a:t>Paloma2</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900"/>
                        <a:t>Monaleesa2</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Similarity</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972925">
                <a:tc>
                  <a:txBody>
                    <a:bodyPr/>
                    <a:lstStyle/>
                    <a:p>
                      <a:pPr indent="0" lvl="0" marL="0" rtl="0" algn="l">
                        <a:lnSpc>
                          <a:spcPct val="115000"/>
                        </a:lnSpc>
                        <a:spcBef>
                          <a:spcPts val="0"/>
                        </a:spcBef>
                        <a:spcAft>
                          <a:spcPts val="0"/>
                        </a:spcAft>
                        <a:buNone/>
                      </a:pPr>
                      <a:r>
                        <a:rPr lang="en-US" sz="1900"/>
                        <a:t>Adult women with locoregionally recurrent or metastatic disease not amenable to curative therapy</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900"/>
                        <a:t>Women with advanced (locoregionally recurrent or metastatic) breast cancer not amenable to curative therapy.</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900"/>
                        <a:t>0.6875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41375">
                <a:tc>
                  <a:txBody>
                    <a:bodyPr/>
                    <a:lstStyle/>
                    <a:p>
                      <a:pPr indent="0" lvl="0" marL="0" rtl="0" algn="l">
                        <a:lnSpc>
                          <a:spcPct val="115000"/>
                        </a:lnSpc>
                        <a:spcBef>
                          <a:spcPts val="0"/>
                        </a:spcBef>
                        <a:spcAft>
                          <a:spcPts val="0"/>
                        </a:spcAft>
                        <a:buNone/>
                      </a:pPr>
                      <a:r>
                        <a:rPr lang="en-US" sz="1900"/>
                        <a:t>Confirmed diagnosis of ER positive breast cancer</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900"/>
                        <a:t>Patient has a histologically and/or cytologically confirmed diagnosis of estrogen-receptor positive and/or progesterone receptor positive breast cancer by local laboratory.</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900"/>
                        <a:t>0.2857142857</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4475">
                <a:tc>
                  <a:txBody>
                    <a:bodyPr/>
                    <a:lstStyle/>
                    <a:p>
                      <a:pPr indent="0" lvl="0" marL="0" rtl="0" algn="l">
                        <a:lnSpc>
                          <a:spcPct val="115000"/>
                        </a:lnSpc>
                        <a:spcBef>
                          <a:spcPts val="0"/>
                        </a:spcBef>
                        <a:spcAft>
                          <a:spcPts val="0"/>
                        </a:spcAft>
                        <a:buNone/>
                      </a:pPr>
                      <a:r>
                        <a:rPr lang="en-US" sz="1900"/>
                        <a:t>No prior systemic anti-cancer therapy for advanced ER+ disease.</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900"/>
                        <a:t>No prior systemic anti-cancer therapy for advanced disease.</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900"/>
                        <a:t>0.8888888889</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9" name="Google Shape;149;p34"/>
          <p:cNvSpPr txBox="1"/>
          <p:nvPr/>
        </p:nvSpPr>
        <p:spPr>
          <a:xfrm>
            <a:off x="6460775" y="6249000"/>
            <a:ext cx="47052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Continued on next</a:t>
            </a:r>
            <a:r>
              <a:rPr lang="en-US"/>
              <a:t> </a:t>
            </a:r>
            <a:r>
              <a:rPr lang="en-US" sz="1800"/>
              <a:t>page</a:t>
            </a: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5"/>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Similarity Match: </a:t>
            </a:r>
            <a:r>
              <a:rPr b="1" lang="en-US" sz="3000">
                <a:solidFill>
                  <a:srgbClr val="FFCC00"/>
                </a:solidFill>
              </a:rPr>
              <a:t>Inclusion Criteria </a:t>
            </a:r>
            <a:endParaRPr b="1" sz="3000">
              <a:solidFill>
                <a:srgbClr val="FFCC00"/>
              </a:solidFill>
            </a:endParaRPr>
          </a:p>
        </p:txBody>
      </p:sp>
      <p:graphicFrame>
        <p:nvGraphicFramePr>
          <p:cNvPr id="155" name="Google Shape;155;p35"/>
          <p:cNvGraphicFramePr/>
          <p:nvPr/>
        </p:nvGraphicFramePr>
        <p:xfrm>
          <a:off x="89563" y="1648600"/>
          <a:ext cx="3000000" cy="3000000"/>
        </p:xfrm>
        <a:graphic>
          <a:graphicData uri="http://schemas.openxmlformats.org/drawingml/2006/table">
            <a:tbl>
              <a:tblPr>
                <a:noFill/>
                <a:tableStyleId>{EA30969A-5E2F-4204-B05F-4E28312105BA}</a:tableStyleId>
              </a:tblPr>
              <a:tblGrid>
                <a:gridCol w="3321275"/>
                <a:gridCol w="4578550"/>
                <a:gridCol w="1065050"/>
              </a:tblGrid>
              <a:tr h="351925">
                <a:tc>
                  <a:txBody>
                    <a:bodyPr/>
                    <a:lstStyle/>
                    <a:p>
                      <a:pPr indent="0" lvl="0" marL="0" rtl="0" algn="l">
                        <a:lnSpc>
                          <a:spcPct val="115000"/>
                        </a:lnSpc>
                        <a:spcBef>
                          <a:spcPts val="0"/>
                        </a:spcBef>
                        <a:spcAft>
                          <a:spcPts val="0"/>
                        </a:spcAft>
                        <a:buNone/>
                      </a:pPr>
                      <a:r>
                        <a:rPr lang="en-US" sz="1800"/>
                        <a:t>Paloma2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800"/>
                        <a:t>Monaleesa2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800"/>
                        <a:t>Similarity</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2549000">
                <a:tc>
                  <a:txBody>
                    <a:bodyPr/>
                    <a:lstStyle/>
                    <a:p>
                      <a:pPr indent="0" lvl="0" marL="0" rtl="0" algn="l">
                        <a:lnSpc>
                          <a:spcPct val="115000"/>
                        </a:lnSpc>
                        <a:spcBef>
                          <a:spcPts val="0"/>
                        </a:spcBef>
                        <a:spcAft>
                          <a:spcPts val="0"/>
                        </a:spcAft>
                        <a:buNone/>
                      </a:pPr>
                      <a:r>
                        <a:rPr lang="en-US" sz="1800"/>
                        <a:t>Measurable disease as per Response Evaluation Criterion in Solid Tumors [RECIST] or bone-only disease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Measurable disease, i.e., at least one measurable lesion as per RECIST 1.1 criteria (Tumor lesions previously irradiated or subjected to other locoregional therapy will only be considered measurable if disease progression at the treated site after completion of therapy is clearly documented).</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0.14</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79650">
                <a:tc>
                  <a:txBody>
                    <a:bodyPr/>
                    <a:lstStyle/>
                    <a:p>
                      <a:pPr indent="0" lvl="0" marL="0" rtl="0" algn="l">
                        <a:lnSpc>
                          <a:spcPct val="115000"/>
                        </a:lnSpc>
                        <a:spcBef>
                          <a:spcPts val="0"/>
                        </a:spcBef>
                        <a:spcAft>
                          <a:spcPts val="0"/>
                        </a:spcAft>
                        <a:buNone/>
                      </a:pPr>
                      <a:r>
                        <a:rPr lang="en-US" sz="1800"/>
                        <a:t>Eastern Cooperative Oncology Group [ECOG] 0-2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Patient has an Eastern Cooperative Oncology Group (ECOG) performance status 0 or 1</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0.357143</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5775">
                <a:tc>
                  <a:txBody>
                    <a:bodyPr/>
                    <a:lstStyle/>
                    <a:p>
                      <a:pPr indent="0" lvl="0" marL="0" rtl="0" algn="l">
                        <a:lnSpc>
                          <a:spcPct val="115000"/>
                        </a:lnSpc>
                        <a:spcBef>
                          <a:spcPts val="0"/>
                        </a:spcBef>
                        <a:spcAft>
                          <a:spcPts val="0"/>
                        </a:spcAft>
                        <a:buNone/>
                      </a:pPr>
                      <a:r>
                        <a:rPr lang="en-US" sz="1800"/>
                        <a:t>Patient must agree to provide tumor tissue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Patient must have either</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0.22222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6" name="Google Shape;156;p35"/>
          <p:cNvSpPr txBox="1"/>
          <p:nvPr/>
        </p:nvSpPr>
        <p:spPr>
          <a:xfrm>
            <a:off x="119325" y="1214150"/>
            <a:ext cx="4705200" cy="1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Continued:</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6"/>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Similarity Match: </a:t>
            </a:r>
            <a:r>
              <a:rPr b="1" lang="en-US" sz="3000">
                <a:solidFill>
                  <a:schemeClr val="accent2"/>
                </a:solidFill>
              </a:rPr>
              <a:t>Exclusion Criteria</a:t>
            </a:r>
            <a:endParaRPr b="1" sz="3000">
              <a:solidFill>
                <a:srgbClr val="FFCC00"/>
              </a:solidFill>
            </a:endParaRPr>
          </a:p>
        </p:txBody>
      </p:sp>
      <p:graphicFrame>
        <p:nvGraphicFramePr>
          <p:cNvPr id="162" name="Google Shape;162;p36"/>
          <p:cNvGraphicFramePr/>
          <p:nvPr/>
        </p:nvGraphicFramePr>
        <p:xfrm>
          <a:off x="76200" y="1363825"/>
          <a:ext cx="3000000" cy="3000000"/>
        </p:xfrm>
        <a:graphic>
          <a:graphicData uri="http://schemas.openxmlformats.org/drawingml/2006/table">
            <a:tbl>
              <a:tblPr>
                <a:noFill/>
                <a:tableStyleId>{EA30969A-5E2F-4204-B05F-4E28312105BA}</a:tableStyleId>
              </a:tblPr>
              <a:tblGrid>
                <a:gridCol w="3345850"/>
                <a:gridCol w="4026475"/>
                <a:gridCol w="1658850"/>
              </a:tblGrid>
              <a:tr h="352975">
                <a:tc>
                  <a:txBody>
                    <a:bodyPr/>
                    <a:lstStyle/>
                    <a:p>
                      <a:pPr indent="0" lvl="0" marL="0" rtl="0" algn="l">
                        <a:lnSpc>
                          <a:spcPct val="115000"/>
                        </a:lnSpc>
                        <a:spcBef>
                          <a:spcPts val="0"/>
                        </a:spcBef>
                        <a:spcAft>
                          <a:spcPts val="0"/>
                        </a:spcAft>
                        <a:buNone/>
                      </a:pPr>
                      <a:r>
                        <a:rPr lang="en-US" sz="1800"/>
                        <a:t>Paloma2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1800"/>
                        <a:t>Monaleesa2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Similarity</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1297400">
                <a:tc>
                  <a:txBody>
                    <a:bodyPr/>
                    <a:lstStyle/>
                    <a:p>
                      <a:pPr indent="0" lvl="0" marL="0" rtl="0" algn="l">
                        <a:lnSpc>
                          <a:spcPct val="115000"/>
                        </a:lnSpc>
                        <a:spcBef>
                          <a:spcPts val="0"/>
                        </a:spcBef>
                        <a:spcAft>
                          <a:spcPts val="0"/>
                        </a:spcAft>
                        <a:buNone/>
                      </a:pPr>
                      <a:r>
                        <a:rPr lang="en-US" sz="1800"/>
                        <a:t>Patients with advanced, symptomatic, visceral spread that are at risk of life threatening complication in the short term</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Patients who received ≤ 14 days of letrozole or anastrozole for advanced disease prior to randomization are eligible.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0.125</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7775">
                <a:tc>
                  <a:txBody>
                    <a:bodyPr/>
                    <a:lstStyle/>
                    <a:p>
                      <a:pPr indent="0" lvl="0" marL="0" rtl="0" algn="l">
                        <a:lnSpc>
                          <a:spcPct val="115000"/>
                        </a:lnSpc>
                        <a:spcBef>
                          <a:spcPts val="0"/>
                        </a:spcBef>
                        <a:spcAft>
                          <a:spcPts val="0"/>
                        </a:spcAft>
                        <a:buNone/>
                      </a:pPr>
                      <a:r>
                        <a:rPr lang="en-US" sz="1800"/>
                        <a:t>Known uncontrolled or symptomatic CNS metastases</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That are known strong inducers or inhibitors of CYP3A4.</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0.1538461538</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97400">
                <a:tc>
                  <a:txBody>
                    <a:bodyPr/>
                    <a:lstStyle/>
                    <a:p>
                      <a:pPr indent="0" lvl="0" marL="0" rtl="0" algn="l">
                        <a:lnSpc>
                          <a:spcPct val="115000"/>
                        </a:lnSpc>
                        <a:spcBef>
                          <a:spcPts val="0"/>
                        </a:spcBef>
                        <a:spcAft>
                          <a:spcPts val="0"/>
                        </a:spcAft>
                        <a:buNone/>
                      </a:pPr>
                      <a:r>
                        <a:rPr lang="en-US" sz="1800"/>
                        <a:t>Prior (neo)adjuvant treatment with letrozole or anastrozole with DFI ≤ 12-months from completion of treatment.</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Patients who received ≤ 14 days of letrozole or anastrozole for advanced disease prior to randomization are eligible.</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0.2222222222</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7775">
                <a:tc>
                  <a:txBody>
                    <a:bodyPr/>
                    <a:lstStyle/>
                    <a:p>
                      <a:pPr indent="0" lvl="0" marL="0" rtl="0" algn="l">
                        <a:lnSpc>
                          <a:spcPct val="115000"/>
                        </a:lnSpc>
                        <a:spcBef>
                          <a:spcPts val="0"/>
                        </a:spcBef>
                        <a:spcAft>
                          <a:spcPts val="0"/>
                        </a:spcAft>
                        <a:buNone/>
                      </a:pPr>
                      <a:r>
                        <a:rPr lang="en-US" sz="1800"/>
                        <a:t>Prior treatment with any CDK 4/6 inhibitor.</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t>Patient who received any CDK4/6 inhibitor.</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t>0.1818181818</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7"/>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Similarity Match: Drugs</a:t>
            </a:r>
            <a:endParaRPr b="1" sz="3000">
              <a:solidFill>
                <a:srgbClr val="FFCC00"/>
              </a:solidFill>
            </a:endParaRPr>
          </a:p>
        </p:txBody>
      </p:sp>
      <p:graphicFrame>
        <p:nvGraphicFramePr>
          <p:cNvPr id="168" name="Google Shape;168;p37"/>
          <p:cNvGraphicFramePr/>
          <p:nvPr/>
        </p:nvGraphicFramePr>
        <p:xfrm>
          <a:off x="1595500" y="2495775"/>
          <a:ext cx="3000000" cy="3000000"/>
        </p:xfrm>
        <a:graphic>
          <a:graphicData uri="http://schemas.openxmlformats.org/drawingml/2006/table">
            <a:tbl>
              <a:tblPr>
                <a:noFill/>
                <a:tableStyleId>{EA30969A-5E2F-4204-B05F-4E28312105BA}</a:tableStyleId>
              </a:tblPr>
              <a:tblGrid>
                <a:gridCol w="2438400"/>
                <a:gridCol w="2404850"/>
                <a:gridCol w="1738525"/>
              </a:tblGrid>
              <a:tr h="200025">
                <a:tc>
                  <a:txBody>
                    <a:bodyPr/>
                    <a:lstStyle/>
                    <a:p>
                      <a:pPr indent="0" lvl="0" marL="0" rtl="0" algn="l">
                        <a:lnSpc>
                          <a:spcPct val="115000"/>
                        </a:lnSpc>
                        <a:spcBef>
                          <a:spcPts val="0"/>
                        </a:spcBef>
                        <a:spcAft>
                          <a:spcPts val="0"/>
                        </a:spcAft>
                        <a:buNone/>
                      </a:pPr>
                      <a:r>
                        <a:rPr lang="en-US" sz="2000"/>
                        <a:t>Paloma2</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2000"/>
                        <a:t>Monaleesa2</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US" sz="2000"/>
                        <a:t>Similarity</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00025">
                <a:tc>
                  <a:txBody>
                    <a:bodyPr/>
                    <a:lstStyle/>
                    <a:p>
                      <a:pPr indent="0" lvl="0" marL="0" rtl="0" algn="l">
                        <a:lnSpc>
                          <a:spcPct val="115000"/>
                        </a:lnSpc>
                        <a:spcBef>
                          <a:spcPts val="0"/>
                        </a:spcBef>
                        <a:spcAft>
                          <a:spcPts val="0"/>
                        </a:spcAft>
                        <a:buNone/>
                      </a:pPr>
                      <a:r>
                        <a:rPr lang="en-US" sz="2000"/>
                        <a:t>Letrozole</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000"/>
                        <a:t>Letrozole</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000"/>
                        <a:t>1</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US" sz="2000"/>
                        <a:t>Placebo</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000"/>
                        <a:t>Placebo</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2000"/>
                        <a:t>1</a:t>
                      </a:r>
                      <a:endParaRPr sz="2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9" name="Google Shape;169;p37"/>
          <p:cNvSpPr txBox="1"/>
          <p:nvPr/>
        </p:nvSpPr>
        <p:spPr>
          <a:xfrm>
            <a:off x="1059150" y="4408725"/>
            <a:ext cx="79038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PD-0332991: a selective cyclin D kinase 4/6 inhibitor, preferentially inhibits proliferation</a:t>
            </a:r>
            <a:endParaRPr sz="18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US" sz="1800"/>
              <a:t>LEE011: </a:t>
            </a:r>
            <a:r>
              <a:rPr lang="en-US" sz="1800">
                <a:solidFill>
                  <a:schemeClr val="dk1"/>
                </a:solidFill>
              </a:rPr>
              <a:t>CDK Inhibitor Showing Early Promise in Drug-Resistant Cancers</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nvSpPr>
        <p:spPr>
          <a:xfrm>
            <a:off x="457200" y="304800"/>
            <a:ext cx="82296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CC00"/>
              </a:buClr>
              <a:buSzPts val="3600"/>
              <a:buFont typeface="Arial"/>
              <a:buNone/>
            </a:pPr>
            <a:r>
              <a:rPr b="1" lang="en-US" sz="3700">
                <a:solidFill>
                  <a:srgbClr val="FFCC00"/>
                </a:solidFill>
              </a:rPr>
              <a:t>Future Work</a:t>
            </a:r>
            <a:endParaRPr b="1" sz="3700">
              <a:solidFill>
                <a:srgbClr val="FFCC00"/>
              </a:solidFill>
            </a:endParaRPr>
          </a:p>
        </p:txBody>
      </p:sp>
      <p:sp>
        <p:nvSpPr>
          <p:cNvPr id="175" name="Google Shape;175;p38"/>
          <p:cNvSpPr txBox="1"/>
          <p:nvPr/>
        </p:nvSpPr>
        <p:spPr>
          <a:xfrm>
            <a:off x="609025" y="1615225"/>
            <a:ext cx="7339800" cy="856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2200">
                <a:solidFill>
                  <a:schemeClr val="dk1"/>
                </a:solidFill>
                <a:latin typeface="Roboto"/>
                <a:ea typeface="Roboto"/>
                <a:cs typeface="Roboto"/>
                <a:sym typeface="Roboto"/>
              </a:rPr>
              <a:t>Initial example, manually convert the 2 clinical trials criteria into KG</a:t>
            </a:r>
            <a:endParaRPr sz="2200">
              <a:latin typeface="Roboto"/>
              <a:ea typeface="Roboto"/>
              <a:cs typeface="Roboto"/>
              <a:sym typeface="Roboto"/>
            </a:endParaRPr>
          </a:p>
          <a:p>
            <a:pPr indent="-336550" lvl="0" marL="457200" rtl="0" algn="l">
              <a:spcBef>
                <a:spcPts val="0"/>
              </a:spcBef>
              <a:spcAft>
                <a:spcPts val="0"/>
              </a:spcAft>
              <a:buSzPts val="1700"/>
              <a:buChar char="●"/>
            </a:pPr>
            <a:r>
              <a:rPr lang="en-US" sz="2200">
                <a:latin typeface="Roboto"/>
                <a:ea typeface="Roboto"/>
                <a:cs typeface="Roboto"/>
                <a:sym typeface="Roboto"/>
              </a:rPr>
              <a:t>Improve Similarity Matching Methods on: Inclusion, Exclusion criteria, and drugs</a:t>
            </a:r>
            <a:endParaRPr sz="2200">
              <a:latin typeface="Roboto"/>
              <a:ea typeface="Roboto"/>
              <a:cs typeface="Roboto"/>
              <a:sym typeface="Roboto"/>
            </a:endParaRPr>
          </a:p>
          <a:p>
            <a:pPr indent="-336550" lvl="0" marL="457200" rtl="0" algn="l">
              <a:spcBef>
                <a:spcPts val="0"/>
              </a:spcBef>
              <a:spcAft>
                <a:spcPts val="0"/>
              </a:spcAft>
              <a:buSzPts val="1700"/>
              <a:buChar char="●"/>
            </a:pPr>
            <a:r>
              <a:rPr lang="en-US" sz="2200">
                <a:solidFill>
                  <a:schemeClr val="dk1"/>
                </a:solidFill>
                <a:latin typeface="Roboto"/>
                <a:ea typeface="Roboto"/>
                <a:cs typeface="Roboto"/>
                <a:sym typeface="Roboto"/>
              </a:rPr>
              <a:t>Similarity Matching</a:t>
            </a:r>
            <a:r>
              <a:rPr lang="en-US" sz="2200">
                <a:latin typeface="Roboto"/>
                <a:ea typeface="Roboto"/>
                <a:cs typeface="Roboto"/>
                <a:sym typeface="Roboto"/>
              </a:rPr>
              <a:t> on Additional Statistics, Treatment Plan and Outcome (data from papers)</a:t>
            </a:r>
            <a:endParaRPr sz="2200">
              <a:latin typeface="Roboto"/>
              <a:ea typeface="Roboto"/>
              <a:cs typeface="Roboto"/>
              <a:sym typeface="Roboto"/>
            </a:endParaRPr>
          </a:p>
          <a:p>
            <a:pPr indent="-336550" lvl="0" marL="457200" rtl="0" algn="l">
              <a:spcBef>
                <a:spcPts val="0"/>
              </a:spcBef>
              <a:spcAft>
                <a:spcPts val="0"/>
              </a:spcAft>
              <a:buSzPts val="1700"/>
              <a:buChar char="●"/>
            </a:pPr>
            <a:r>
              <a:rPr lang="en-US" sz="2200">
                <a:latin typeface="Roboto"/>
                <a:ea typeface="Roboto"/>
                <a:cs typeface="Roboto"/>
                <a:sym typeface="Roboto"/>
              </a:rPr>
              <a:t>Assign weights on each criteria to get final similarity between 2 clinical trials</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US" sz="2200">
                <a:latin typeface="Roboto"/>
                <a:ea typeface="Roboto"/>
                <a:cs typeface="Roboto"/>
                <a:sym typeface="Roboto"/>
              </a:rPr>
              <a:t>Given a clinical trial, how to convert it fully and automatically into KG</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US" sz="2200">
                <a:latin typeface="Roboto"/>
                <a:ea typeface="Roboto"/>
                <a:cs typeface="Roboto"/>
                <a:sym typeface="Roboto"/>
              </a:rPr>
              <a:t>Compare with other clinical trials in the KG</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6"/>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CC00"/>
              </a:buClr>
              <a:buSzPts val="3600"/>
              <a:buFont typeface="Arial"/>
              <a:buNone/>
            </a:pPr>
            <a:r>
              <a:rPr b="1" i="0" lang="en-US" sz="3600" u="none">
                <a:solidFill>
                  <a:srgbClr val="FFCC00"/>
                </a:solidFill>
                <a:latin typeface="Arial"/>
                <a:ea typeface="Arial"/>
                <a:cs typeface="Arial"/>
                <a:sym typeface="Arial"/>
              </a:rPr>
              <a:t>Work Accomplished</a:t>
            </a:r>
            <a:r>
              <a:rPr b="1" lang="en-US" sz="3600">
                <a:solidFill>
                  <a:srgbClr val="FFCC00"/>
                </a:solidFill>
              </a:rPr>
              <a:t>:</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Analysis of Wolff’s paper</a:t>
            </a:r>
            <a:endParaRPr b="1" sz="3600">
              <a:solidFill>
                <a:srgbClr val="FFCC00"/>
              </a:solidFill>
            </a:endParaRPr>
          </a:p>
        </p:txBody>
      </p:sp>
      <p:sp>
        <p:nvSpPr>
          <p:cNvPr id="99" name="Google Shape;99;p26"/>
          <p:cNvSpPr txBox="1"/>
          <p:nvPr/>
        </p:nvSpPr>
        <p:spPr>
          <a:xfrm>
            <a:off x="334800" y="1707750"/>
            <a:ext cx="8809200" cy="34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500">
                <a:solidFill>
                  <a:schemeClr val="dk2"/>
                </a:solidFill>
              </a:rPr>
              <a:t>STAGE 1: COMPARE DESIGN</a:t>
            </a:r>
            <a:r>
              <a:rPr lang="en-US" sz="1500">
                <a:solidFill>
                  <a:schemeClr val="dk2"/>
                </a:solidFill>
              </a:rPr>
              <a:t> </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rPr>
              <a:t>STAGE 2: REFLECT ON ACCIDENTAL SIMILARITIES </a:t>
            </a:r>
            <a:endParaRPr b="1"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endParaRPr>
          </a:p>
          <a:p>
            <a:pPr indent="0" lvl="0" marL="0" rtl="0" algn="l">
              <a:lnSpc>
                <a:spcPct val="115000"/>
              </a:lnSpc>
              <a:spcBef>
                <a:spcPts val="0"/>
              </a:spcBef>
              <a:spcAft>
                <a:spcPts val="0"/>
              </a:spcAft>
              <a:buNone/>
            </a:pPr>
            <a:r>
              <a:rPr b="1" lang="en-US" sz="1500">
                <a:solidFill>
                  <a:schemeClr val="dk2"/>
                </a:solidFill>
              </a:rPr>
              <a:t>STAGE 3: COMPARE OUTCOMES</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endParaRPr>
          </a:p>
          <a:p>
            <a:pPr indent="0" lvl="0" marL="0" rtl="0" algn="l">
              <a:lnSpc>
                <a:spcPct val="115000"/>
              </a:lnSpc>
              <a:spcBef>
                <a:spcPts val="0"/>
              </a:spcBef>
              <a:spcAft>
                <a:spcPts val="0"/>
              </a:spcAft>
              <a:buNone/>
            </a:pPr>
            <a:r>
              <a:rPr b="1" lang="en-US" sz="1500">
                <a:solidFill>
                  <a:schemeClr val="dk2"/>
                </a:solidFill>
              </a:rPr>
              <a:t>STAGE 4: REFLECT ON OUTCOMES </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endParaRPr>
          </a:p>
          <a:p>
            <a:pPr indent="0" lvl="0" marL="0" rtl="0" algn="l">
              <a:lnSpc>
                <a:spcPct val="115000"/>
              </a:lnSpc>
              <a:spcBef>
                <a:spcPts val="0"/>
              </a:spcBef>
              <a:spcAft>
                <a:spcPts val="0"/>
              </a:spcAft>
              <a:buNone/>
            </a:pPr>
            <a:r>
              <a:rPr b="1" lang="en-US" sz="1500">
                <a:solidFill>
                  <a:schemeClr val="dk2"/>
                </a:solidFill>
              </a:rPr>
              <a:t>STAGE 5: REFLECT ON SIDE EFFECTS</a:t>
            </a:r>
            <a:endParaRPr b="1" sz="1500">
              <a:solidFill>
                <a:schemeClr val="dk2"/>
              </a:solidFill>
            </a:endParaRPr>
          </a:p>
          <a:p>
            <a:pPr indent="0" lvl="0" marL="0" rtl="0" algn="l">
              <a:lnSpc>
                <a:spcPct val="115000"/>
              </a:lnSpc>
              <a:spcBef>
                <a:spcPts val="0"/>
              </a:spcBef>
              <a:spcAft>
                <a:spcPts val="0"/>
              </a:spcAft>
              <a:buNone/>
            </a:pPr>
            <a:r>
              <a:t/>
            </a:r>
            <a:endParaRPr b="1" sz="1500">
              <a:solidFill>
                <a:schemeClr val="dk2"/>
              </a:solidFill>
            </a:endParaRPr>
          </a:p>
          <a:p>
            <a:pPr indent="0" lvl="0" marL="0" rtl="0" algn="l">
              <a:lnSpc>
                <a:spcPct val="115000"/>
              </a:lnSpc>
              <a:spcBef>
                <a:spcPts val="0"/>
              </a:spcBef>
              <a:spcAft>
                <a:spcPts val="0"/>
              </a:spcAft>
              <a:buNone/>
            </a:pPr>
            <a:r>
              <a:rPr b="1" lang="en-US" sz="1500">
                <a:solidFill>
                  <a:schemeClr val="dk2"/>
                </a:solidFill>
              </a:rPr>
              <a:t>STAGE 6: FIND OTHER RELEVANT CLINICAL TRIALS AND STUDIES</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2"/>
              </a:solidFill>
            </a:endParaRPr>
          </a:p>
          <a:p>
            <a:pPr indent="0" lvl="0" marL="0" rtl="0" algn="l">
              <a:lnSpc>
                <a:spcPct val="115000"/>
              </a:lnSpc>
              <a:spcBef>
                <a:spcPts val="0"/>
              </a:spcBef>
              <a:spcAft>
                <a:spcPts val="0"/>
              </a:spcAft>
              <a:buNone/>
            </a:pPr>
            <a:r>
              <a:rPr b="1" lang="en-US" sz="1500">
                <a:solidFill>
                  <a:schemeClr val="dk2"/>
                </a:solidFill>
              </a:rPr>
              <a:t>STAGE 7: REFLECT ON POTENTIAL PATIENT SUBGROUPS WITH YET UNPROVEN EFFECTS</a:t>
            </a:r>
            <a:endParaRPr sz="15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endParaRPr>
          </a:p>
          <a:p>
            <a:pPr indent="0" lvl="0" marL="0" rtl="0" algn="l">
              <a:lnSpc>
                <a:spcPct val="115000"/>
              </a:lnSpc>
              <a:spcBef>
                <a:spcPts val="0"/>
              </a:spcBef>
              <a:spcAft>
                <a:spcPts val="0"/>
              </a:spcAft>
              <a:buNone/>
            </a:pPr>
            <a:r>
              <a:rPr b="1" lang="en-US" sz="1500">
                <a:solidFill>
                  <a:schemeClr val="dk2"/>
                </a:solidFill>
              </a:rPr>
              <a:t>STAGE 8: REFLECT ON BIOLOGICAL PATHWAYS </a:t>
            </a:r>
            <a:endParaRPr sz="1600">
              <a:solidFill>
                <a:schemeClr val="dk2"/>
              </a:solidFill>
            </a:endParaRPr>
          </a:p>
          <a:p>
            <a:pPr indent="0" lvl="0" marL="0" rtl="0" algn="l">
              <a:spcBef>
                <a:spcPts val="0"/>
              </a:spcBef>
              <a:spcAft>
                <a:spcPts val="0"/>
              </a:spcAft>
              <a:buNone/>
            </a:pPr>
            <a:r>
              <a:t/>
            </a:r>
            <a:endParaRPr sz="1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7"/>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CC00"/>
              </a:buClr>
              <a:buSzPts val="3600"/>
              <a:buFont typeface="Arial"/>
              <a:buNone/>
            </a:pPr>
            <a:r>
              <a:rPr b="1" i="0" lang="en-US" sz="3600" u="none">
                <a:solidFill>
                  <a:srgbClr val="FFCC00"/>
                </a:solidFill>
                <a:latin typeface="Arial"/>
                <a:ea typeface="Arial"/>
                <a:cs typeface="Arial"/>
                <a:sym typeface="Arial"/>
              </a:rPr>
              <a:t>Work Accomplished</a:t>
            </a:r>
            <a:r>
              <a:rPr b="1" lang="en-US" sz="3600">
                <a:solidFill>
                  <a:srgbClr val="FFCC00"/>
                </a:solidFill>
              </a:rPr>
              <a:t>:</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Data </a:t>
            </a:r>
            <a:r>
              <a:rPr b="1" lang="en-US" sz="3600">
                <a:solidFill>
                  <a:srgbClr val="FFCC00"/>
                </a:solidFill>
              </a:rPr>
              <a:t>retrieval</a:t>
            </a:r>
            <a:r>
              <a:rPr b="1" lang="en-US" sz="3600">
                <a:solidFill>
                  <a:srgbClr val="FFCC00"/>
                </a:solidFill>
              </a:rPr>
              <a:t> </a:t>
            </a:r>
            <a:endParaRPr b="1" sz="3600">
              <a:solidFill>
                <a:srgbClr val="FFCC00"/>
              </a:solidFill>
            </a:endParaRPr>
          </a:p>
        </p:txBody>
      </p:sp>
      <p:pic>
        <p:nvPicPr>
          <p:cNvPr id="105" name="Google Shape;105;p27"/>
          <p:cNvPicPr preferRelativeResize="0"/>
          <p:nvPr/>
        </p:nvPicPr>
        <p:blipFill>
          <a:blip r:embed="rId3">
            <a:alphaModFix/>
          </a:blip>
          <a:stretch>
            <a:fillRect/>
          </a:stretch>
        </p:blipFill>
        <p:spPr>
          <a:xfrm>
            <a:off x="0" y="1830974"/>
            <a:ext cx="8957599" cy="38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8"/>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CC00"/>
              </a:buClr>
              <a:buSzPts val="3600"/>
              <a:buFont typeface="Arial"/>
              <a:buNone/>
            </a:pPr>
            <a:r>
              <a:rPr b="1" i="0" lang="en-US" sz="3600" u="none">
                <a:solidFill>
                  <a:srgbClr val="FFCC00"/>
                </a:solidFill>
                <a:latin typeface="Arial"/>
                <a:ea typeface="Arial"/>
                <a:cs typeface="Arial"/>
                <a:sym typeface="Arial"/>
              </a:rPr>
              <a:t>Work Accomplished</a:t>
            </a:r>
            <a:r>
              <a:rPr b="1" lang="en-US" sz="3600">
                <a:solidFill>
                  <a:srgbClr val="FFCC00"/>
                </a:solidFill>
              </a:rPr>
              <a:t>:</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Data retrieval </a:t>
            </a:r>
            <a:endParaRPr b="1" sz="3600">
              <a:solidFill>
                <a:srgbClr val="FFCC00"/>
              </a:solidFill>
            </a:endParaRPr>
          </a:p>
        </p:txBody>
      </p:sp>
      <p:pic>
        <p:nvPicPr>
          <p:cNvPr id="111" name="Google Shape;111;p28"/>
          <p:cNvPicPr preferRelativeResize="0"/>
          <p:nvPr/>
        </p:nvPicPr>
        <p:blipFill>
          <a:blip r:embed="rId3">
            <a:alphaModFix/>
          </a:blip>
          <a:stretch>
            <a:fillRect/>
          </a:stretch>
        </p:blipFill>
        <p:spPr>
          <a:xfrm>
            <a:off x="994700" y="1327625"/>
            <a:ext cx="7367724" cy="459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9"/>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rgbClr val="FFCC00"/>
              </a:buClr>
              <a:buSzPts val="3600"/>
              <a:buFont typeface="Arial"/>
              <a:buNone/>
            </a:pPr>
            <a:r>
              <a:rPr b="1" i="0" lang="en-US" sz="3600" u="none">
                <a:solidFill>
                  <a:srgbClr val="FFCC00"/>
                </a:solidFill>
                <a:latin typeface="Arial"/>
                <a:ea typeface="Arial"/>
                <a:cs typeface="Arial"/>
                <a:sym typeface="Arial"/>
              </a:rPr>
              <a:t>Work Accomplished</a:t>
            </a:r>
            <a:r>
              <a:rPr b="1" lang="en-US" sz="3600">
                <a:solidFill>
                  <a:srgbClr val="FFCC00"/>
                </a:solidFill>
              </a:rPr>
              <a:t>:</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Manually Comparison of CT </a:t>
            </a:r>
            <a:endParaRPr b="1" sz="3600">
              <a:solidFill>
                <a:srgbClr val="FFCC00"/>
              </a:solidFill>
            </a:endParaRPr>
          </a:p>
        </p:txBody>
      </p:sp>
      <p:graphicFrame>
        <p:nvGraphicFramePr>
          <p:cNvPr id="117" name="Google Shape;117;p29"/>
          <p:cNvGraphicFramePr/>
          <p:nvPr/>
        </p:nvGraphicFramePr>
        <p:xfrm>
          <a:off x="84625" y="1394962"/>
          <a:ext cx="3000000" cy="3000000"/>
        </p:xfrm>
        <a:graphic>
          <a:graphicData uri="http://schemas.openxmlformats.org/drawingml/2006/table">
            <a:tbl>
              <a:tblPr>
                <a:noFill/>
                <a:tableStyleId>{46BF7C58-CA4A-4274-AD22-B60E61FCB411}</a:tableStyleId>
              </a:tblPr>
              <a:tblGrid>
                <a:gridCol w="1143000"/>
                <a:gridCol w="2133600"/>
                <a:gridCol w="3352800"/>
                <a:gridCol w="2209800"/>
              </a:tblGrid>
              <a:tr h="517525">
                <a:tc>
                  <a:txBody>
                    <a:bodyPr/>
                    <a:lstStyle/>
                    <a:p>
                      <a:pPr indent="0" lvl="0" marL="0" marR="0" rtl="0" algn="l">
                        <a:lnSpc>
                          <a:spcPct val="100000"/>
                        </a:lnSpc>
                        <a:spcBef>
                          <a:spcPts val="0"/>
                        </a:spcBef>
                        <a:spcAft>
                          <a:spcPts val="0"/>
                        </a:spcAft>
                        <a:buClr>
                          <a:srgbClr val="000000"/>
                        </a:buClr>
                        <a:buSzPts val="1800"/>
                        <a:buFont typeface="Arial"/>
                        <a:buNone/>
                      </a:pPr>
                      <a:r>
                        <a:t/>
                      </a:r>
                      <a:endParaRPr sz="2000" u="none" cap="none" strike="noStrike">
                        <a:solidFill>
                          <a:srgbClr val="000000"/>
                        </a:solidFill>
                        <a:latin typeface="Arial"/>
                        <a:ea typeface="Arial"/>
                        <a:cs typeface="Arial"/>
                        <a:sym typeface="Arial"/>
                      </a:endParaRPr>
                    </a:p>
                  </a:txBody>
                  <a:tcPr marT="45625" marB="45625" marR="45650" marL="45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200"/>
                        <a:buFont typeface="Arial"/>
                        <a:buNone/>
                      </a:pPr>
                      <a:r>
                        <a:rPr b="0" i="0" lang="en-US" u="none" cap="none" strike="noStrike">
                          <a:solidFill>
                            <a:srgbClr val="730000"/>
                          </a:solidFill>
                          <a:latin typeface="Arial"/>
                          <a:ea typeface="Arial"/>
                          <a:cs typeface="Arial"/>
                          <a:sym typeface="Arial"/>
                        </a:rPr>
                        <a:t>PALOMA-2</a:t>
                      </a:r>
                      <a:endParaRPr sz="1600" u="none" cap="none" strike="noStrike"/>
                    </a:p>
                  </a:txBody>
                  <a:tcPr marT="45625" marB="45625" marR="45650" marL="45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200"/>
                        <a:buFont typeface="Arial"/>
                        <a:buNone/>
                      </a:pPr>
                      <a:r>
                        <a:rPr b="0" i="0" lang="en-US" u="none" cap="none" strike="noStrike">
                          <a:solidFill>
                            <a:srgbClr val="730000"/>
                          </a:solidFill>
                          <a:latin typeface="Arial"/>
                          <a:ea typeface="Arial"/>
                          <a:cs typeface="Arial"/>
                          <a:sym typeface="Arial"/>
                        </a:rPr>
                        <a:t>MONALEESA-2</a:t>
                      </a:r>
                      <a:endParaRPr sz="1600" u="none" cap="none" strike="noStrike"/>
                    </a:p>
                  </a:txBody>
                  <a:tcPr marT="45625" marB="45625" marR="45650" marL="45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200"/>
                        <a:buFont typeface="Arial"/>
                        <a:buNone/>
                      </a:pPr>
                      <a:r>
                        <a:rPr b="0" i="0" lang="en-US" u="none" cap="none" strike="noStrike">
                          <a:solidFill>
                            <a:srgbClr val="730000"/>
                          </a:solidFill>
                          <a:latin typeface="Arial"/>
                          <a:ea typeface="Arial"/>
                          <a:cs typeface="Arial"/>
                          <a:sym typeface="Arial"/>
                        </a:rPr>
                        <a:t>WOLFF COMPARISON</a:t>
                      </a:r>
                      <a:endParaRPr sz="1600" u="none" cap="none" strike="noStrike"/>
                    </a:p>
                  </a:txBody>
                  <a:tcPr marT="45625" marB="45625" marR="45650" marL="456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75">
                <a:tc rowSpan="2">
                  <a:txBody>
                    <a:bodyPr/>
                    <a:lstStyle/>
                    <a:p>
                      <a:pPr indent="0" lvl="0" marL="0" marR="0" rtl="0" algn="l">
                        <a:lnSpc>
                          <a:spcPct val="100000"/>
                        </a:lnSpc>
                        <a:spcBef>
                          <a:spcPts val="0"/>
                        </a:spcBef>
                        <a:spcAft>
                          <a:spcPts val="0"/>
                        </a:spcAft>
                        <a:buClr>
                          <a:srgbClr val="730000"/>
                        </a:buClr>
                        <a:buSzPts val="1400"/>
                        <a:buFont typeface="Arial"/>
                        <a:buNone/>
                      </a:pPr>
                      <a:r>
                        <a:rPr b="0" i="0" lang="en-US" sz="1600" u="none" cap="none" strike="noStrike">
                          <a:solidFill>
                            <a:srgbClr val="730000"/>
                          </a:solidFill>
                          <a:latin typeface="Arial"/>
                          <a:ea typeface="Arial"/>
                          <a:cs typeface="Arial"/>
                          <a:sym typeface="Arial"/>
                        </a:rPr>
                        <a:t>Inclusion Criteria</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Postmenopausal women </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517525">
                <a:tc vMerge="1"/>
                <a:tc gridSpan="3">
                  <a:txBody>
                    <a:bodyPr/>
                    <a:lstStyle/>
                    <a:p>
                      <a:pPr indent="0" lvl="0" marL="0" marR="0" rtl="0" algn="ctr">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Adult women with locoregionally recurrent or metastatic disease not amenable to curative therapy</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519100">
                <a:tc rowSpan="2">
                  <a:txBody>
                    <a:bodyPr/>
                    <a:lstStyle/>
                    <a:p>
                      <a:pPr indent="0" lvl="0" marL="0" marR="0" rtl="0" algn="l">
                        <a:lnSpc>
                          <a:spcPct val="100000"/>
                        </a:lnSpc>
                        <a:spcBef>
                          <a:spcPts val="0"/>
                        </a:spcBef>
                        <a:spcAft>
                          <a:spcPts val="0"/>
                        </a:spcAft>
                        <a:buClr>
                          <a:srgbClr val="730000"/>
                        </a:buClr>
                        <a:buSzPts val="1400"/>
                        <a:buFont typeface="Arial"/>
                        <a:buNone/>
                      </a:pPr>
                      <a:r>
                        <a:rPr b="0" i="0" lang="en-US" sz="1600" u="none" cap="none" strike="noStrike">
                          <a:solidFill>
                            <a:srgbClr val="730000"/>
                          </a:solidFill>
                          <a:latin typeface="Arial"/>
                          <a:ea typeface="Arial"/>
                          <a:cs typeface="Arial"/>
                          <a:sym typeface="Arial"/>
                        </a:rPr>
                        <a:t>Additional Statistics</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77.5% of the patients are white</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80.5% of the patients are white</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“Approximately 80% of the patients were white”</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0250">
                <a:tc vMerge="1"/>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“37.2% had newly diagnosed advanced breast cancer”</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“A total of 227 patients (34.0%) had newly diagnosed advanced or metastatic disease”</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“A third had advanced disease”</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12950">
                <a:tc>
                  <a:txBody>
                    <a:bodyPr/>
                    <a:lstStyle/>
                    <a:p>
                      <a:pPr indent="0" lvl="0" marL="0" marR="0" rtl="0" algn="l">
                        <a:lnSpc>
                          <a:spcPct val="100000"/>
                        </a:lnSpc>
                        <a:spcBef>
                          <a:spcPts val="0"/>
                        </a:spcBef>
                        <a:spcAft>
                          <a:spcPts val="0"/>
                        </a:spcAft>
                        <a:buClr>
                          <a:srgbClr val="730000"/>
                        </a:buClr>
                        <a:buSzPts val="1400"/>
                        <a:buFont typeface="Arial"/>
                        <a:buNone/>
                      </a:pPr>
                      <a:r>
                        <a:rPr b="0" i="0" lang="en-US" sz="1600" u="none" cap="none" strike="noStrike">
                          <a:solidFill>
                            <a:srgbClr val="730000"/>
                          </a:solidFill>
                          <a:latin typeface="Arial"/>
                          <a:ea typeface="Arial"/>
                          <a:cs typeface="Arial"/>
                          <a:sym typeface="Arial"/>
                        </a:rPr>
                        <a:t>Treatment Plan</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TREATMENT GROUP: Participants received letrozole 2.5 milligram (mg) orally QD (once daily) combined with </a:t>
                      </a:r>
                      <a:r>
                        <a:rPr i="1" lang="en-US" sz="1600">
                          <a:solidFill>
                            <a:srgbClr val="730000"/>
                          </a:solidFill>
                        </a:rPr>
                        <a:t>...</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730000"/>
                        </a:buClr>
                        <a:buSzPts val="1400"/>
                        <a:buFont typeface="Arial"/>
                        <a:buNone/>
                      </a:pPr>
                      <a:r>
                        <a:rPr b="0" i="1" lang="en-US" sz="1600" u="none" cap="none" strike="noStrike">
                          <a:solidFill>
                            <a:srgbClr val="730000"/>
                          </a:solidFill>
                          <a:latin typeface="Arial"/>
                          <a:ea typeface="Arial"/>
                          <a:cs typeface="Arial"/>
                          <a:sym typeface="Arial"/>
                        </a:rPr>
                        <a:t>TREATMENT GROUP: LEE011 (ribociclib) oral (3 weeks on/ 1 week off) in combination with oral once daily letrozole. 600mg LEE011 QD + 2.5 mg letrozole QD</a:t>
                      </a:r>
                      <a:endParaRPr sz="1600" u="none" cap="none" strike="noStrike"/>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2000" u="none" cap="none" strike="noStrike">
                        <a:solidFill>
                          <a:srgbClr val="000000"/>
                        </a:solidFill>
                        <a:latin typeface="Arial"/>
                        <a:ea typeface="Arial"/>
                        <a:cs typeface="Arial"/>
                        <a:sym typeface="Arial"/>
                      </a:endParaRPr>
                    </a:p>
                  </a:txBody>
                  <a:tcPr marT="63475" marB="6347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0"/>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7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700">
                <a:solidFill>
                  <a:srgbClr val="FFCC00"/>
                </a:solidFill>
              </a:rPr>
              <a:t>Quantitative </a:t>
            </a:r>
            <a:r>
              <a:rPr b="1" lang="en-US" sz="3700">
                <a:solidFill>
                  <a:srgbClr val="FFCC00"/>
                </a:solidFill>
              </a:rPr>
              <a:t>Comparison: 1/2 </a:t>
            </a:r>
            <a:endParaRPr b="1" sz="3700">
              <a:solidFill>
                <a:srgbClr val="FFCC00"/>
              </a:solidFill>
            </a:endParaRPr>
          </a:p>
        </p:txBody>
      </p:sp>
      <p:graphicFrame>
        <p:nvGraphicFramePr>
          <p:cNvPr id="123" name="Google Shape;123;p30"/>
          <p:cNvGraphicFramePr/>
          <p:nvPr/>
        </p:nvGraphicFramePr>
        <p:xfrm>
          <a:off x="146950" y="1412875"/>
          <a:ext cx="3000000" cy="3000000"/>
        </p:xfrm>
        <a:graphic>
          <a:graphicData uri="http://schemas.openxmlformats.org/drawingml/2006/table">
            <a:tbl>
              <a:tblPr>
                <a:noFill/>
                <a:tableStyleId>{EA30969A-5E2F-4204-B05F-4E28312105BA}</a:tableStyleId>
              </a:tblPr>
              <a:tblGrid>
                <a:gridCol w="2391800"/>
                <a:gridCol w="1386075"/>
                <a:gridCol w="1156250"/>
                <a:gridCol w="1413750"/>
                <a:gridCol w="840750"/>
                <a:gridCol w="1661475"/>
              </a:tblGrid>
              <a:tr h="956725">
                <a:tc>
                  <a:txBody>
                    <a:bodyPr/>
                    <a:lstStyle/>
                    <a:p>
                      <a:pPr indent="0" lvl="0" marL="0" rtl="0" algn="l">
                        <a:spcBef>
                          <a:spcPts val="0"/>
                        </a:spcBef>
                        <a:spcAft>
                          <a:spcPts val="0"/>
                        </a:spcAft>
                        <a:buNone/>
                      </a:pPr>
                      <a:r>
                        <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700">
                          <a:latin typeface="Calibri"/>
                          <a:ea typeface="Calibri"/>
                          <a:cs typeface="Calibri"/>
                          <a:sym typeface="Calibri"/>
                        </a:rPr>
                        <a:t>PALOMA-2</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700">
                          <a:latin typeface="Calibri"/>
                          <a:ea typeface="Calibri"/>
                          <a:cs typeface="Calibri"/>
                          <a:sym typeface="Calibri"/>
                        </a:rPr>
                        <a:t>MONALEESA-2</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700">
                          <a:latin typeface="Calibri"/>
                          <a:ea typeface="Calibri"/>
                          <a:cs typeface="Calibri"/>
                          <a:sym typeface="Calibri"/>
                        </a:rPr>
                        <a:t>Comparison Score:</a:t>
                      </a:r>
                      <a:endParaRPr sz="1700">
                        <a:latin typeface="Calibri"/>
                        <a:ea typeface="Calibri"/>
                        <a:cs typeface="Calibri"/>
                        <a:sym typeface="Calibri"/>
                      </a:endParaRPr>
                    </a:p>
                    <a:p>
                      <a:pPr indent="0" lvl="0" marL="0" rtl="0" algn="l">
                        <a:lnSpc>
                          <a:spcPct val="115000"/>
                        </a:lnSpc>
                        <a:spcBef>
                          <a:spcPts val="0"/>
                        </a:spcBef>
                        <a:spcAft>
                          <a:spcPts val="0"/>
                        </a:spcAft>
                        <a:buNone/>
                      </a:pPr>
                      <a:r>
                        <a:rPr lang="en-US" sz="1700">
                          <a:latin typeface="Calibri"/>
                          <a:ea typeface="Calibri"/>
                          <a:cs typeface="Calibri"/>
                          <a:sym typeface="Calibri"/>
                        </a:rPr>
                        <a:t>min/max</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700">
                          <a:latin typeface="Calibri"/>
                          <a:ea typeface="Calibri"/>
                          <a:cs typeface="Calibri"/>
                          <a:sym typeface="Calibri"/>
                        </a:rPr>
                        <a:t>Weight</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US" sz="1700">
                          <a:latin typeface="Calibri"/>
                          <a:ea typeface="Calibri"/>
                          <a:cs typeface="Calibri"/>
                          <a:sym typeface="Calibri"/>
                        </a:rPr>
                        <a:t>score</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1776750">
                <a:tc>
                  <a:txBody>
                    <a:bodyPr/>
                    <a:lstStyle/>
                    <a:p>
                      <a:pPr indent="0" lvl="0" marL="0" rtl="0" algn="l">
                        <a:lnSpc>
                          <a:spcPct val="115000"/>
                        </a:lnSpc>
                        <a:spcBef>
                          <a:spcPts val="0"/>
                        </a:spcBef>
                        <a:spcAft>
                          <a:spcPts val="0"/>
                        </a:spcAft>
                        <a:buNone/>
                      </a:pPr>
                      <a:r>
                        <a:rPr lang="en-US" sz="1900"/>
                        <a:t>Other observations(criteria that Wolff mentioned)-calculations of each criteria</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400">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percentage of white(avg)</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77.50%</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0.8215</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94%</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0.008</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0.007547169811</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400">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visceral disease</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0.4863333333</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0.5885</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0.826394789</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0.008</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0.006611158312</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1825">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had received prior adjuvant chemotherapy</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0.4836666667</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0.4355</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0.9004135079</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0.008</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0.007203308063</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400">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had advanced disease</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0.372</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0.34</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0.9139784946</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0.008</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700">
                          <a:latin typeface="Calibri"/>
                          <a:ea typeface="Calibri"/>
                          <a:cs typeface="Calibri"/>
                          <a:sym typeface="Calibri"/>
                        </a:rPr>
                        <a:t>0.007311827957</a:t>
                      </a:r>
                      <a:endParaRPr sz="1700">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1"/>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7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700">
                <a:solidFill>
                  <a:srgbClr val="FFCC00"/>
                </a:solidFill>
              </a:rPr>
              <a:t>Quantitative Comparison: 2/2 </a:t>
            </a:r>
            <a:endParaRPr b="1" sz="3700">
              <a:solidFill>
                <a:srgbClr val="FFCC00"/>
              </a:solidFill>
            </a:endParaRPr>
          </a:p>
        </p:txBody>
      </p:sp>
      <p:pic>
        <p:nvPicPr>
          <p:cNvPr id="129" name="Google Shape;129;p31"/>
          <p:cNvPicPr preferRelativeResize="0"/>
          <p:nvPr/>
        </p:nvPicPr>
        <p:blipFill>
          <a:blip r:embed="rId3">
            <a:alphaModFix/>
          </a:blip>
          <a:stretch>
            <a:fillRect/>
          </a:stretch>
        </p:blipFill>
        <p:spPr>
          <a:xfrm>
            <a:off x="238310" y="1758460"/>
            <a:ext cx="8815675" cy="356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2"/>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Data Retrival 2.0: </a:t>
            </a:r>
            <a:r>
              <a:rPr b="1" lang="en-US" sz="1900">
                <a:solidFill>
                  <a:srgbClr val="FFCC00"/>
                </a:solidFill>
              </a:rPr>
              <a:t>Inclusion, Exclusion, Drugs</a:t>
            </a:r>
            <a:r>
              <a:rPr b="1" lang="en-US" sz="1600">
                <a:solidFill>
                  <a:srgbClr val="FFCC00"/>
                </a:solidFill>
              </a:rPr>
              <a:t> </a:t>
            </a:r>
            <a:endParaRPr b="1" sz="1600">
              <a:solidFill>
                <a:srgbClr val="FFCC00"/>
              </a:solidFill>
            </a:endParaRPr>
          </a:p>
        </p:txBody>
      </p:sp>
      <p:pic>
        <p:nvPicPr>
          <p:cNvPr id="135" name="Google Shape;135;p32"/>
          <p:cNvPicPr preferRelativeResize="0"/>
          <p:nvPr/>
        </p:nvPicPr>
        <p:blipFill>
          <a:blip r:embed="rId3">
            <a:alphaModFix/>
          </a:blip>
          <a:stretch>
            <a:fillRect/>
          </a:stretch>
        </p:blipFill>
        <p:spPr>
          <a:xfrm>
            <a:off x="86200" y="1345125"/>
            <a:ext cx="9057800" cy="46448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3"/>
          <p:cNvSpPr txBox="1"/>
          <p:nvPr/>
        </p:nvSpPr>
        <p:spPr>
          <a:xfrm>
            <a:off x="457200" y="762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accent2"/>
              </a:buClr>
              <a:buSzPts val="3600"/>
              <a:buFont typeface="Arial"/>
              <a:buNone/>
            </a:pPr>
            <a:r>
              <a:rPr b="1" lang="en-US" sz="3600">
                <a:solidFill>
                  <a:schemeClr val="accent2"/>
                </a:solidFill>
              </a:rPr>
              <a:t>Work Accomplished:</a:t>
            </a:r>
            <a:endParaRPr b="1" sz="3600">
              <a:solidFill>
                <a:srgbClr val="FFCC00"/>
              </a:solidFill>
            </a:endParaRPr>
          </a:p>
          <a:p>
            <a:pPr indent="0" lvl="0" marL="0" marR="0" rtl="0" algn="l">
              <a:lnSpc>
                <a:spcPct val="110000"/>
              </a:lnSpc>
              <a:spcBef>
                <a:spcPts val="0"/>
              </a:spcBef>
              <a:spcAft>
                <a:spcPts val="0"/>
              </a:spcAft>
              <a:buClr>
                <a:srgbClr val="FFCC00"/>
              </a:buClr>
              <a:buSzPts val="3600"/>
              <a:buFont typeface="Arial"/>
              <a:buNone/>
            </a:pPr>
            <a:r>
              <a:rPr b="1" lang="en-US" sz="3600">
                <a:solidFill>
                  <a:srgbClr val="FFCC00"/>
                </a:solidFill>
              </a:rPr>
              <a:t>Data Retrival 2.0: </a:t>
            </a:r>
            <a:r>
              <a:rPr b="1" lang="en-US" sz="2800">
                <a:solidFill>
                  <a:srgbClr val="FFCC00"/>
                </a:solidFill>
              </a:rPr>
              <a:t>patient statistics </a:t>
            </a:r>
            <a:endParaRPr b="1" sz="2800">
              <a:solidFill>
                <a:srgbClr val="FFCC00"/>
              </a:solidFill>
            </a:endParaRPr>
          </a:p>
        </p:txBody>
      </p:sp>
      <p:pic>
        <p:nvPicPr>
          <p:cNvPr id="141" name="Google Shape;141;p33"/>
          <p:cNvPicPr preferRelativeResize="0"/>
          <p:nvPr/>
        </p:nvPicPr>
        <p:blipFill>
          <a:blip r:embed="rId3">
            <a:alphaModFix/>
          </a:blip>
          <a:stretch>
            <a:fillRect/>
          </a:stretch>
        </p:blipFill>
        <p:spPr>
          <a:xfrm>
            <a:off x="4830125" y="1946050"/>
            <a:ext cx="4830124" cy="3725525"/>
          </a:xfrm>
          <a:prstGeom prst="rect">
            <a:avLst/>
          </a:prstGeom>
          <a:noFill/>
          <a:ln>
            <a:noFill/>
          </a:ln>
        </p:spPr>
      </p:pic>
      <p:pic>
        <p:nvPicPr>
          <p:cNvPr id="142" name="Google Shape;142;p33"/>
          <p:cNvPicPr preferRelativeResize="0"/>
          <p:nvPr/>
        </p:nvPicPr>
        <p:blipFill rotWithShape="1">
          <a:blip r:embed="rId4">
            <a:alphaModFix/>
          </a:blip>
          <a:srcRect b="0" l="15189" r="9803" t="0"/>
          <a:stretch/>
        </p:blipFill>
        <p:spPr>
          <a:xfrm>
            <a:off x="0" y="1800575"/>
            <a:ext cx="4830125" cy="401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
      <a:dk1>
        <a:srgbClr val="000000"/>
      </a:dk1>
      <a:lt1>
        <a:srgbClr val="FFFFFF"/>
      </a:lt1>
      <a:dk2>
        <a:srgbClr val="990000"/>
      </a:dk2>
      <a:lt2>
        <a:srgbClr val="999999"/>
      </a:lt2>
      <a:accent1>
        <a:srgbClr val="CCCCCC"/>
      </a:accent1>
      <a:accent2>
        <a:srgbClr val="FFCC00"/>
      </a:accent2>
      <a:accent3>
        <a:srgbClr val="FFFFFF"/>
      </a:accent3>
      <a:accent4>
        <a:srgbClr val="000000"/>
      </a:accent4>
      <a:accent5>
        <a:srgbClr val="E2E2E2"/>
      </a:accent5>
      <a:accent6>
        <a:srgbClr val="E7B900"/>
      </a:accent6>
      <a:hlink>
        <a:srgbClr val="97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c1">
  <a:themeElements>
    <a:clrScheme name="">
      <a:dk1>
        <a:srgbClr val="000000"/>
      </a:dk1>
      <a:lt1>
        <a:srgbClr val="FFFFFF"/>
      </a:lt1>
      <a:dk2>
        <a:srgbClr val="990000"/>
      </a:dk2>
      <a:lt2>
        <a:srgbClr val="999999"/>
      </a:lt2>
      <a:accent1>
        <a:srgbClr val="CCCCCC"/>
      </a:accent1>
      <a:accent2>
        <a:srgbClr val="FFCC00"/>
      </a:accent2>
      <a:accent3>
        <a:srgbClr val="FFFFFF"/>
      </a:accent3>
      <a:accent4>
        <a:srgbClr val="000000"/>
      </a:accent4>
      <a:accent5>
        <a:srgbClr val="E2E2E2"/>
      </a:accent5>
      <a:accent6>
        <a:srgbClr val="E7B900"/>
      </a:accent6>
      <a:hlink>
        <a:srgbClr val="970000"/>
      </a:hlink>
      <a:folHlink>
        <a:srgbClr val="6666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