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0D8E-8B13-F545-898A-3A7DB3170979}" type="datetimeFigureOut">
              <a:rPr lang="en-US" smtClean="0"/>
              <a:t>18/3/15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2A62-D5DA-3C48-ACBC-0F77CFC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0227" y="4516057"/>
            <a:ext cx="1380225" cy="1319523"/>
          </a:xfrm>
          <a:prstGeom prst="can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rules,</a:t>
            </a:r>
          </a:p>
          <a:p>
            <a:pPr algn="ctr"/>
            <a:r>
              <a:rPr lang="en-US" dirty="0"/>
              <a:t>resources,</a:t>
            </a:r>
          </a:p>
          <a:p>
            <a:pPr algn="ctr"/>
            <a:r>
              <a:rPr lang="en-US" dirty="0"/>
              <a:t>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52" y="1938947"/>
            <a:ext cx="2980697" cy="214893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852" y="1938946"/>
            <a:ext cx="4765722" cy="4030053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V="1">
            <a:off x="1590340" y="4076390"/>
            <a:ext cx="0" cy="439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549" y="2981744"/>
            <a:ext cx="624705" cy="4260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45015" y="985023"/>
            <a:ext cx="2555709" cy="1734950"/>
            <a:chOff x="6208875" y="329583"/>
            <a:chExt cx="2555709" cy="1734950"/>
          </a:xfrm>
        </p:grpSpPr>
        <p:sp>
          <p:nvSpPr>
            <p:cNvPr id="35" name="TextBox 34"/>
            <p:cNvSpPr txBox="1"/>
            <p:nvPr/>
          </p:nvSpPr>
          <p:spPr>
            <a:xfrm>
              <a:off x="6208875" y="329583"/>
              <a:ext cx="1519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HTML5 editor</a:t>
              </a:r>
              <a:endParaRPr lang="en-US" sz="1200" dirty="0"/>
            </a:p>
          </p:txBody>
        </p:sp>
        <p:pic>
          <p:nvPicPr>
            <p:cNvPr id="16" name="Picture 15" descr="Screen Shot 2015-03-18 at 7.58.32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05" y="718280"/>
              <a:ext cx="2473779" cy="13462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9" name="Rounded Rectangle 18"/>
          <p:cNvSpPr/>
          <p:nvPr/>
        </p:nvSpPr>
        <p:spPr>
          <a:xfrm>
            <a:off x="6140600" y="2994261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</a:t>
            </a:r>
            <a:r>
              <a:rPr lang="en-US" dirty="0" err="1" smtClean="0">
                <a:solidFill>
                  <a:schemeClr val="dk1"/>
                </a:solidFill>
              </a:rPr>
              <a:t>avascript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client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0452" y="3440422"/>
            <a:ext cx="1301097" cy="64746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95205" y="1938947"/>
            <a:ext cx="1771369" cy="214893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REST </a:t>
            </a:r>
            <a:r>
              <a:rPr lang="en-US" dirty="0" smtClean="0"/>
              <a:t>service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730506" y="2349202"/>
            <a:ext cx="1758981" cy="632541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bundles (CRUD)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deps</a:t>
            </a:r>
            <a:r>
              <a:rPr lang="en-US" dirty="0" smtClean="0"/>
              <a:t>, engines)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30506" y="3050253"/>
            <a:ext cx="1758981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pipelines: CRUD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30506" y="3508931"/>
            <a:ext cx="1758981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annotate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Left Bracket 35"/>
          <p:cNvSpPr/>
          <p:nvPr/>
        </p:nvSpPr>
        <p:spPr>
          <a:xfrm>
            <a:off x="5894804" y="830113"/>
            <a:ext cx="245796" cy="4516658"/>
          </a:xfrm>
          <a:prstGeom prst="leftBracket">
            <a:avLst/>
          </a:prstGeom>
          <a:noFill/>
          <a:ln w="3810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40600" y="3571493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Python client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40600" y="4148725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>
                <a:solidFill>
                  <a:schemeClr val="dk1"/>
                </a:solidFill>
              </a:rPr>
              <a:t>ava client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40600" y="4725957"/>
            <a:ext cx="2460124" cy="390169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489487" y="2662639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07538" y="3238330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89487" y="3704784"/>
            <a:ext cx="405317" cy="0"/>
          </a:xfrm>
          <a:prstGeom prst="lin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899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0024" y="595385"/>
            <a:ext cx="1064015" cy="1660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master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1" idx="0"/>
          </p:cNvCxnSpPr>
          <p:nvPr/>
        </p:nvCxnSpPr>
        <p:spPr>
          <a:xfrm flipV="1">
            <a:off x="1010672" y="1979908"/>
            <a:ext cx="1992042" cy="870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8664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74320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0406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26492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52578" y="2850588"/>
            <a:ext cx="1064015" cy="1660274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Sherlok</a:t>
            </a:r>
            <a:endParaRPr lang="en-US" dirty="0" smtClean="0"/>
          </a:p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2284586" y="2255659"/>
            <a:ext cx="718128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5" idx="2"/>
          </p:cNvCxnSpPr>
          <p:nvPr/>
        </p:nvCxnSpPr>
        <p:spPr>
          <a:xfrm flipV="1">
            <a:off x="3558500" y="2255659"/>
            <a:ext cx="3532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H="1" flipV="1">
            <a:off x="4066729" y="2255659"/>
            <a:ext cx="765685" cy="5949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</p:cNvCxnSpPr>
          <p:nvPr/>
        </p:nvCxnSpPr>
        <p:spPr>
          <a:xfrm flipH="1" flipV="1">
            <a:off x="4066729" y="1979908"/>
            <a:ext cx="2039599" cy="870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>
            <a:off x="3572135" y="5702456"/>
            <a:ext cx="1338230" cy="1374024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737204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 Arrow 50"/>
          <p:cNvSpPr/>
          <p:nvPr/>
        </p:nvSpPr>
        <p:spPr>
          <a:xfrm>
            <a:off x="2011118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>
            <a:off x="3285032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>
            <a:off x="4558946" y="4510862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>
            <a:off x="5832860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664" y="5052175"/>
            <a:ext cx="7430705" cy="81414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05242" y="3240672"/>
            <a:ext cx="74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 </a:t>
            </a: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6845355" y="2850589"/>
            <a:ext cx="1064015" cy="1660274"/>
          </a:xfrm>
          <a:prstGeom prst="rect">
            <a:avLst/>
          </a:prstGeom>
          <a:noFill/>
          <a:ln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H="1" flipV="1">
            <a:off x="4066729" y="1788754"/>
            <a:ext cx="3310634" cy="1061835"/>
          </a:xfrm>
          <a:prstGeom prst="straightConnector1">
            <a:avLst/>
          </a:prstGeom>
          <a:noFill/>
          <a:ln>
            <a:prstDash val="lgDash"/>
            <a:tailEnd type="triangle" w="lg" len="lg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0" name="Up Arrow 59"/>
          <p:cNvSpPr/>
          <p:nvPr/>
        </p:nvSpPr>
        <p:spPr>
          <a:xfrm>
            <a:off x="7103895" y="4510863"/>
            <a:ext cx="546935" cy="541312"/>
          </a:xfrm>
          <a:prstGeom prst="upArrow">
            <a:avLst>
              <a:gd name="adj1" fmla="val 56122"/>
              <a:gd name="adj2" fmla="val 67910"/>
            </a:avLst>
          </a:prstGeom>
          <a:noFill/>
          <a:ln>
            <a:prstDash val="lg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50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</dc:creator>
  <cp:lastModifiedBy>ren</cp:lastModifiedBy>
  <cp:revision>13</cp:revision>
  <cp:lastPrinted>2015-03-18T09:49:20Z</cp:lastPrinted>
  <dcterms:created xsi:type="dcterms:W3CDTF">2014-10-20T11:43:48Z</dcterms:created>
  <dcterms:modified xsi:type="dcterms:W3CDTF">2015-03-18T13:08:38Z</dcterms:modified>
</cp:coreProperties>
</file>