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4" autoAdjust="0"/>
    <p:restoredTop sz="94660"/>
  </p:normalViewPr>
  <p:slideViewPr>
    <p:cSldViewPr snapToGrid="0">
      <p:cViewPr varScale="1">
        <p:scale>
          <a:sx n="69" d="100"/>
          <a:sy n="69" d="100"/>
        </p:scale>
        <p:origin x="86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AF617F-2A53-4F89-A1D3-D547033FF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95A0F04-7AE7-446B-A31F-566C2E8C8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086177-8885-4F28-A96B-F641BFE55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2857-9BA4-496B-B3CC-A208BB222D84}" type="datetimeFigureOut">
              <a:rPr kumimoji="1" lang="ja-JP" altLang="en-US" smtClean="0"/>
              <a:t>2018/6/5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162700-6426-49FA-8C8A-2E94FE3FB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9629E3-4E39-4240-9599-40E915D64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E45B6-FAA8-4DFE-8D70-74C233519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494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8F6A3B-D551-47E0-B9BD-A8EAF06B8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CA4930D-4204-4569-8E2E-45C0CA7A5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9757E8-B410-4A57-90EB-9F4EE7FAC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2857-9BA4-496B-B3CC-A208BB222D84}" type="datetimeFigureOut">
              <a:rPr kumimoji="1" lang="ja-JP" altLang="en-US" smtClean="0"/>
              <a:t>2018/6/5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66958A-DB45-40D9-95B2-5161D34DC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7F1FB4-B898-4666-B804-4D8670E6C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E45B6-FAA8-4DFE-8D70-74C233519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0913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B524005-43B0-4878-A5CE-80546D236F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CA42B55-358A-4564-B921-9CAAB0AA5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988CFD-42BF-4F7E-ABE5-E2617C138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2857-9BA4-496B-B3CC-A208BB222D84}" type="datetimeFigureOut">
              <a:rPr kumimoji="1" lang="ja-JP" altLang="en-US" smtClean="0"/>
              <a:t>2018/6/5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CFB2F1-625F-40F4-B2C9-BE7867B38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4BF70F-EB42-4EFF-B300-0B44B4A8C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E45B6-FAA8-4DFE-8D70-74C233519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4220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50BCB6-C53C-4B3C-AD92-E7D98AC06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88430D-F460-46B7-A0BB-2BC11AD25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51F818-BFB2-4697-A98D-D6907A9DB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2857-9BA4-496B-B3CC-A208BB222D84}" type="datetimeFigureOut">
              <a:rPr kumimoji="1" lang="ja-JP" altLang="en-US" smtClean="0"/>
              <a:t>2018/6/5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FBEBFA-38A0-4454-AAA7-DFF38DDB8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91FDE9-AB82-4847-83AC-8FA77E1D1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E45B6-FAA8-4DFE-8D70-74C233519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7794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FFA662-5AA0-454B-B5E2-E42AFE1A3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18EE32-B34A-452C-88BC-26C59CD51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6DFB55-969C-41AC-A147-6FCC6D261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2857-9BA4-496B-B3CC-A208BB222D84}" type="datetimeFigureOut">
              <a:rPr kumimoji="1" lang="ja-JP" altLang="en-US" smtClean="0"/>
              <a:t>2018/6/5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6FBF1A-2CF7-4DF0-B06D-D8EE6AB6F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5D70B2-E80A-4226-A268-E3846B3D2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E45B6-FAA8-4DFE-8D70-74C233519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4344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A86D3D-6DDD-4666-90E6-2662A1412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FBED4A-94EC-4748-8095-42A36C7EB4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C92E684-943E-418D-B1B5-7D01EA9E1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E59C514-7EF3-43D4-81D7-7A683BF55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2857-9BA4-496B-B3CC-A208BB222D84}" type="datetimeFigureOut">
              <a:rPr kumimoji="1" lang="ja-JP" altLang="en-US" smtClean="0"/>
              <a:t>2018/6/5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F3C5453-3778-40B6-BB3C-E6F81A822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0B0F642-2A22-49C3-9D38-A5BE9ABC8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E45B6-FAA8-4DFE-8D70-74C233519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1785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98884B-085E-4685-99BC-5E3851CCD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F174B61-2A02-4F4F-AC0C-171F9DEC7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55A8C32-6321-4872-B40A-593FDE696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842E1C2-B54A-4506-A2D3-08DB89930D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969F0D6-9D5C-42E8-915A-DA736E1EF2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5FA6E82-31D5-453C-9CCE-F4584CDD3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2857-9BA4-496B-B3CC-A208BB222D84}" type="datetimeFigureOut">
              <a:rPr kumimoji="1" lang="ja-JP" altLang="en-US" smtClean="0"/>
              <a:t>2018/6/5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5416766-8DE7-4547-9030-A3E9DBA60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1744EFB-B03F-412E-B015-AD68BCFD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E45B6-FAA8-4DFE-8D70-74C233519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230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F3A3C0-CBBC-4F05-97AE-87F0FBB72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4A9240A-A801-4A69-BA65-736A13178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2857-9BA4-496B-B3CC-A208BB222D84}" type="datetimeFigureOut">
              <a:rPr kumimoji="1" lang="ja-JP" altLang="en-US" smtClean="0"/>
              <a:t>2018/6/5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1EE8D21-792D-4826-AB4D-D5DC8F684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E0AE607-E95B-4A0E-9055-695CB3CFA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E45B6-FAA8-4DFE-8D70-74C233519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1357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5109449-144E-4405-8448-62756B93F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2857-9BA4-496B-B3CC-A208BB222D84}" type="datetimeFigureOut">
              <a:rPr kumimoji="1" lang="ja-JP" altLang="en-US" smtClean="0"/>
              <a:t>2018/6/5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FF87A5D-BCF1-42FB-AB10-B3BDAE35E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5C111B9-6D0F-424E-A393-C4913AC17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E45B6-FAA8-4DFE-8D70-74C233519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5750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4BF95C-20A0-4CA4-88FB-A1AB8ADAE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1A9D13-BB0C-471D-BC86-E8FB20D21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7B4A794-9A4E-44A1-8B37-65CB786A4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68E6316-2295-49EA-A11F-03CCF80EC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2857-9BA4-496B-B3CC-A208BB222D84}" type="datetimeFigureOut">
              <a:rPr kumimoji="1" lang="ja-JP" altLang="en-US" smtClean="0"/>
              <a:t>2018/6/5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5EB1621-8E7A-4662-8FB4-7D3359C6E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A4870B2-2111-4BDD-94A9-0042DBDAE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E45B6-FAA8-4DFE-8D70-74C233519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918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CE32AA-2965-410E-BC06-F6674639E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1C861D5-96BC-4E13-84C7-4B2951544E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09A8573-3713-43D6-BA8B-155202367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90AEA8-BB39-4D64-8BF2-318780A16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2857-9BA4-496B-B3CC-A208BB222D84}" type="datetimeFigureOut">
              <a:rPr kumimoji="1" lang="ja-JP" altLang="en-US" smtClean="0"/>
              <a:t>2018/6/5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83E4B12-E665-43D5-8E0F-34DD4C093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1BA01F7-7333-4710-B5AE-D7120FCE9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E45B6-FAA8-4DFE-8D70-74C233519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1666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83B792F-3917-4460-A730-49F79EC4C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08FCFCC-EF3A-4806-8503-81F74DA76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EB7085-BF26-45B7-B018-21B35B5EC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F2857-9BA4-496B-B3CC-A208BB222D84}" type="datetimeFigureOut">
              <a:rPr kumimoji="1" lang="ja-JP" altLang="en-US" smtClean="0"/>
              <a:t>2018/6/5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2F338D-F9BB-4FA7-B09C-FB816E76BC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D4B330-6BF0-45B6-B1A7-0A063021A0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E45B6-FAA8-4DFE-8D70-74C233519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0842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3155CE5-B6F6-4AA8-9E67-A3A63AEB9F93}"/>
              </a:ext>
            </a:extLst>
          </p:cNvPr>
          <p:cNvSpPr/>
          <p:nvPr/>
        </p:nvSpPr>
        <p:spPr>
          <a:xfrm>
            <a:off x="925551" y="1818162"/>
            <a:ext cx="10690302" cy="16726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2CF6507-08DF-44EF-80BE-ED8496304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1853" y="2506120"/>
            <a:ext cx="9144000" cy="922880"/>
          </a:xfrm>
        </p:spPr>
        <p:txBody>
          <a:bodyPr>
            <a:normAutofit/>
          </a:bodyPr>
          <a:lstStyle/>
          <a:p>
            <a:r>
              <a:rPr kumimoji="1" lang="ja-JP" altLang="en-US" sz="48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ナレッジグラフ推論チャレンジ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A4642D0-CE2E-41DC-9818-990FC9274114}"/>
              </a:ext>
            </a:extLst>
          </p:cNvPr>
          <p:cNvSpPr/>
          <p:nvPr/>
        </p:nvSpPr>
        <p:spPr>
          <a:xfrm>
            <a:off x="2692020" y="1985134"/>
            <a:ext cx="87036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600" b="1" i="1" dirty="0">
                <a:solidFill>
                  <a:schemeClr val="bg1"/>
                </a:solidFill>
                <a:latin typeface="CMR12"/>
              </a:rPr>
              <a:t>KGC: </a:t>
            </a:r>
            <a:r>
              <a:rPr lang="en-US" altLang="ja-JP" sz="3600" i="1" dirty="0">
                <a:solidFill>
                  <a:schemeClr val="bg1"/>
                </a:solidFill>
                <a:latin typeface="CMR12"/>
              </a:rPr>
              <a:t>Knowledge Graph Completion Challenge</a:t>
            </a:r>
            <a:endParaRPr lang="ja-JP" altLang="en-US" sz="3600" i="1" dirty="0">
              <a:solidFill>
                <a:schemeClr val="bg1"/>
              </a:solidFill>
            </a:endParaRPr>
          </a:p>
        </p:txBody>
      </p:sp>
      <p:pic>
        <p:nvPicPr>
          <p:cNvPr id="6" name="図 5" descr="屋外にある物体 が含まれている画像&#10;&#10;高い精度で生成された説明">
            <a:extLst>
              <a:ext uri="{FF2B5EF4-FFF2-40B4-BE49-F238E27FC236}">
                <a16:creationId xmlns:a16="http://schemas.microsoft.com/office/drawing/2014/main" id="{E21D6EDC-125C-411C-B466-E77AFF29308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070" y="2019364"/>
            <a:ext cx="1497197" cy="1270278"/>
          </a:xfrm>
          <a:prstGeom prst="rect">
            <a:avLst/>
          </a:prstGeom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EE166CA4-B189-4644-B1E7-94E19B7487DE}"/>
              </a:ext>
            </a:extLst>
          </p:cNvPr>
          <p:cNvGrpSpPr/>
          <p:nvPr/>
        </p:nvGrpSpPr>
        <p:grpSpPr>
          <a:xfrm>
            <a:off x="1140070" y="3914891"/>
            <a:ext cx="10475783" cy="1443866"/>
            <a:chOff x="1140070" y="3914891"/>
            <a:chExt cx="10475783" cy="1443866"/>
          </a:xfrm>
        </p:grpSpPr>
        <p:sp>
          <p:nvSpPr>
            <p:cNvPr id="8" name="タイトル 1">
              <a:extLst>
                <a:ext uri="{FF2B5EF4-FFF2-40B4-BE49-F238E27FC236}">
                  <a16:creationId xmlns:a16="http://schemas.microsoft.com/office/drawing/2014/main" id="{6C47E726-2363-4AEF-B092-0BBB722A71A3}"/>
                </a:ext>
              </a:extLst>
            </p:cNvPr>
            <p:cNvSpPr txBox="1">
              <a:spLocks/>
            </p:cNvSpPr>
            <p:nvPr/>
          </p:nvSpPr>
          <p:spPr>
            <a:xfrm>
              <a:off x="2471853" y="4435877"/>
              <a:ext cx="9144000" cy="92288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4800" b="1">
                  <a:latin typeface="メイリオ" panose="020B0604030504040204" pitchFamily="50" charset="-128"/>
                  <a:ea typeface="メイリオ" panose="020B0604030504040204" pitchFamily="50" charset="-128"/>
                </a:rPr>
                <a:t>ナレッジグラフ推論チャレンジ</a:t>
              </a:r>
              <a:endParaRPr lang="ja-JP" altLang="en-US" sz="4800" b="1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B0009588-89B3-43A3-8CAC-6325B8B12180}"/>
                </a:ext>
              </a:extLst>
            </p:cNvPr>
            <p:cNvSpPr/>
            <p:nvPr/>
          </p:nvSpPr>
          <p:spPr>
            <a:xfrm>
              <a:off x="2692020" y="3914891"/>
              <a:ext cx="870366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3600" b="1" i="1" dirty="0">
                  <a:latin typeface="CMR12"/>
                </a:rPr>
                <a:t>KGC: </a:t>
              </a:r>
              <a:r>
                <a:rPr lang="en-US" altLang="ja-JP" sz="3600" i="1" dirty="0">
                  <a:latin typeface="CMR12"/>
                </a:rPr>
                <a:t>Knowledge Graph Completion Challenge</a:t>
              </a:r>
              <a:endParaRPr lang="ja-JP" altLang="en-US" sz="3600" i="1" dirty="0"/>
            </a:p>
          </p:txBody>
        </p:sp>
        <p:pic>
          <p:nvPicPr>
            <p:cNvPr id="10" name="図 9" descr="屋外にある物体 が含まれている画像&#10;&#10;高い精度で生成された説明">
              <a:extLst>
                <a:ext uri="{FF2B5EF4-FFF2-40B4-BE49-F238E27FC236}">
                  <a16:creationId xmlns:a16="http://schemas.microsoft.com/office/drawing/2014/main" id="{BB5323B1-03FB-43AF-A30C-2A57F78B0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070" y="3949121"/>
              <a:ext cx="1497197" cy="12702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51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18</Words>
  <Application>Microsoft Office PowerPoint</Application>
  <PresentationFormat>ワイド画面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CMR12</vt:lpstr>
      <vt:lpstr>メイリオ</vt:lpstr>
      <vt:lpstr>游ゴシック</vt:lpstr>
      <vt:lpstr>游ゴシック Light</vt:lpstr>
      <vt:lpstr>Arial</vt:lpstr>
      <vt:lpstr>Office テーマ</vt:lpstr>
      <vt:lpstr>ナレッジグラフ推論チャレンジ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ナレッジグラフ推論チャレンジ</dc:title>
  <dc:creator>kozaki</dc:creator>
  <cp:lastModifiedBy>kozaki</cp:lastModifiedBy>
  <cp:revision>3</cp:revision>
  <dcterms:created xsi:type="dcterms:W3CDTF">2018-06-05T01:44:39Z</dcterms:created>
  <dcterms:modified xsi:type="dcterms:W3CDTF">2018-06-05T02:50:30Z</dcterms:modified>
</cp:coreProperties>
</file>