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F617F-2A53-4F89-A1D3-D547033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5A0F04-7AE7-446B-A31F-566C2E8C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86177-8885-4F28-A96B-F641BFE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62700-6426-49FA-8C8A-2E94FE3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629E3-4E39-4240-9599-40E915D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6A3B-D551-47E0-B9BD-A8EAF06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4930D-4204-4569-8E2E-45C0CA7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757E8-B410-4A57-90EB-9F4EE7FA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6958A-DB45-40D9-95B2-5161D34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1FB4-B898-4666-B804-4D8670E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9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24005-43B0-4878-A5CE-80546D2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42B55-358A-4564-B921-9CAAB0AA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8CFD-42BF-4F7E-ABE5-E2617C1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FB2F1-625F-40F4-B2C9-BE7867B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BF70F-EB42-4EFF-B300-0B44B4A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BCB6-C53C-4B3C-AD92-E7D98AC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8430D-F460-46B7-A0BB-2BC11AD2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1F818-BFB2-4697-A98D-D6907A9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EBFA-38A0-4454-AAA7-DFF38DD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1FDE9-AB82-4847-83AC-8FA77E1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A662-5AA0-454B-B5E2-E42AFE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8EE32-B34A-452C-88BC-26C59CD5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DFB55-969C-41AC-A147-6FCC6D2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BF1A-2CF7-4DF0-B06D-D8EE6A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D70B2-E80A-4226-A268-E3846B3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6D3D-6DDD-4666-90E6-2662A14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BED4A-94EC-4748-8095-42A36C7E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2E684-943E-418D-B1B5-7D01EA9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9C514-7EF3-43D4-81D7-7A683BF5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C5453-3778-40B6-BB3C-E6F81A82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0F642-2A22-49C3-9D38-A5BE9AB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884B-085E-4685-99BC-5E3851C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74B61-2A02-4F4F-AC0C-171F9DEC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8C32-6321-4872-B40A-593FDE6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42E1C2-B54A-4506-A2D3-08DB899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9F0D6-9D5C-42E8-915A-DA736E1E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FA6E82-31D5-453C-9CCE-F4584CD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16766-8DE7-4547-9030-A3E9DBA6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744EFB-B03F-412E-B015-AD68BCF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3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3A3C0-CBBC-4F05-97AE-87F0FBB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9240A-A801-4A69-BA65-736A131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E8D21-792D-4826-AB4D-D5DC8F68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7-E95B-4A0E-9055-695CB3C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109449-144E-4405-8448-62756B93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F87A5D-BCF1-42FB-AB10-B3BDAE35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11B9-6D0F-424E-A393-C4913AC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BF95C-20A0-4CA4-88FB-A1AB8ADA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9D13-BB0C-471D-BC86-E8FB20D2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A794-9A4E-44A1-8B37-65CB786A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E6316-2295-49EA-A11F-03CCF8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B1621-8E7A-4662-8FB4-7D3359C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870B2-2111-4BDD-94A9-0042DBD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E32AA-2965-410E-BC06-F6674639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C861D5-96BC-4E13-84C7-4B295154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A8573-3713-43D6-BA8B-15520236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0AEA8-BB39-4D64-8BF2-318780A1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E4B12-E665-43D5-8E0F-34DD4C0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A01F7-7333-4710-B5AE-D7120FC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3B792F-3917-4460-A730-49F79EC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FCFCC-EF3A-4806-8503-81F74DA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7085-BF26-45B7-B018-21B35B5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338D-F9BB-4FA7-B09C-FB816E76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B330-6BF0-45B6-B1A7-0A063021A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836775" y="442123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077" y="1130081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03244" y="609095"/>
            <a:ext cx="8499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Reasoning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643325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051294" y="2538852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Reasoning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9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89EB18-0B1D-4B97-9108-1BABD915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" y="344774"/>
            <a:ext cx="11550470" cy="588670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20B854-9DBE-40B8-985F-39903DDC3B66}"/>
              </a:ext>
            </a:extLst>
          </p:cNvPr>
          <p:cNvGrpSpPr/>
          <p:nvPr/>
        </p:nvGrpSpPr>
        <p:grpSpPr>
          <a:xfrm>
            <a:off x="1023296" y="2329451"/>
            <a:ext cx="10475783" cy="1443866"/>
            <a:chOff x="1140070" y="3914891"/>
            <a:chExt cx="10475783" cy="1443866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54FEEA95-A48E-48BE-AA4B-03649B447640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7F7653F-8633-4C1F-A0D1-06EA3E269348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" name="図 6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5EB69B0D-CD20-448E-B4DF-3A638C0C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38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703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Completion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703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Completion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6E473-8FAE-4B42-9F5D-3D12948A41B9}"/>
              </a:ext>
            </a:extLst>
          </p:cNvPr>
          <p:cNvSpPr txBox="1"/>
          <p:nvPr/>
        </p:nvSpPr>
        <p:spPr>
          <a:xfrm>
            <a:off x="2471853" y="1069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旧バージョン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394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CMR12</vt:lpstr>
      <vt:lpstr>メイリオ</vt:lpstr>
      <vt:lpstr>游ゴシック</vt:lpstr>
      <vt:lpstr>游ゴシック Light</vt:lpstr>
      <vt:lpstr>Arial</vt:lpstr>
      <vt:lpstr>Office テーマ</vt:lpstr>
      <vt:lpstr>ナレッジグラフ推論チャレンジ</vt:lpstr>
      <vt:lpstr>PowerPoint プレゼンテーション</vt:lpstr>
      <vt:lpstr>ナレッジグラフ推論チャレンジ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ナレッジグラフ推論チャレンジ</dc:title>
  <dc:creator>kozaki</dc:creator>
  <cp:lastModifiedBy>kouji.kozaki@nifty.com</cp:lastModifiedBy>
  <cp:revision>8</cp:revision>
  <dcterms:created xsi:type="dcterms:W3CDTF">2018-06-05T01:44:39Z</dcterms:created>
  <dcterms:modified xsi:type="dcterms:W3CDTF">2019-10-28T03:35:45Z</dcterms:modified>
</cp:coreProperties>
</file>