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114" d="100"/>
          <a:sy n="114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43D94-57B7-EF43-97A7-A081CF12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CF98C-8A01-764B-AE2F-A219D75B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87814-B787-BA41-AC39-07AA6441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D4EA5-EA39-4248-BAD7-491FAB2B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3B2C1-6BE8-3A46-93ED-148D0DE5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61377-FEFD-1C43-9A98-374ED727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D40AF7-AD82-604E-A8F1-F3BC0824A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D2071-6A01-504F-8181-1F73446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BD9D7-86C7-7448-AA59-FE6997E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28400-1995-ED4F-9395-198DD35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ABCCBF-4AE4-2C44-9D7D-05C33594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9BFF26-2364-2B45-9E78-38F3E7A2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42DFFA-C721-C94D-8FC0-6FCB8EE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29C77-639F-FF4F-A2BB-EED64D3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818D8-B4A1-2C49-9BEC-3EF34290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7FB13-EC65-2E49-B6F6-5849209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66A6F-38C1-DE4E-B3FE-CC525DFF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22F0C-85F7-C94F-AF21-68EE6B3F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E6161-3862-9647-B674-43166E15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5A4AC-687E-CF40-A661-16DD4A3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20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FDDD8-9AF4-0145-A336-7ECA3FF8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9FE3D-462E-254B-B695-D3A40BCA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6F8C8-4AB6-2243-92A9-C251CBE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4F500-D612-D34F-B134-6778098E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B28C7-EC03-3445-ABBB-F4F6D14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2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0F8B1-4BD9-0049-BFDC-959C8C7B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383C4-6247-7A48-BF9F-F9DC5B2A9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CCF86F-A18C-604C-BD42-5479EED5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7FF67-B137-E341-BBAE-A28AAC4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4EFBA-975D-EF47-AFDC-AAFDE32D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E3924-180F-D149-8A52-4D012F77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9A53-5701-9C4F-B595-A456A8A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1A5FD-DA31-CC4E-8360-E6591A82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AE1B3-DCAD-A046-B134-D6A757AC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37F0A2-1596-3F4D-AD8A-C7B92D998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52B0CB-DB00-934E-B1D2-9EFC5C87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07C39-990A-024E-9EC1-565CCF7B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5042A3-8CF5-C840-8B87-5AF50B92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EEA57E-766C-8B4E-8ECC-64BDCE1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0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E46C-751E-AC4F-8910-A0E3BCC5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68910D-0D55-384B-A388-9A65B501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29BD51-F5D4-A34E-BF19-7A9A1DF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E29BF-10E7-DD45-81B5-9016D27A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8245AE-5673-2B4E-A2C0-7BF17C8B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EE046B-CE9D-5849-90F7-82934C4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942215-24FC-0747-9976-F253A20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4B294-D178-0449-AA21-64747AD7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4087-AD72-1249-8806-8B281362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97E515-36FA-F44A-914D-3F4B99D2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AD5E5-014E-D845-8F82-5DD0F91F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4E9F57-7C2C-2447-A1B0-9E2F6F87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8DF78-2880-D243-A16D-87B3890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8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02804-F00D-9F46-B07F-5A1154AE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B23D21-91A6-7A4C-AC1F-B2BE08158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F2B28-E259-DB48-B78A-BFDB1542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63CA04-D1CA-3640-9363-90C8448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C38AF-09E3-ED4E-A706-1FC91EA1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BD379-6625-AD48-AA1D-B595569D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80A23B-9BCF-C146-B487-6984022C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8F59B-2F5F-8846-BF8E-0F497562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F5175-572A-2240-9117-7483FDA5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BCA5B-73B1-D540-8C64-C03D0B53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3593A-F515-BF4A-9C49-4C2AF6AA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099DF35-8C67-774A-A3F7-AFD866C5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5" y="344774"/>
            <a:ext cx="11550470" cy="5886703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C1CF26F-4159-A54D-92E2-AD05647463B9}"/>
              </a:ext>
            </a:extLst>
          </p:cNvPr>
          <p:cNvGrpSpPr/>
          <p:nvPr/>
        </p:nvGrpSpPr>
        <p:grpSpPr>
          <a:xfrm>
            <a:off x="1023296" y="2329451"/>
            <a:ext cx="10475783" cy="1443866"/>
            <a:chOff x="1140070" y="3914891"/>
            <a:chExt cx="10475783" cy="1443866"/>
          </a:xfrm>
        </p:grpSpPr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0C37B415-32F0-6540-A32A-4B3C21F1CD94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dirty="0">
                  <a:solidFill>
                    <a:schemeClr val="bg1">
                      <a:lumMod val="9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8DCAB1-BD31-5040-B67E-D964A667DD2E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KGC: </a:t>
              </a:r>
              <a:r>
                <a:rPr lang="en-US" altLang="ja-JP" sz="3600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Knowledge Graph Reasoning Challenge</a:t>
              </a:r>
              <a:endParaRPr lang="ja-JP" altLang="en-US" sz="36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8" name="図 7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8FA7F2F9-4AA3-8C41-A757-1DDE9195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9" name="タイトル 1">
            <a:extLst>
              <a:ext uri="{FF2B5EF4-FFF2-40B4-BE49-F238E27FC236}">
                <a16:creationId xmlns:a16="http://schemas.microsoft.com/office/drawing/2014/main" id="{2B82D0E9-D00B-454D-B472-42148682014E}"/>
              </a:ext>
            </a:extLst>
          </p:cNvPr>
          <p:cNvSpPr txBox="1">
            <a:spLocks/>
          </p:cNvSpPr>
          <p:nvPr/>
        </p:nvSpPr>
        <p:spPr>
          <a:xfrm>
            <a:off x="6534616" y="3922944"/>
            <a:ext cx="5532340" cy="1295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第二回開催・応募期間</a:t>
            </a:r>
            <a:endParaRPr lang="en-US" altLang="ja-JP" sz="48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48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48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48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48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48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48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en-US" altLang="ja-JP" sz="48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〜</a:t>
            </a:r>
            <a:r>
              <a:rPr lang="en-US" altLang="ja-JP" sz="4800" b="1" strike="sngStrike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4800" b="1" strike="sngStrike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4800" b="1" strike="sngStrike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lang="ja-JP" altLang="en-US" sz="4800" b="1" strike="sngStrike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en-US" altLang="ja-JP" sz="48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11</a:t>
            </a:r>
            <a:r>
              <a:rPr lang="ja-JP" altLang="en-US" sz="48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48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48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en-US" altLang="ja-JP" sz="48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endParaRPr lang="en-US" altLang="ja-JP" sz="48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48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http://</a:t>
            </a:r>
            <a:r>
              <a:rPr lang="en-US" altLang="ja-JP" sz="4800" b="1" dirty="0" err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challenge.knowledge-graph.jp</a:t>
            </a:r>
            <a:r>
              <a:rPr lang="en-US" altLang="ja-JP" sz="48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endParaRPr lang="ja-JP" altLang="en-US" sz="48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84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CMR12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Egami Shusaku</dc:creator>
  <cp:lastModifiedBy>Egami Shusaku</cp:lastModifiedBy>
  <cp:revision>1</cp:revision>
  <dcterms:created xsi:type="dcterms:W3CDTF">2019-10-28T04:28:46Z</dcterms:created>
  <dcterms:modified xsi:type="dcterms:W3CDTF">2019-10-28T04:37:31Z</dcterms:modified>
</cp:coreProperties>
</file>