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836775" y="442123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077" y="1130081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03244" y="609095"/>
            <a:ext cx="849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Reasoning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643325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051294" y="2538852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Reasoning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9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89EB18-0B1D-4B97-9108-1BABD915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6" y="0"/>
            <a:ext cx="11550470" cy="588670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20B854-9DBE-40B8-985F-39903DDC3B66}"/>
              </a:ext>
            </a:extLst>
          </p:cNvPr>
          <p:cNvGrpSpPr/>
          <p:nvPr/>
        </p:nvGrpSpPr>
        <p:grpSpPr>
          <a:xfrm>
            <a:off x="1060771" y="2389411"/>
            <a:ext cx="10475783" cy="1443866"/>
            <a:chOff x="1140070" y="3914891"/>
            <a:chExt cx="10475783" cy="1443866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54FEEA95-A48E-48BE-AA4B-03649B447640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7F7653F-8633-4C1F-A0D1-06EA3E269348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図 6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5EB69B0D-CD20-448E-B4DF-3A638C0C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38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381C9E-44F9-423E-8456-C88BF919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639838"/>
            <a:ext cx="10973751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6E473-8FAE-4B42-9F5D-3D12948A41B9}"/>
              </a:ext>
            </a:extLst>
          </p:cNvPr>
          <p:cNvSpPr txBox="1"/>
          <p:nvPr/>
        </p:nvSpPr>
        <p:spPr>
          <a:xfrm>
            <a:off x="2471853" y="1069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旧バージョン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  <vt:lpstr>PowerPoint プレゼンテーション</vt:lpstr>
      <vt:lpstr>PowerPoint プレゼンテーション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kouji.kozaki@nifty.com</cp:lastModifiedBy>
  <cp:revision>7</cp:revision>
  <dcterms:created xsi:type="dcterms:W3CDTF">2018-06-05T01:44:39Z</dcterms:created>
  <dcterms:modified xsi:type="dcterms:W3CDTF">2019-10-28T03:27:12Z</dcterms:modified>
</cp:coreProperties>
</file>