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57" d="100"/>
          <a:sy n="57" d="100"/>
        </p:scale>
        <p:origin x="21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3D94-57B7-EF43-97A7-A081CF12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CF98C-8A01-764B-AE2F-A219D75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87814-B787-BA41-AC39-07AA6441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4EA5-EA39-4248-BAD7-491FAB2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3B2C1-6BE8-3A46-93ED-148D0DE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61377-FEFD-1C43-9A98-374ED7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40AF7-AD82-604E-A8F1-F3BC082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D2071-6A01-504F-8181-1F73446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BD9D7-86C7-7448-AA59-FE6997E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28400-1995-ED4F-9395-198DD35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BCCBF-4AE4-2C44-9D7D-05C33594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FF26-2364-2B45-9E78-38F3E7A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2DFFA-C721-C94D-8FC0-6FCB8EE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29C77-639F-FF4F-A2BB-EED64D3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18D8-B4A1-2C49-9BEC-3EF3429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FB13-EC65-2E49-B6F6-5849209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66A6F-38C1-DE4E-B3FE-CC525DF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22F0C-85F7-C94F-AF21-68EE6B3F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161-3862-9647-B674-43166E1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5A4AC-687E-CF40-A661-16DD4A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FDDD8-9AF4-0145-A336-7ECA3F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9FE3D-462E-254B-B695-D3A40BCA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6F8C8-4AB6-2243-92A9-C251CBE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4F500-D612-D34F-B134-6778098E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B28C7-EC03-3445-ABBB-F4F6D1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F8B1-4BD9-0049-BFDC-959C8C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83C4-6247-7A48-BF9F-F9DC5B2A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CCF86F-A18C-604C-BD42-5479EED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7FF67-B137-E341-BBAE-A28AAC4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4EFBA-975D-EF47-AFDC-AAFDE32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E3924-180F-D149-8A52-4D012F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9A53-5701-9C4F-B595-A456A8A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1A5FD-DA31-CC4E-8360-E6591A8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AE1B3-DCAD-A046-B134-D6A757AC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37F0A2-1596-3F4D-AD8A-C7B92D99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52B0CB-DB00-934E-B1D2-9EFC5C8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07C39-990A-024E-9EC1-565CCF7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5042A3-8CF5-C840-8B87-5AF50B9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EEA57E-766C-8B4E-8ECC-64BDCE1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46C-751E-AC4F-8910-A0E3BCC5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8910D-0D55-384B-A388-9A65B501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29BD51-F5D4-A34E-BF19-7A9A1DF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E29BF-10E7-DD45-81B5-9016D2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245AE-5673-2B4E-A2C0-7BF17C8B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E046B-CE9D-5849-90F7-82934C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42215-24FC-0747-9976-F253A20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4B294-D178-0449-AA21-64747AD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4087-AD72-1249-8806-8B28136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97E515-36FA-F44A-914D-3F4B99D2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AD5E5-014E-D845-8F82-5DD0F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E9F57-7C2C-2447-A1B0-9E2F6F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DF78-2880-D243-A16D-87B3890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2804-F00D-9F46-B07F-5A1154A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B23D21-91A6-7A4C-AC1F-B2BE0815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F2B28-E259-DB48-B78A-BFDB1542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3CA04-D1CA-3640-9363-90C8448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C38AF-09E3-ED4E-A706-1FC91EA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BD379-6625-AD48-AA1D-B595569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80A23B-9BCF-C146-B487-6984022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8F59B-2F5F-8846-BF8E-0F497562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5175-572A-2240-9117-7483FDA5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8B58-6E68-9B4E-B22E-270E1493E54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CA5B-73B1-D540-8C64-C03D0B53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3593A-F515-BF4A-9C49-4C2AF6AA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6FAE4E-9B60-4014-B67A-1076B66B568E}"/>
              </a:ext>
            </a:extLst>
          </p:cNvPr>
          <p:cNvSpPr/>
          <p:nvPr/>
        </p:nvSpPr>
        <p:spPr>
          <a:xfrm>
            <a:off x="75501" y="0"/>
            <a:ext cx="12365372" cy="6954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1CF26F-4159-A54D-92E2-AD05647463B9}"/>
              </a:ext>
            </a:extLst>
          </p:cNvPr>
          <p:cNvGrpSpPr/>
          <p:nvPr/>
        </p:nvGrpSpPr>
        <p:grpSpPr>
          <a:xfrm>
            <a:off x="1208477" y="2501557"/>
            <a:ext cx="5378573" cy="1569660"/>
            <a:chOff x="1325251" y="4242774"/>
            <a:chExt cx="5378573" cy="15696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8DCAB1-BD31-5040-B67E-D964A667DD2E}"/>
                </a:ext>
              </a:extLst>
            </p:cNvPr>
            <p:cNvSpPr/>
            <p:nvPr/>
          </p:nvSpPr>
          <p:spPr>
            <a:xfrm>
              <a:off x="2692020" y="4242774"/>
              <a:ext cx="401180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I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nternational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 </a:t>
              </a:r>
            </a:p>
            <a:p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  K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nowledge 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G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raph </a:t>
              </a:r>
            </a:p>
            <a:p>
              <a:r>
                <a:rPr lang="ja-JP" altLang="en-US" sz="3200" i="1" dirty="0">
                  <a:solidFill>
                    <a:schemeClr val="bg1"/>
                  </a:solidFill>
                  <a:latin typeface="CMR12"/>
                </a:rPr>
                <a:t>    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R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easoning 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C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hallenge</a:t>
              </a:r>
              <a:endParaRPr lang="ja-JP" altLang="en-US" sz="32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FA7F2F9-4AA3-8C41-A757-1DDE9195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325251" y="4484416"/>
              <a:ext cx="1337385" cy="113468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278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CMR12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Egami Shusaku</dc:creator>
  <cp:lastModifiedBy>Egami Shusaku</cp:lastModifiedBy>
  <cp:revision>14</cp:revision>
  <dcterms:created xsi:type="dcterms:W3CDTF">2019-10-28T04:28:46Z</dcterms:created>
  <dcterms:modified xsi:type="dcterms:W3CDTF">2020-05-01T10:29:08Z</dcterms:modified>
</cp:coreProperties>
</file>