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F3952-CD13-E507-7F72-CB65E294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D07E3D-5DF4-1302-6743-C022C8FF9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71C1A-DF75-1F35-DA9B-84CB9B5D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9396DF-841E-06FC-C8AA-357F8BD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CD6C6-A745-924B-FEAF-4511C24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B0B2A-042A-CC42-6898-183B2E0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5E2732-528A-4292-B880-EEDB51DBA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F0CD0-08CA-55AA-0828-E4441ED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5F1F0-C4B3-E515-3C70-A4350672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B3D2B8-39E4-72E0-97ED-0EF5001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E73F9E-7841-FD40-6873-A79774409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F6E330-D315-D56F-6D75-29E3E890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C7A04-1673-896C-929C-0940A2F5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8B282-C365-86BF-5241-A78FC9E3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AA116-71AA-8D87-9171-90EDAC5E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9194A-E25D-3DEC-0EB8-4594E499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38D5C-42C5-81CE-AAC4-99B51253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88BAF-6239-E3B9-BF1E-BE5B2EC8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76EBA-D2F2-14FE-6380-902E4E8B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A3F95-DC2C-D135-52E8-C08F10AF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5E008-56B2-EA2E-C175-2A1D99A7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D756FD-5A6C-8AE2-BC7F-1A043D5F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86F43-4DB0-6ACB-5805-F8FD93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CBB6B-EBBD-0C08-7595-E3373B55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DE3D4-5062-2426-6C71-FEDE5EAF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6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41BF6-343B-D4BF-6086-CB1D8261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85671-6AB7-B1B6-74FF-1E7306978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227F6A-FA69-D94C-148E-CE65C8A2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94838-B4EC-9776-4D16-E470C41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15A18-1035-F4CA-72B3-96F5458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A391BD-F77C-95B9-9FB6-CA105C61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9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4CA71-067E-5896-FC0C-DB92A80B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4C1BC-822B-6866-6B41-A0F78D22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4929D5-B1C4-EE5B-9E17-876F4B81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8EA611-DEE3-DBF6-EBB4-53BC1C8E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46E2A0-0137-72B7-2FE1-48DEE1136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78266C-BBB6-0A04-F897-81532630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9DA5F6-C3EA-AD4F-D1A9-FC4100A9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59E33-DC51-59EF-A4F0-4B78CBEC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4E7C4-34F0-ECF7-2197-437BA14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2C67E8-BF1C-759F-5B06-6287CB68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DC7D3E-7391-3443-5DDE-72FB44E5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C32077-0940-BCE7-8CA5-F40386DF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CDA7A1-2A8B-1598-409A-78CEA8D8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586F57-8B09-910A-ABC8-902931A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6BFF2A-35EB-80DC-E7A2-B800027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6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7DFAD-B560-740C-DD02-9EFCF089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A9001-9590-6B08-A533-5E63B038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CD2722-C16F-9193-E47B-47C7B86C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12998-27FE-A863-049E-8A8451FD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8E605-5448-8154-68ED-80ACBF8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AAC29-7FA9-3400-F562-7DD59D8E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54604-0995-4B50-13C8-F821BC12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9AF197-FC93-E813-8EB2-B8601DDDD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CB1D59-8294-D56F-4619-A5EF08F3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E047C-FC56-43DA-B808-C9A89DC4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22AB66-EFDE-D100-3BA5-47B23865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15AC0-792C-D1A6-FD4E-60A5B574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0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7F0710-ED96-4F99-1118-055BA82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EC3-82AF-0149-D18D-43AF0DDB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3B554-2201-9F47-F055-C4FCE0AA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ED13-6DAB-420E-92B1-876642487A0C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EFCE1-7E43-0BE1-8630-AA40E23D0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9BA01-B9BD-5BD3-AFF8-7635AF18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FD49-0B29-4C53-9870-1159D01EE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2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88200-AC4A-B79A-6DD8-6FE6B2CA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Score: Task1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D5538-B6A1-9121-7677-BEF48274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Fill the number of correct answers you have got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76A1DBA-1E07-0D33-D24D-196330EC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39476"/>
              </p:ext>
            </p:extLst>
          </p:nvPr>
        </p:nvGraphicFramePr>
        <p:xfrm>
          <a:off x="1539020" y="2596173"/>
          <a:ext cx="873406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033">
                  <a:extLst>
                    <a:ext uri="{9D8B030D-6E8A-4147-A177-3AD203B41FA5}">
                      <a16:colId xmlns:a16="http://schemas.microsoft.com/office/drawing/2014/main" val="1796567844"/>
                    </a:ext>
                  </a:extLst>
                </a:gridCol>
                <a:gridCol w="4367033">
                  <a:extLst>
                    <a:ext uri="{9D8B030D-6E8A-4147-A177-3AD203B41FA5}">
                      <a16:colId xmlns:a16="http://schemas.microsoft.com/office/drawing/2014/main" val="16451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 of correct answers of 70 episodes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7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7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9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88200-AC4A-B79A-6DD8-6FE6B2CA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Score: Task2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D5538-B6A1-9121-7677-BEF48274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Fill the number of correct answers you have got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76A1DBA-1E07-0D33-D24D-196330EC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9480"/>
              </p:ext>
            </p:extLst>
          </p:nvPr>
        </p:nvGraphicFramePr>
        <p:xfrm>
          <a:off x="572493" y="2596173"/>
          <a:ext cx="108810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75">
                  <a:extLst>
                    <a:ext uri="{9D8B030D-6E8A-4147-A177-3AD203B41FA5}">
                      <a16:colId xmlns:a16="http://schemas.microsoft.com/office/drawing/2014/main" val="1796567844"/>
                    </a:ext>
                  </a:extLst>
                </a:gridCol>
                <a:gridCol w="1015131">
                  <a:extLst>
                    <a:ext uri="{9D8B030D-6E8A-4147-A177-3AD203B41FA5}">
                      <a16:colId xmlns:a16="http://schemas.microsoft.com/office/drawing/2014/main" val="1645102212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918504317"/>
                    </a:ext>
                  </a:extLst>
                </a:gridCol>
                <a:gridCol w="952107">
                  <a:extLst>
                    <a:ext uri="{9D8B030D-6E8A-4147-A177-3AD203B41FA5}">
                      <a16:colId xmlns:a16="http://schemas.microsoft.com/office/drawing/2014/main" val="38230110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40257220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039458796"/>
                    </a:ext>
                  </a:extLst>
                </a:gridCol>
                <a:gridCol w="933254">
                  <a:extLst>
                    <a:ext uri="{9D8B030D-6E8A-4147-A177-3AD203B41FA5}">
                      <a16:colId xmlns:a16="http://schemas.microsoft.com/office/drawing/2014/main" val="267996811"/>
                    </a:ext>
                  </a:extLst>
                </a:gridCol>
                <a:gridCol w="999241">
                  <a:extLst>
                    <a:ext uri="{9D8B030D-6E8A-4147-A177-3AD203B41FA5}">
                      <a16:colId xmlns:a16="http://schemas.microsoft.com/office/drawing/2014/main" val="4022993890"/>
                    </a:ext>
                  </a:extLst>
                </a:gridCol>
                <a:gridCol w="999241">
                  <a:extLst>
                    <a:ext uri="{9D8B030D-6E8A-4147-A177-3AD203B41FA5}">
                      <a16:colId xmlns:a16="http://schemas.microsoft.com/office/drawing/2014/main" val="3556243697"/>
                    </a:ext>
                  </a:extLst>
                </a:gridCol>
                <a:gridCol w="1461156">
                  <a:extLst>
                    <a:ext uri="{9D8B030D-6E8A-4147-A177-3AD203B41FA5}">
                      <a16:colId xmlns:a16="http://schemas.microsoft.com/office/drawing/2014/main" val="211125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101010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Question1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7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7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9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Question8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60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Score: Task1</vt:lpstr>
      <vt:lpstr>Score: Task2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Score: Task1</dc:title>
  <dc:creator>Takanori Ugai</dc:creator>
  <cp:lastModifiedBy>Takanori Ugai</cp:lastModifiedBy>
  <cp:revision>1</cp:revision>
  <dcterms:created xsi:type="dcterms:W3CDTF">2024-01-17T11:50:41Z</dcterms:created>
  <dcterms:modified xsi:type="dcterms:W3CDTF">2024-01-17T11:58:43Z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92ef73-0ad1-40c5-ad55-46de3396802f_Enabled">
    <vt:lpwstr>true</vt:lpwstr>
  </property>
  <property fmtid="{D5CDD505-2E9C-101B-9397-08002B2CF9AE}" pid="3" name="MSIP_Label_1e92ef73-0ad1-40c5-ad55-46de3396802f_SetDate">
    <vt:lpwstr>2024-01-17T11:58:34Z</vt:lpwstr>
  </property>
  <property fmtid="{D5CDD505-2E9C-101B-9397-08002B2CF9AE}" pid="4" name="MSIP_Label_1e92ef73-0ad1-40c5-ad55-46de3396802f_Method">
    <vt:lpwstr>Privileged</vt:lpwstr>
  </property>
  <property fmtid="{D5CDD505-2E9C-101B-9397-08002B2CF9AE}" pid="5" name="MSIP_Label_1e92ef73-0ad1-40c5-ad55-46de3396802f_Name">
    <vt:lpwstr>FUJITSU-PUBLIC​</vt:lpwstr>
  </property>
  <property fmtid="{D5CDD505-2E9C-101B-9397-08002B2CF9AE}" pid="6" name="MSIP_Label_1e92ef73-0ad1-40c5-ad55-46de3396802f_SiteId">
    <vt:lpwstr>a19f121d-81e1-4858-a9d8-736e267fd4c7</vt:lpwstr>
  </property>
  <property fmtid="{D5CDD505-2E9C-101B-9397-08002B2CF9AE}" pid="7" name="MSIP_Label_1e92ef73-0ad1-40c5-ad55-46de3396802f_ActionId">
    <vt:lpwstr>2d8af4a0-f2da-4928-b54f-e26e8fa4f614</vt:lpwstr>
  </property>
  <property fmtid="{D5CDD505-2E9C-101B-9397-08002B2CF9AE}" pid="8" name="MSIP_Label_1e92ef73-0ad1-40c5-ad55-46de3396802f_ContentBits">
    <vt:lpwstr>0</vt:lpwstr>
  </property>
</Properties>
</file>