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3" r:id="rId2"/>
    <p:sldMasterId id="2147483684" r:id="rId3"/>
    <p:sldMasterId id="2147483720" r:id="rId4"/>
    <p:sldMasterId id="2147483731" r:id="rId5"/>
    <p:sldMasterId id="2147483743" r:id="rId6"/>
    <p:sldMasterId id="2147483762" r:id="rId7"/>
  </p:sldMasterIdLst>
  <p:notesMasterIdLst>
    <p:notesMasterId r:id="rId30"/>
  </p:notesMasterIdLst>
  <p:sldIdLst>
    <p:sldId id="1462" r:id="rId8"/>
    <p:sldId id="1702" r:id="rId9"/>
    <p:sldId id="1665" r:id="rId10"/>
    <p:sldId id="1708" r:id="rId11"/>
    <p:sldId id="1666" r:id="rId12"/>
    <p:sldId id="1701" r:id="rId13"/>
    <p:sldId id="1704" r:id="rId14"/>
    <p:sldId id="1705" r:id="rId15"/>
    <p:sldId id="1692" r:id="rId16"/>
    <p:sldId id="1694" r:id="rId17"/>
    <p:sldId id="1696" r:id="rId18"/>
    <p:sldId id="1673" r:id="rId19"/>
    <p:sldId id="1675" r:id="rId20"/>
    <p:sldId id="1706" r:id="rId21"/>
    <p:sldId id="1707" r:id="rId22"/>
    <p:sldId id="1679" r:id="rId23"/>
    <p:sldId id="1681" r:id="rId24"/>
    <p:sldId id="1682" r:id="rId25"/>
    <p:sldId id="1684" r:id="rId26"/>
    <p:sldId id="1689" r:id="rId27"/>
    <p:sldId id="1690" r:id="rId28"/>
    <p:sldId id="1663" r:id="rId29"/>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FDE7E7"/>
    <a:srgbClr val="A6A6A6"/>
    <a:srgbClr val="BBDFFF"/>
    <a:srgbClr val="BFBFBF"/>
    <a:srgbClr val="000000"/>
    <a:srgbClr val="0000FF"/>
    <a:srgbClr val="4586F7"/>
    <a:srgbClr val="CCFFCC"/>
    <a:srgbClr val="E8E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6" autoAdjust="0"/>
    <p:restoredTop sz="81176" autoAdjust="0"/>
  </p:normalViewPr>
  <p:slideViewPr>
    <p:cSldViewPr>
      <p:cViewPr varScale="1">
        <p:scale>
          <a:sx n="83" d="100"/>
          <a:sy n="83" d="100"/>
        </p:scale>
        <p:origin x="1003" y="62"/>
      </p:cViewPr>
      <p:guideLst>
        <p:guide orient="horz" pos="2160"/>
        <p:guide pos="312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notesViewPr>
    <p:cSldViewPr showGuides="1">
      <p:cViewPr varScale="1">
        <p:scale>
          <a:sx n="58" d="100"/>
          <a:sy n="58" d="100"/>
        </p:scale>
        <p:origin x="3264" y="6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 y="0"/>
            <a:ext cx="2919565" cy="493868"/>
          </a:xfrm>
          <a:prstGeom prst="rect">
            <a:avLst/>
          </a:prstGeom>
        </p:spPr>
        <p:txBody>
          <a:bodyPr vert="horz" lIns="90747" tIns="45373" rIns="90747" bIns="45373" rtlCol="0"/>
          <a:lstStyle>
            <a:lvl1pPr algn="l">
              <a:defRPr sz="1200"/>
            </a:lvl1pPr>
          </a:lstStyle>
          <a:p>
            <a:endParaRPr kumimoji="1" lang="ja-JP" altLang="en-US"/>
          </a:p>
        </p:txBody>
      </p:sp>
      <p:sp>
        <p:nvSpPr>
          <p:cNvPr id="3" name="日付プレースホルダ 2"/>
          <p:cNvSpPr>
            <a:spLocks noGrp="1"/>
          </p:cNvSpPr>
          <p:nvPr>
            <p:ph type="dt" idx="1"/>
          </p:nvPr>
        </p:nvSpPr>
        <p:spPr>
          <a:xfrm>
            <a:off x="3814628" y="0"/>
            <a:ext cx="2919565" cy="493868"/>
          </a:xfrm>
          <a:prstGeom prst="rect">
            <a:avLst/>
          </a:prstGeom>
        </p:spPr>
        <p:txBody>
          <a:bodyPr vert="horz" lIns="90747" tIns="45373" rIns="90747" bIns="45373" rtlCol="0"/>
          <a:lstStyle>
            <a:lvl1pPr algn="r">
              <a:defRPr sz="1200"/>
            </a:lvl1pPr>
          </a:lstStyle>
          <a:p>
            <a:fld id="{6F0D6084-7E8B-4A36-97F0-DEDFB028508E}" type="datetimeFigureOut">
              <a:rPr kumimoji="1" lang="ja-JP" altLang="en-US" smtClean="0"/>
              <a:pPr/>
              <a:t>2020/9/22</a:t>
            </a:fld>
            <a:endParaRPr kumimoji="1" lang="ja-JP" altLang="en-US"/>
          </a:p>
        </p:txBody>
      </p:sp>
      <p:sp>
        <p:nvSpPr>
          <p:cNvPr id="4" name="スライド イメージ プレースホルダ 3"/>
          <p:cNvSpPr>
            <a:spLocks noGrp="1" noRot="1" noChangeAspect="1"/>
          </p:cNvSpPr>
          <p:nvPr>
            <p:ph type="sldImg" idx="2"/>
          </p:nvPr>
        </p:nvSpPr>
        <p:spPr>
          <a:xfrm>
            <a:off x="695325" y="741363"/>
            <a:ext cx="5345113" cy="3700462"/>
          </a:xfrm>
          <a:prstGeom prst="rect">
            <a:avLst/>
          </a:prstGeom>
          <a:noFill/>
          <a:ln w="12700">
            <a:solidFill>
              <a:prstClr val="black"/>
            </a:solidFill>
          </a:ln>
        </p:spPr>
        <p:txBody>
          <a:bodyPr vert="horz" lIns="90747" tIns="45373" rIns="90747" bIns="45373" rtlCol="0" anchor="ctr"/>
          <a:lstStyle/>
          <a:p>
            <a:endParaRPr lang="ja-JP" altLang="en-US"/>
          </a:p>
        </p:txBody>
      </p:sp>
      <p:sp>
        <p:nvSpPr>
          <p:cNvPr id="5" name="ノート プレースホルダ 4"/>
          <p:cNvSpPr>
            <a:spLocks noGrp="1"/>
          </p:cNvSpPr>
          <p:nvPr>
            <p:ph type="body" sz="quarter" idx="3"/>
          </p:nvPr>
        </p:nvSpPr>
        <p:spPr>
          <a:xfrm>
            <a:off x="673262" y="4686226"/>
            <a:ext cx="5389240" cy="4440076"/>
          </a:xfrm>
          <a:prstGeom prst="rect">
            <a:avLst/>
          </a:prstGeom>
        </p:spPr>
        <p:txBody>
          <a:bodyPr vert="horz" lIns="90747" tIns="45373" rIns="90747" bIns="45373"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2" y="9370868"/>
            <a:ext cx="2919565" cy="493868"/>
          </a:xfrm>
          <a:prstGeom prst="rect">
            <a:avLst/>
          </a:prstGeom>
        </p:spPr>
        <p:txBody>
          <a:bodyPr vert="horz" lIns="90747" tIns="45373" rIns="90747" bIns="45373"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628" y="9370868"/>
            <a:ext cx="2919565" cy="493868"/>
          </a:xfrm>
          <a:prstGeom prst="rect">
            <a:avLst/>
          </a:prstGeom>
        </p:spPr>
        <p:txBody>
          <a:bodyPr vert="horz" lIns="90747" tIns="45373" rIns="90747" bIns="45373" rtlCol="0" anchor="b"/>
          <a:lstStyle>
            <a:lvl1pPr algn="r">
              <a:defRPr sz="1200"/>
            </a:lvl1pPr>
          </a:lstStyle>
          <a:p>
            <a:fld id="{27D7EE6A-0797-491E-97CB-8F6F4017E7EC}" type="slidenum">
              <a:rPr kumimoji="1" lang="ja-JP" altLang="en-US" smtClean="0"/>
              <a:pPr/>
              <a:t>‹#›</a:t>
            </a:fld>
            <a:endParaRPr kumimoji="1" lang="ja-JP" altLang="en-US"/>
          </a:p>
        </p:txBody>
      </p:sp>
    </p:spTree>
    <p:extLst>
      <p:ext uri="{BB962C8B-B14F-4D97-AF65-F5344CB8AC3E}">
        <p14:creationId xmlns:p14="http://schemas.microsoft.com/office/powerpoint/2010/main" val="15147532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2800" dirty="0"/>
              <a:t>野村総合研究所は今年は</a:t>
            </a:r>
            <a:r>
              <a:rPr kumimoji="1" lang="en-US" altLang="ja-JP" sz="2800" dirty="0"/>
              <a:t>3</a:t>
            </a:r>
            <a:r>
              <a:rPr kumimoji="1" lang="ja-JP" altLang="en-US" sz="2800" dirty="0"/>
              <a:t>人で挑みました。</a:t>
            </a:r>
            <a:endParaRPr kumimoji="1" lang="en-US" altLang="ja-JP" sz="2800" dirty="0"/>
          </a:p>
          <a:p>
            <a:r>
              <a:rPr kumimoji="1" lang="en-US" altLang="ja-JP" sz="2800" dirty="0"/>
              <a:t>5</a:t>
            </a:r>
            <a:r>
              <a:rPr kumimoji="1" lang="ja-JP" altLang="en-US" sz="2800" dirty="0"/>
              <a:t>小説すべてに挑戦したので、そのアプローチを紹介いたします。</a:t>
            </a:r>
            <a:endParaRPr kumimoji="1" lang="en-US" altLang="ja-JP" sz="2800" dirty="0"/>
          </a:p>
        </p:txBody>
      </p:sp>
      <p:sp>
        <p:nvSpPr>
          <p:cNvPr id="4" name="スライド番号プレースホルダ 3"/>
          <p:cNvSpPr>
            <a:spLocks noGrp="1"/>
          </p:cNvSpPr>
          <p:nvPr>
            <p:ph type="sldNum" sz="quarter" idx="10"/>
          </p:nvPr>
        </p:nvSpPr>
        <p:spPr/>
        <p:txBody>
          <a:bodyPr/>
          <a:lstStyle/>
          <a:p>
            <a:fld id="{27D7EE6A-0797-491E-97CB-8F6F4017E7EC}" type="slidenum">
              <a:rPr lang="ja-JP" altLang="en-US" smtClean="0">
                <a:solidFill>
                  <a:prstClr val="black"/>
                </a:solidFill>
              </a:rPr>
              <a:pPr/>
              <a:t>0</a:t>
            </a:fld>
            <a:endParaRPr lang="ja-JP" altLang="en-US">
              <a:solidFill>
                <a:prstClr val="black"/>
              </a:solidFill>
            </a:endParaRPr>
          </a:p>
        </p:txBody>
      </p:sp>
    </p:spTree>
    <p:extLst>
      <p:ext uri="{BB962C8B-B14F-4D97-AF65-F5344CB8AC3E}">
        <p14:creationId xmlns:p14="http://schemas.microsoft.com/office/powerpoint/2010/main" val="262540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たとえば、仮説推論で、密室殺人ルールを書き下すと、このようなルールとなります。</a:t>
            </a:r>
            <a:endParaRPr kumimoji="1" lang="en-US" altLang="ja-JP" dirty="0"/>
          </a:p>
          <a:p>
            <a:r>
              <a:rPr kumimoji="1" lang="ja-JP" altLang="en-US" dirty="0"/>
              <a:t>このルールで、</a:t>
            </a:r>
            <a:r>
              <a:rPr kumimoji="1" lang="en-US" altLang="ja-JP" dirty="0"/>
              <a:t>3</a:t>
            </a:r>
            <a:r>
              <a:rPr kumimoji="1" lang="ja-JP" altLang="en-US" dirty="0"/>
              <a:t>つの小説共通に仮説推論が行えるようにしました。</a:t>
            </a:r>
            <a:endParaRPr kumimoji="1" lang="en-US" altLang="ja-JP" dirty="0"/>
          </a:p>
          <a:p>
            <a:r>
              <a:rPr kumimoji="1" lang="ja-JP" altLang="en-US" dirty="0"/>
              <a:t>厳密に整合しなくとも、構造の類似するもの同士の候補を見つけてくれるところが非常に強力です。</a:t>
            </a:r>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11</a:t>
            </a:fld>
            <a:endParaRPr kumimoji="1" lang="ja-JP" altLang="en-US"/>
          </a:p>
        </p:txBody>
      </p:sp>
    </p:spTree>
    <p:extLst>
      <p:ext uri="{BB962C8B-B14F-4D97-AF65-F5344CB8AC3E}">
        <p14:creationId xmlns:p14="http://schemas.microsoft.com/office/powerpoint/2010/main" val="302540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悪魔の足であれば、空気系の毒が有力で、第</a:t>
            </a:r>
            <a:r>
              <a:rPr kumimoji="1" lang="en-US" altLang="ja-JP" dirty="0"/>
              <a:t>3</a:t>
            </a:r>
            <a:r>
              <a:rPr kumimoji="1" lang="ja-JP" altLang="en-US" dirty="0"/>
              <a:t>社の可能性は低いとのこと。</a:t>
            </a:r>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12</a:t>
            </a:fld>
            <a:endParaRPr kumimoji="1" lang="ja-JP" altLang="en-US"/>
          </a:p>
        </p:txBody>
      </p:sp>
    </p:spTree>
    <p:extLst>
      <p:ext uri="{BB962C8B-B14F-4D97-AF65-F5344CB8AC3E}">
        <p14:creationId xmlns:p14="http://schemas.microsoft.com/office/powerpoint/2010/main" val="1895946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男の存在が仮説推論から導かれています。</a:t>
            </a:r>
            <a:endParaRPr kumimoji="1" lang="en-US" altLang="ja-JP" dirty="0"/>
          </a:p>
          <a:p>
            <a:r>
              <a:rPr kumimoji="1" lang="ja-JP" altLang="en-US" dirty="0"/>
              <a:t>また、事件に関連する重要証言として、次の</a:t>
            </a:r>
            <a:r>
              <a:rPr kumimoji="1" lang="en-US" altLang="ja-JP" dirty="0"/>
              <a:t>4</a:t>
            </a:r>
            <a:r>
              <a:rPr kumimoji="1" lang="ja-JP" altLang="en-US" dirty="0"/>
              <a:t>つがあります。</a:t>
            </a:r>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14</a:t>
            </a:fld>
            <a:endParaRPr kumimoji="1" lang="ja-JP" altLang="en-US"/>
          </a:p>
        </p:txBody>
      </p:sp>
    </p:spTree>
    <p:extLst>
      <p:ext uri="{BB962C8B-B14F-4D97-AF65-F5344CB8AC3E}">
        <p14:creationId xmlns:p14="http://schemas.microsoft.com/office/powerpoint/2010/main" val="119533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犯行の状況を</a:t>
            </a:r>
            <a:r>
              <a:rPr kumimoji="1" lang="en-US" altLang="ja-JP" dirty="0" err="1"/>
              <a:t>clingo</a:t>
            </a:r>
            <a:r>
              <a:rPr kumimoji="1" lang="ja-JP" altLang="en-US" dirty="0"/>
              <a:t>という言語で書いていきます。</a:t>
            </a:r>
            <a:endParaRPr kumimoji="1" lang="en-US" altLang="ja-JP" dirty="0"/>
          </a:p>
          <a:p>
            <a:r>
              <a:rPr kumimoji="1" lang="ja-JP" altLang="en-US" dirty="0"/>
              <a:t>ここでの発言と嘘つきの取り扱いは、発言者と発言内容を</a:t>
            </a:r>
            <a:r>
              <a:rPr kumimoji="1" lang="en-US" altLang="ja-JP" dirty="0"/>
              <a:t>fact</a:t>
            </a:r>
            <a:r>
              <a:rPr kumimoji="1" lang="ja-JP" altLang="en-US" dirty="0"/>
              <a:t>とし、嘘つきが話したことは、誤りになるというルールです。</a:t>
            </a:r>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15</a:t>
            </a:fld>
            <a:endParaRPr kumimoji="1" lang="ja-JP" altLang="en-US"/>
          </a:p>
        </p:txBody>
      </p:sp>
    </p:spTree>
    <p:extLst>
      <p:ext uri="{BB962C8B-B14F-4D97-AF65-F5344CB8AC3E}">
        <p14:creationId xmlns:p14="http://schemas.microsoft.com/office/powerpoint/2010/main" val="1662672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全部で</a:t>
            </a:r>
            <a:r>
              <a:rPr kumimoji="1" lang="en-US" altLang="ja-JP" dirty="0"/>
              <a:t>5</a:t>
            </a:r>
            <a:r>
              <a:rPr kumimoji="1" lang="ja-JP" altLang="en-US" dirty="0"/>
              <a:t>つの解がでますが、</a:t>
            </a:r>
            <a:endParaRPr kumimoji="1" lang="en-US" altLang="ja-JP" dirty="0"/>
          </a:p>
          <a:p>
            <a:r>
              <a:rPr kumimoji="1" lang="ja-JP" altLang="en-US" dirty="0"/>
              <a:t>まずはすべての証言が真であるときの解がストーリー上の解になります。</a:t>
            </a:r>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16</a:t>
            </a:fld>
            <a:endParaRPr kumimoji="1" lang="ja-JP" altLang="en-US"/>
          </a:p>
        </p:txBody>
      </p:sp>
    </p:spTree>
    <p:extLst>
      <p:ext uri="{BB962C8B-B14F-4D97-AF65-F5344CB8AC3E}">
        <p14:creationId xmlns:p14="http://schemas.microsoft.com/office/powerpoint/2010/main" val="2067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つぎにジェーン、御者、コックの</a:t>
            </a:r>
            <a:r>
              <a:rPr kumimoji="1" lang="en-US" altLang="ja-JP" dirty="0"/>
              <a:t>3</a:t>
            </a:r>
            <a:r>
              <a:rPr kumimoji="1" lang="ja-JP" altLang="en-US" dirty="0"/>
              <a:t>人が嘘をついていた解も成立します。</a:t>
            </a:r>
            <a:endParaRPr kumimoji="1" lang="en-US" altLang="ja-JP" dirty="0"/>
          </a:p>
          <a:p>
            <a:r>
              <a:rPr kumimoji="1" lang="ja-JP" altLang="en-US" dirty="0"/>
              <a:t>この</a:t>
            </a:r>
            <a:r>
              <a:rPr kumimoji="1" lang="en-US" altLang="ja-JP" dirty="0"/>
              <a:t>3</a:t>
            </a:r>
            <a:r>
              <a:rPr kumimoji="1" lang="ja-JP" altLang="en-US" dirty="0"/>
              <a:t>人の発言がすべてうそになるので、ナンシーとバークリーの言い争いもなく、ナンシーの動機もなくなります。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17</a:t>
            </a:fld>
            <a:endParaRPr kumimoji="1" lang="ja-JP" altLang="en-US"/>
          </a:p>
        </p:txBody>
      </p:sp>
    </p:spTree>
    <p:extLst>
      <p:ext uri="{BB962C8B-B14F-4D97-AF65-F5344CB8AC3E}">
        <p14:creationId xmlns:p14="http://schemas.microsoft.com/office/powerpoint/2010/main" val="1154117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a:t>
            </a:r>
            <a:r>
              <a:rPr kumimoji="1" lang="ja-JP" altLang="en-US" dirty="0"/>
              <a:t>つの犯行解のうち、解が分岐してしまう臨海条件は居間の鍵や窓が開いていることやこん棒の存在をしているｋどうかです。</a:t>
            </a:r>
            <a:endParaRPr kumimoji="1" lang="en-US" altLang="ja-JP" dirty="0"/>
          </a:p>
          <a:p>
            <a:r>
              <a:rPr kumimoji="1" lang="ja-JP" altLang="en-US" dirty="0"/>
              <a:t>犯行解を一いにするためにはホームズはこの点について明らかにすべきだといえます。</a:t>
            </a:r>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18</a:t>
            </a:fld>
            <a:endParaRPr kumimoji="1" lang="ja-JP" altLang="en-US"/>
          </a:p>
        </p:txBody>
      </p:sp>
    </p:spTree>
    <p:extLst>
      <p:ext uri="{BB962C8B-B14F-4D97-AF65-F5344CB8AC3E}">
        <p14:creationId xmlns:p14="http://schemas.microsoft.com/office/powerpoint/2010/main" val="366448469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Master" Target="../slideMasters/slideMaster3.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Master" Target="../slideMasters/slideMaster4.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Master" Target="../slideMasters/slideMaster5.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Master" Target="../slideMasters/slideMaster6.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Master" Target="../slideMasters/slideMaster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63" name="Rectangle 341"/>
          <p:cNvSpPr>
            <a:spLocks noChangeArrowheads="1"/>
          </p:cNvSpPr>
          <p:nvPr userDrawn="1"/>
        </p:nvSpPr>
        <p:spPr bwMode="auto">
          <a:xfrm>
            <a:off x="7570788" y="0"/>
            <a:ext cx="2332037" cy="76200"/>
          </a:xfrm>
          <a:prstGeom prst="rect">
            <a:avLst/>
          </a:prstGeom>
          <a:solidFill>
            <a:schemeClr val="accent6"/>
          </a:solidFill>
          <a:ln w="9525">
            <a:noFill/>
            <a:miter lim="800000"/>
            <a:headEnd/>
            <a:tailEnd/>
          </a:ln>
          <a:effectLst/>
        </p:spPr>
        <p:txBody>
          <a:bodyPr wrap="none" anchor="ctr"/>
          <a:lstStyle/>
          <a:p>
            <a:pPr>
              <a:defRPr/>
            </a:pPr>
            <a:endParaRPr lang="ja-JP" altLang="en-US" dirty="0">
              <a:solidFill>
                <a:prstClr val="black"/>
              </a:solidFill>
            </a:endParaRPr>
          </a:p>
        </p:txBody>
      </p:sp>
      <p:sp>
        <p:nvSpPr>
          <p:cNvPr id="182" name="Rectangle 10"/>
          <p:cNvSpPr>
            <a:spLocks noGrp="1" noChangeArrowheads="1"/>
          </p:cNvSpPr>
          <p:nvPr>
            <p:ph type="subTitle" sz="quarter" idx="1"/>
          </p:nvPr>
        </p:nvSpPr>
        <p:spPr bwMode="gray">
          <a:xfrm>
            <a:off x="1136650" y="476672"/>
            <a:ext cx="4325938" cy="762000"/>
          </a:xfrm>
          <a:prstGeom prst="rect">
            <a:avLst/>
          </a:prstGeom>
        </p:spPr>
        <p:txBody>
          <a:bodyPr lIns="0" tIns="43193" rIns="0" bIns="79200" anchor="ctr">
            <a:normAutofit/>
          </a:bodyPr>
          <a:lstStyle>
            <a:lvl1pPr marL="0" indent="0">
              <a:spcBef>
                <a:spcPct val="25000"/>
              </a:spcBef>
              <a:buFont typeface="Wingdings" pitchFamily="2" charset="2"/>
              <a:buNone/>
              <a:defRPr sz="1600">
                <a:latin typeface="Arial" panose="020B0604020202020204" pitchFamily="34" charset="0"/>
                <a:ea typeface="ＭＳ Ｐゴシック" panose="020B0600070205080204" pitchFamily="50" charset="-128"/>
                <a:cs typeface="Arial" panose="020B0604020202020204" pitchFamily="34" charset="0"/>
              </a:defRPr>
            </a:lvl1pPr>
          </a:lstStyle>
          <a:p>
            <a:pPr marL="0" marR="0" lvl="0" indent="0" algn="l" defTabSz="914400" rtl="0" eaLnBrk="1" fontAlgn="auto" latinLnBrk="0" hangingPunct="1">
              <a:lnSpc>
                <a:spcPct val="100000"/>
              </a:lnSpc>
              <a:spcBef>
                <a:spcPct val="25000"/>
              </a:spcBef>
              <a:spcAft>
                <a:spcPts val="0"/>
              </a:spcAft>
              <a:buClrTx/>
              <a:buSzTx/>
              <a:buFont typeface="Wingdings" pitchFamily="2" charset="2"/>
              <a:buNone/>
              <a:tabLst/>
              <a:defRPr/>
            </a:pPr>
            <a:r>
              <a:rPr lang="ja-JP" altLang="en-US"/>
              <a:t>マスタ サブタイトルの書式設定</a:t>
            </a:r>
            <a:endParaRPr lang="ja-JP" altLang="en-US" dirty="0"/>
          </a:p>
        </p:txBody>
      </p:sp>
      <p:sp>
        <p:nvSpPr>
          <p:cNvPr id="184" name="Rectangle 9"/>
          <p:cNvSpPr>
            <a:spLocks noGrp="1" noChangeArrowheads="1"/>
          </p:cNvSpPr>
          <p:nvPr>
            <p:ph type="ctrTitle" sz="quarter"/>
          </p:nvPr>
        </p:nvSpPr>
        <p:spPr bwMode="gray">
          <a:xfrm>
            <a:off x="1136650" y="1844824"/>
            <a:ext cx="7620000" cy="1981200"/>
          </a:xfrm>
          <a:prstGeom prst="rect">
            <a:avLst/>
          </a:prstGeom>
        </p:spPr>
        <p:txBody>
          <a:bodyPr tIns="43193" bIns="43193" anchor="ctr"/>
          <a:lstStyle>
            <a:lvl1pPr fontAlgn="ctr">
              <a:lnSpc>
                <a:spcPct val="125000"/>
              </a:lnSpc>
              <a:spcBef>
                <a:spcPct val="50000"/>
              </a:spcBef>
              <a:defRPr sz="2400">
                <a:latin typeface="HGP創英角ｺﾞｼｯｸUB" pitchFamily="50" charset="-128"/>
                <a:ea typeface="HGP創英角ｺﾞｼｯｸUB" pitchFamily="50" charset="-128"/>
              </a:defRPr>
            </a:lvl1pPr>
          </a:lstStyle>
          <a:p>
            <a:r>
              <a:rPr lang="ja-JP" altLang="en-US" dirty="0"/>
              <a:t>マスタ タイトルの書式設定</a:t>
            </a:r>
          </a:p>
        </p:txBody>
      </p:sp>
      <p:sp>
        <p:nvSpPr>
          <p:cNvPr id="185" name="Line 282"/>
          <p:cNvSpPr>
            <a:spLocks noChangeShapeType="1"/>
          </p:cNvSpPr>
          <p:nvPr userDrawn="1"/>
        </p:nvSpPr>
        <p:spPr bwMode="auto">
          <a:xfrm>
            <a:off x="1136650" y="1268760"/>
            <a:ext cx="876935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186" name="Line 197"/>
          <p:cNvSpPr>
            <a:spLocks noChangeShapeType="1"/>
          </p:cNvSpPr>
          <p:nvPr userDrawn="1"/>
        </p:nvSpPr>
        <p:spPr bwMode="auto">
          <a:xfrm>
            <a:off x="6019800" y="4953000"/>
            <a:ext cx="388620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65" name="テキスト プレースホルダ 64"/>
          <p:cNvSpPr>
            <a:spLocks noGrp="1"/>
          </p:cNvSpPr>
          <p:nvPr>
            <p:ph type="body" sz="quarter" idx="10"/>
          </p:nvPr>
        </p:nvSpPr>
        <p:spPr>
          <a:xfrm>
            <a:off x="6033120" y="4581128"/>
            <a:ext cx="2232248" cy="288652"/>
          </a:xfrm>
        </p:spPr>
        <p:txBody>
          <a:bodyPr lIns="0" rIns="0" anchor="ctr" anchorCtr="0"/>
          <a:lstStyle>
            <a:lvl1pPr marL="0" indent="0">
              <a:buNone/>
              <a:defRPr sz="14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68" name="テキスト プレースホルダ 64"/>
          <p:cNvSpPr>
            <a:spLocks noGrp="1"/>
          </p:cNvSpPr>
          <p:nvPr>
            <p:ph type="body" sz="quarter" idx="11"/>
          </p:nvPr>
        </p:nvSpPr>
        <p:spPr>
          <a:xfrm>
            <a:off x="6033120" y="5085184"/>
            <a:ext cx="3672855" cy="648072"/>
          </a:xfrm>
        </p:spPr>
        <p:txBody>
          <a:bodyPr lIns="0" rIns="0" anchor="ctr" anchorCtr="0"/>
          <a:lstStyle>
            <a:lvl1pPr marL="0" indent="0">
              <a:spcBef>
                <a:spcPts val="0"/>
              </a:spcBef>
              <a:buNone/>
              <a:defRPr sz="12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69" name="テキスト プレースホルダ 64"/>
          <p:cNvSpPr>
            <a:spLocks noGrp="1"/>
          </p:cNvSpPr>
          <p:nvPr>
            <p:ph type="body" sz="quarter" idx="12"/>
          </p:nvPr>
        </p:nvSpPr>
        <p:spPr>
          <a:xfrm>
            <a:off x="6033120" y="5805264"/>
            <a:ext cx="3672855" cy="360040"/>
          </a:xfrm>
        </p:spPr>
        <p:txBody>
          <a:bodyPr lIns="0" rIns="0" anchor="ctr" anchorCtr="0"/>
          <a:lstStyle>
            <a:lvl1pPr marL="0" indent="0">
              <a:buNone/>
              <a:defRPr sz="18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70" name="テキスト プレースホルダ 64"/>
          <p:cNvSpPr>
            <a:spLocks noGrp="1"/>
          </p:cNvSpPr>
          <p:nvPr>
            <p:ph type="body" sz="quarter" idx="13"/>
          </p:nvPr>
        </p:nvSpPr>
        <p:spPr>
          <a:xfrm>
            <a:off x="6033120" y="6237312"/>
            <a:ext cx="3672855" cy="360040"/>
          </a:xfrm>
        </p:spPr>
        <p:txBody>
          <a:bodyPr lIns="0" rIns="0" anchor="ctr" anchorCtr="0"/>
          <a:lstStyle>
            <a:lvl1pPr marL="0" indent="0">
              <a:spcBef>
                <a:spcPts val="0"/>
              </a:spcBef>
              <a:buNone/>
              <a:defRPr sz="10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grpSp>
        <p:nvGrpSpPr>
          <p:cNvPr id="370" name="グループ化 369"/>
          <p:cNvGrpSpPr>
            <a:grpSpLocks noChangeAspect="1"/>
          </p:cNvGrpSpPr>
          <p:nvPr userDrawn="1"/>
        </p:nvGrpSpPr>
        <p:grpSpPr>
          <a:xfrm>
            <a:off x="5710713" y="152400"/>
            <a:ext cx="1260000" cy="603783"/>
            <a:chOff x="539552" y="3284984"/>
            <a:chExt cx="6537211" cy="3132584"/>
          </a:xfrm>
        </p:grpSpPr>
        <p:pic>
          <p:nvPicPr>
            <p:cNvPr id="371"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72" name="Freeform 290"/>
            <p:cNvSpPr>
              <a:spLocks noChangeAspect="1"/>
            </p:cNvSpPr>
            <p:nvPr userDrawn="1"/>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3" name="Freeform 291"/>
            <p:cNvSpPr>
              <a:spLocks noChangeAspect="1"/>
            </p:cNvSpPr>
            <p:nvPr userDrawn="1"/>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4" name="Freeform 292"/>
            <p:cNvSpPr>
              <a:spLocks noChangeAspect="1"/>
            </p:cNvSpPr>
            <p:nvPr userDrawn="1"/>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5" name="Freeform 293"/>
            <p:cNvSpPr>
              <a:spLocks noChangeAspect="1"/>
            </p:cNvSpPr>
            <p:nvPr userDrawn="1"/>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6" name="Rectangle 294"/>
            <p:cNvSpPr>
              <a:spLocks noChangeAspect="1" noChangeArrowheads="1"/>
            </p:cNvSpPr>
            <p:nvPr userDrawn="1"/>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dirty="0">
                <a:solidFill>
                  <a:prstClr val="black"/>
                </a:solidFill>
              </a:endParaRPr>
            </a:p>
          </p:txBody>
        </p:sp>
        <p:sp>
          <p:nvSpPr>
            <p:cNvPr id="377" name="Freeform 295"/>
            <p:cNvSpPr>
              <a:spLocks noChangeAspect="1"/>
            </p:cNvSpPr>
            <p:nvPr userDrawn="1"/>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8" name="Freeform 296"/>
            <p:cNvSpPr>
              <a:spLocks noChangeAspect="1"/>
            </p:cNvSpPr>
            <p:nvPr userDrawn="1"/>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9" name="Freeform 297"/>
            <p:cNvSpPr>
              <a:spLocks noChangeAspect="1" noEditPoints="1"/>
            </p:cNvSpPr>
            <p:nvPr userDrawn="1"/>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0" name="Freeform 298"/>
            <p:cNvSpPr>
              <a:spLocks noChangeAspect="1" noEditPoints="1"/>
            </p:cNvSpPr>
            <p:nvPr userDrawn="1"/>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1" name="Freeform 299"/>
            <p:cNvSpPr>
              <a:spLocks noChangeAspect="1" noEditPoints="1"/>
            </p:cNvSpPr>
            <p:nvPr userDrawn="1"/>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2" name="Freeform 300"/>
            <p:cNvSpPr>
              <a:spLocks noChangeAspect="1"/>
            </p:cNvSpPr>
            <p:nvPr userDrawn="1"/>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3" name="Freeform 301"/>
            <p:cNvSpPr>
              <a:spLocks noChangeAspect="1"/>
            </p:cNvSpPr>
            <p:nvPr userDrawn="1"/>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4" name="Freeform 302"/>
            <p:cNvSpPr>
              <a:spLocks noChangeAspect="1"/>
            </p:cNvSpPr>
            <p:nvPr userDrawn="1"/>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5" name="Freeform 303"/>
            <p:cNvSpPr>
              <a:spLocks noChangeAspect="1" noEditPoints="1"/>
            </p:cNvSpPr>
            <p:nvPr userDrawn="1"/>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6" name="Freeform 304"/>
            <p:cNvSpPr>
              <a:spLocks noChangeAspect="1" noEditPoints="1"/>
            </p:cNvSpPr>
            <p:nvPr userDrawn="1"/>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7" name="Freeform 305"/>
            <p:cNvSpPr>
              <a:spLocks noChangeAspect="1" noEditPoints="1"/>
            </p:cNvSpPr>
            <p:nvPr userDrawn="1"/>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8" name="Freeform 306"/>
            <p:cNvSpPr>
              <a:spLocks noChangeAspect="1" noEditPoints="1"/>
            </p:cNvSpPr>
            <p:nvPr userDrawn="1"/>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9" name="Freeform 307"/>
            <p:cNvSpPr>
              <a:spLocks noChangeAspect="1"/>
            </p:cNvSpPr>
            <p:nvPr userDrawn="1"/>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0" name="Freeform 308"/>
            <p:cNvSpPr>
              <a:spLocks noChangeAspect="1"/>
            </p:cNvSpPr>
            <p:nvPr userDrawn="1"/>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1" name="Freeform 309"/>
            <p:cNvSpPr>
              <a:spLocks noChangeAspect="1"/>
            </p:cNvSpPr>
            <p:nvPr userDrawn="1"/>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2" name="Freeform 310"/>
            <p:cNvSpPr>
              <a:spLocks noChangeAspect="1"/>
            </p:cNvSpPr>
            <p:nvPr userDrawn="1"/>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3" name="Freeform 311"/>
            <p:cNvSpPr>
              <a:spLocks noChangeAspect="1"/>
            </p:cNvSpPr>
            <p:nvPr userDrawn="1"/>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4" name="Freeform 312"/>
            <p:cNvSpPr>
              <a:spLocks noChangeAspect="1"/>
            </p:cNvSpPr>
            <p:nvPr userDrawn="1"/>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5" name="Freeform 313"/>
            <p:cNvSpPr>
              <a:spLocks noChangeAspect="1"/>
            </p:cNvSpPr>
            <p:nvPr userDrawn="1"/>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6" name="Freeform 314"/>
            <p:cNvSpPr>
              <a:spLocks noChangeAspect="1"/>
            </p:cNvSpPr>
            <p:nvPr userDrawn="1"/>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7" name="Freeform 315"/>
            <p:cNvSpPr>
              <a:spLocks noChangeAspect="1" noEditPoints="1"/>
            </p:cNvSpPr>
            <p:nvPr userDrawn="1"/>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grpSp>
      <p:pic>
        <p:nvPicPr>
          <p:cNvPr id="83" name="Nomura Research Institute India Pacific Pvt. Ltd." hidden="1"/>
          <p:cNvPicPr>
            <a:picLocks noChangeAspect="1"/>
          </p:cNvPicPr>
          <p:nvPr userDrawn="1"/>
        </p:nvPicPr>
        <p:blipFill>
          <a:blip r:embed="rId3" cstate="print"/>
          <a:srcRect/>
          <a:stretch>
            <a:fillRect/>
          </a:stretch>
        </p:blipFill>
        <p:spPr bwMode="auto">
          <a:xfrm>
            <a:off x="7604325" y="150019"/>
            <a:ext cx="2016000" cy="284945"/>
          </a:xfrm>
          <a:prstGeom prst="rect">
            <a:avLst/>
          </a:prstGeom>
          <a:noFill/>
          <a:ln w="9525">
            <a:noFill/>
            <a:miter lim="800000"/>
            <a:headEnd/>
            <a:tailEnd/>
          </a:ln>
        </p:spPr>
      </p:pic>
      <p:pic>
        <p:nvPicPr>
          <p:cNvPr id="81" name="Nomura Research Institute Hong Kong Limited." hidden="1"/>
          <p:cNvPicPr>
            <a:picLocks noChangeAspect="1" noChangeArrowheads="1"/>
          </p:cNvPicPr>
          <p:nvPr userDrawn="1"/>
        </p:nvPicPr>
        <p:blipFill>
          <a:blip r:embed="rId4" cstate="print"/>
          <a:srcRect/>
          <a:stretch>
            <a:fillRect/>
          </a:stretch>
        </p:blipFill>
        <p:spPr bwMode="auto">
          <a:xfrm>
            <a:off x="7620334" y="154781"/>
            <a:ext cx="1754880" cy="288000"/>
          </a:xfrm>
          <a:prstGeom prst="rect">
            <a:avLst/>
          </a:prstGeom>
          <a:noFill/>
        </p:spPr>
      </p:pic>
      <p:pic>
        <p:nvPicPr>
          <p:cNvPr id="84" name="Nomura Research Institute Asia Pacific Pte. Ltd." hidden="1"/>
          <p:cNvPicPr/>
          <p:nvPr userDrawn="1"/>
        </p:nvPicPr>
        <p:blipFill>
          <a:blip r:embed="rId5" cstate="print"/>
          <a:srcRect/>
          <a:stretch>
            <a:fillRect/>
          </a:stretch>
        </p:blipFill>
        <p:spPr bwMode="auto">
          <a:xfrm>
            <a:off x="7570383" y="142876"/>
            <a:ext cx="2037904" cy="287080"/>
          </a:xfrm>
          <a:prstGeom prst="rect">
            <a:avLst/>
          </a:prstGeom>
          <a:noFill/>
          <a:ln w="9525">
            <a:noFill/>
            <a:miter lim="800000"/>
            <a:headEnd/>
            <a:tailEnd/>
          </a:ln>
        </p:spPr>
      </p:pic>
      <p:pic>
        <p:nvPicPr>
          <p:cNvPr id="79" name="野村総研（大連）" hidden="1"/>
          <p:cNvPicPr>
            <a:picLocks noChangeAspect="1" noChangeArrowheads="1"/>
          </p:cNvPicPr>
          <p:nvPr userDrawn="1"/>
        </p:nvPicPr>
        <p:blipFill>
          <a:blip r:embed="rId6" cstate="print"/>
          <a:srcRect/>
          <a:stretch>
            <a:fillRect/>
          </a:stretch>
        </p:blipFill>
        <p:spPr bwMode="auto">
          <a:xfrm>
            <a:off x="7607382" y="150019"/>
            <a:ext cx="1849719" cy="162000"/>
          </a:xfrm>
          <a:prstGeom prst="rect">
            <a:avLst/>
          </a:prstGeom>
          <a:noFill/>
        </p:spPr>
      </p:pic>
      <p:pic>
        <p:nvPicPr>
          <p:cNvPr id="82" name="野村総研（上海）" hidden="1"/>
          <p:cNvPicPr>
            <a:picLocks noChangeAspect="1" noChangeArrowheads="1"/>
          </p:cNvPicPr>
          <p:nvPr userDrawn="1"/>
        </p:nvPicPr>
        <p:blipFill>
          <a:blip r:embed="rId7" cstate="print"/>
          <a:srcRect/>
          <a:stretch>
            <a:fillRect/>
          </a:stretch>
        </p:blipFill>
        <p:spPr bwMode="auto">
          <a:xfrm>
            <a:off x="7593311" y="140495"/>
            <a:ext cx="1837500" cy="176400"/>
          </a:xfrm>
          <a:prstGeom prst="rect">
            <a:avLst/>
          </a:prstGeom>
          <a:noFill/>
        </p:spPr>
      </p:pic>
      <p:pic>
        <p:nvPicPr>
          <p:cNvPr id="67" name="野村総研（北京）" hidden="1"/>
          <p:cNvPicPr>
            <a:picLocks noChangeAspect="1"/>
          </p:cNvPicPr>
          <p:nvPr userDrawn="1"/>
        </p:nvPicPr>
        <p:blipFill>
          <a:blip r:embed="rId8" cstate="print"/>
          <a:srcRect r="2216"/>
          <a:stretch>
            <a:fillRect/>
          </a:stretch>
        </p:blipFill>
        <p:spPr>
          <a:xfrm>
            <a:off x="7571029" y="116685"/>
            <a:ext cx="2150106" cy="224281"/>
          </a:xfrm>
          <a:prstGeom prst="rect">
            <a:avLst/>
          </a:prstGeom>
        </p:spPr>
      </p:pic>
      <p:pic>
        <p:nvPicPr>
          <p:cNvPr id="80" name="Nomura Research Institute Europe Limited" hidden="1"/>
          <p:cNvPicPr>
            <a:picLocks noChangeAspect="1" noChangeArrowheads="1"/>
          </p:cNvPicPr>
          <p:nvPr userDrawn="1"/>
        </p:nvPicPr>
        <p:blipFill>
          <a:blip r:embed="rId9" cstate="print"/>
          <a:srcRect/>
          <a:stretch>
            <a:fillRect/>
          </a:stretch>
        </p:blipFill>
        <p:spPr bwMode="auto">
          <a:xfrm>
            <a:off x="7619137" y="152400"/>
            <a:ext cx="1852444" cy="288000"/>
          </a:xfrm>
          <a:prstGeom prst="rect">
            <a:avLst/>
          </a:prstGeom>
          <a:noFill/>
        </p:spPr>
      </p:pic>
      <p:pic>
        <p:nvPicPr>
          <p:cNvPr id="72" name="Nomura Research Institute America, Inc." hidden="1"/>
          <p:cNvPicPr>
            <a:picLocks noChangeAspect="1"/>
          </p:cNvPicPr>
          <p:nvPr userDrawn="1"/>
        </p:nvPicPr>
        <p:blipFill>
          <a:blip r:embed="rId10" cstate="print"/>
          <a:stretch>
            <a:fillRect/>
          </a:stretch>
        </p:blipFill>
        <p:spPr>
          <a:xfrm>
            <a:off x="7616846" y="152400"/>
            <a:ext cx="1800050" cy="291184"/>
          </a:xfrm>
          <a:prstGeom prst="rect">
            <a:avLst/>
          </a:prstGeom>
        </p:spPr>
      </p:pic>
      <p:pic>
        <p:nvPicPr>
          <p:cNvPr id="85" name="NRIシステムテクノ" hidden="1"/>
          <p:cNvPicPr>
            <a:picLocks noChangeAspect="1"/>
          </p:cNvPicPr>
          <p:nvPr userDrawn="1"/>
        </p:nvPicPr>
        <p:blipFill>
          <a:blip r:embed="rId11" cstate="print"/>
          <a:srcRect/>
          <a:stretch>
            <a:fillRect/>
          </a:stretch>
        </p:blipFill>
        <p:spPr bwMode="auto">
          <a:xfrm>
            <a:off x="7600976" y="147638"/>
            <a:ext cx="1208119" cy="162000"/>
          </a:xfrm>
          <a:prstGeom prst="rect">
            <a:avLst/>
          </a:prstGeom>
          <a:noFill/>
          <a:ln w="9525">
            <a:noFill/>
            <a:miter lim="800000"/>
            <a:headEnd/>
            <a:tailEnd/>
          </a:ln>
        </p:spPr>
      </p:pic>
      <p:pic>
        <p:nvPicPr>
          <p:cNvPr id="76" name="NRIプロセスイノベーション" hidden="1"/>
          <p:cNvPicPr>
            <a:picLocks noChangeAspect="1" noChangeArrowheads="1"/>
          </p:cNvPicPr>
          <p:nvPr userDrawn="1"/>
        </p:nvPicPr>
        <p:blipFill>
          <a:blip r:embed="rId12" cstate="print"/>
          <a:srcRect/>
          <a:stretch>
            <a:fillRect/>
          </a:stretch>
        </p:blipFill>
        <p:spPr bwMode="auto">
          <a:xfrm>
            <a:off x="7608781" y="142876"/>
            <a:ext cx="1667558" cy="165600"/>
          </a:xfrm>
          <a:prstGeom prst="rect">
            <a:avLst/>
          </a:prstGeom>
          <a:noFill/>
        </p:spPr>
      </p:pic>
      <p:pic>
        <p:nvPicPr>
          <p:cNvPr id="75" name="NRI社会情報システム" hidden="1"/>
          <p:cNvPicPr>
            <a:picLocks noChangeAspect="1" noChangeArrowheads="1"/>
          </p:cNvPicPr>
          <p:nvPr userDrawn="1"/>
        </p:nvPicPr>
        <p:blipFill>
          <a:blip r:embed="rId13" cstate="print"/>
          <a:srcRect/>
          <a:stretch>
            <a:fillRect/>
          </a:stretch>
        </p:blipFill>
        <p:spPr bwMode="auto">
          <a:xfrm>
            <a:off x="7554763" y="121447"/>
            <a:ext cx="1434720" cy="219600"/>
          </a:xfrm>
          <a:prstGeom prst="rect">
            <a:avLst/>
          </a:prstGeom>
          <a:noFill/>
        </p:spPr>
      </p:pic>
      <p:pic>
        <p:nvPicPr>
          <p:cNvPr id="73" name="NRIサイバーパテント" hidden="1"/>
          <p:cNvPicPr>
            <a:picLocks noChangeAspect="1" noChangeArrowheads="1"/>
          </p:cNvPicPr>
          <p:nvPr userDrawn="1"/>
        </p:nvPicPr>
        <p:blipFill>
          <a:blip r:embed="rId14" cstate="print"/>
          <a:srcRect/>
          <a:stretch>
            <a:fillRect/>
          </a:stretch>
        </p:blipFill>
        <p:spPr bwMode="auto">
          <a:xfrm>
            <a:off x="7595712" y="133352"/>
            <a:ext cx="1394924" cy="201600"/>
          </a:xfrm>
          <a:prstGeom prst="rect">
            <a:avLst/>
          </a:prstGeom>
          <a:noFill/>
        </p:spPr>
      </p:pic>
      <p:pic>
        <p:nvPicPr>
          <p:cNvPr id="74" name="NRIデータiテック" hidden="1"/>
          <p:cNvPicPr>
            <a:picLocks noChangeAspect="1" noChangeArrowheads="1"/>
          </p:cNvPicPr>
          <p:nvPr userDrawn="1"/>
        </p:nvPicPr>
        <p:blipFill>
          <a:blip r:embed="rId15" cstate="print"/>
          <a:srcRect/>
          <a:stretch>
            <a:fillRect/>
          </a:stretch>
        </p:blipFill>
        <p:spPr bwMode="auto">
          <a:xfrm>
            <a:off x="7567319" y="66539"/>
            <a:ext cx="1270710" cy="273600"/>
          </a:xfrm>
          <a:prstGeom prst="rect">
            <a:avLst/>
          </a:prstGeom>
          <a:noFill/>
        </p:spPr>
      </p:pic>
      <p:pic>
        <p:nvPicPr>
          <p:cNvPr id="77" name="NRIワークプレイスサービス" hidden="1"/>
          <p:cNvPicPr>
            <a:picLocks noChangeAspect="1" noChangeArrowheads="1"/>
          </p:cNvPicPr>
          <p:nvPr userDrawn="1"/>
        </p:nvPicPr>
        <p:blipFill>
          <a:blip r:embed="rId16" cstate="print"/>
          <a:srcRect/>
          <a:stretch>
            <a:fillRect/>
          </a:stretch>
        </p:blipFill>
        <p:spPr bwMode="auto">
          <a:xfrm>
            <a:off x="7592475" y="140495"/>
            <a:ext cx="1774023" cy="180000"/>
          </a:xfrm>
          <a:prstGeom prst="rect">
            <a:avLst/>
          </a:prstGeom>
          <a:noFill/>
        </p:spPr>
      </p:pic>
      <p:pic>
        <p:nvPicPr>
          <p:cNvPr id="71" name="NRIセキュアテクノロジーズ" hidden="1"/>
          <p:cNvPicPr>
            <a:picLocks noChangeAspect="1"/>
          </p:cNvPicPr>
          <p:nvPr userDrawn="1"/>
        </p:nvPicPr>
        <p:blipFill>
          <a:blip r:embed="rId17" cstate="print"/>
          <a:srcRect l="1205" t="18079" b="16391"/>
          <a:stretch>
            <a:fillRect/>
          </a:stretch>
        </p:blipFill>
        <p:spPr>
          <a:xfrm>
            <a:off x="7591975" y="140495"/>
            <a:ext cx="1830458" cy="182096"/>
          </a:xfrm>
          <a:prstGeom prst="rect">
            <a:avLst/>
          </a:prstGeom>
        </p:spPr>
      </p:pic>
      <p:pic>
        <p:nvPicPr>
          <p:cNvPr id="78" name="NRIネットコム" hidden="1"/>
          <p:cNvPicPr>
            <a:picLocks noChangeAspect="1" noChangeArrowheads="1"/>
          </p:cNvPicPr>
          <p:nvPr userDrawn="1"/>
        </p:nvPicPr>
        <p:blipFill>
          <a:blip r:embed="rId18" cstate="print"/>
          <a:srcRect/>
          <a:stretch>
            <a:fillRect/>
          </a:stretch>
        </p:blipFill>
        <p:spPr bwMode="auto">
          <a:xfrm>
            <a:off x="7621289" y="157162"/>
            <a:ext cx="976025" cy="146507"/>
          </a:xfrm>
          <a:prstGeom prst="rect">
            <a:avLst/>
          </a:prstGeom>
          <a:noFill/>
        </p:spPr>
      </p:pic>
      <p:grpSp>
        <p:nvGrpSpPr>
          <p:cNvPr id="38" name="野村総合研究所"/>
          <p:cNvGrpSpPr>
            <a:grpSpLocks noChangeAspect="1"/>
          </p:cNvGrpSpPr>
          <p:nvPr userDrawn="1"/>
        </p:nvGrpSpPr>
        <p:grpSpPr bwMode="auto">
          <a:xfrm>
            <a:off x="7616825" y="152400"/>
            <a:ext cx="1079500" cy="157163"/>
            <a:chOff x="2562" y="2341"/>
            <a:chExt cx="843" cy="123"/>
          </a:xfrm>
        </p:grpSpPr>
        <p:sp>
          <p:nvSpPr>
            <p:cNvPr id="39" name="Freeform 317"/>
            <p:cNvSpPr>
              <a:spLocks noChangeAspect="1"/>
            </p:cNvSpPr>
            <p:nvPr userDrawn="1"/>
          </p:nvSpPr>
          <p:spPr bwMode="auto">
            <a:xfrm>
              <a:off x="3302" y="2350"/>
              <a:ext cx="46" cy="10"/>
            </a:xfrm>
            <a:custGeom>
              <a:avLst/>
              <a:gdLst/>
              <a:ahLst/>
              <a:cxnLst>
                <a:cxn ang="0">
                  <a:pos x="0" y="0"/>
                </a:cxn>
                <a:cxn ang="0">
                  <a:pos x="46" y="0"/>
                </a:cxn>
                <a:cxn ang="0">
                  <a:pos x="46" y="10"/>
                </a:cxn>
                <a:cxn ang="0">
                  <a:pos x="0" y="10"/>
                </a:cxn>
                <a:cxn ang="0">
                  <a:pos x="0" y="0"/>
                </a:cxn>
                <a:cxn ang="0">
                  <a:pos x="0" y="0"/>
                </a:cxn>
              </a:cxnLst>
              <a:rect l="0" t="0" r="r" b="b"/>
              <a:pathLst>
                <a:path w="46" h="10">
                  <a:moveTo>
                    <a:pt x="0" y="0"/>
                  </a:moveTo>
                  <a:lnTo>
                    <a:pt x="46" y="0"/>
                  </a:lnTo>
                  <a:lnTo>
                    <a:pt x="46" y="10"/>
                  </a:lnTo>
                  <a:lnTo>
                    <a:pt x="0" y="1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0" name="Freeform 318"/>
            <p:cNvSpPr>
              <a:spLocks noChangeAspect="1" noEditPoints="1"/>
            </p:cNvSpPr>
            <p:nvPr userDrawn="1"/>
          </p:nvSpPr>
          <p:spPr bwMode="auto">
            <a:xfrm>
              <a:off x="3297" y="2373"/>
              <a:ext cx="48" cy="91"/>
            </a:xfrm>
            <a:custGeom>
              <a:avLst/>
              <a:gdLst/>
              <a:ahLst/>
              <a:cxnLst>
                <a:cxn ang="0">
                  <a:pos x="49" y="0"/>
                </a:cxn>
                <a:cxn ang="0">
                  <a:pos x="9" y="0"/>
                </a:cxn>
                <a:cxn ang="0">
                  <a:pos x="9" y="36"/>
                </a:cxn>
                <a:cxn ang="0">
                  <a:pos x="9" y="36"/>
                </a:cxn>
                <a:cxn ang="0">
                  <a:pos x="7" y="65"/>
                </a:cxn>
                <a:cxn ang="0">
                  <a:pos x="5" y="78"/>
                </a:cxn>
                <a:cxn ang="0">
                  <a:pos x="0" y="88"/>
                </a:cxn>
                <a:cxn ang="0">
                  <a:pos x="11" y="91"/>
                </a:cxn>
                <a:cxn ang="0">
                  <a:pos x="11" y="91"/>
                </a:cxn>
                <a:cxn ang="0">
                  <a:pos x="17" y="69"/>
                </a:cxn>
                <a:cxn ang="0">
                  <a:pos x="19" y="46"/>
                </a:cxn>
                <a:cxn ang="0">
                  <a:pos x="32" y="46"/>
                </a:cxn>
                <a:cxn ang="0">
                  <a:pos x="32" y="46"/>
                </a:cxn>
                <a:cxn ang="0">
                  <a:pos x="41" y="46"/>
                </a:cxn>
                <a:cxn ang="0">
                  <a:pos x="45" y="42"/>
                </a:cxn>
                <a:cxn ang="0">
                  <a:pos x="47" y="36"/>
                </a:cxn>
                <a:cxn ang="0">
                  <a:pos x="49" y="27"/>
                </a:cxn>
                <a:cxn ang="0">
                  <a:pos x="49" y="0"/>
                </a:cxn>
                <a:cxn ang="0">
                  <a:pos x="49" y="0"/>
                </a:cxn>
                <a:cxn ang="0">
                  <a:pos x="36" y="27"/>
                </a:cxn>
                <a:cxn ang="0">
                  <a:pos x="36" y="27"/>
                </a:cxn>
                <a:cxn ang="0">
                  <a:pos x="36" y="34"/>
                </a:cxn>
                <a:cxn ang="0">
                  <a:pos x="34" y="36"/>
                </a:cxn>
                <a:cxn ang="0">
                  <a:pos x="32" y="38"/>
                </a:cxn>
                <a:cxn ang="0">
                  <a:pos x="28" y="38"/>
                </a:cxn>
                <a:cxn ang="0">
                  <a:pos x="19" y="38"/>
                </a:cxn>
                <a:cxn ang="0">
                  <a:pos x="19" y="8"/>
                </a:cxn>
                <a:cxn ang="0">
                  <a:pos x="36" y="8"/>
                </a:cxn>
                <a:cxn ang="0">
                  <a:pos x="36" y="27"/>
                </a:cxn>
                <a:cxn ang="0">
                  <a:pos x="36" y="27"/>
                </a:cxn>
              </a:cxnLst>
              <a:rect l="0" t="0" r="r" b="b"/>
              <a:pathLst>
                <a:path w="49" h="91">
                  <a:moveTo>
                    <a:pt x="49" y="0"/>
                  </a:moveTo>
                  <a:lnTo>
                    <a:pt x="9" y="0"/>
                  </a:lnTo>
                  <a:lnTo>
                    <a:pt x="9" y="36"/>
                  </a:lnTo>
                  <a:lnTo>
                    <a:pt x="9" y="36"/>
                  </a:lnTo>
                  <a:lnTo>
                    <a:pt x="7" y="65"/>
                  </a:lnTo>
                  <a:lnTo>
                    <a:pt x="5" y="78"/>
                  </a:lnTo>
                  <a:lnTo>
                    <a:pt x="0" y="88"/>
                  </a:lnTo>
                  <a:lnTo>
                    <a:pt x="11" y="91"/>
                  </a:lnTo>
                  <a:lnTo>
                    <a:pt x="11" y="91"/>
                  </a:lnTo>
                  <a:lnTo>
                    <a:pt x="17" y="69"/>
                  </a:lnTo>
                  <a:lnTo>
                    <a:pt x="19" y="46"/>
                  </a:lnTo>
                  <a:lnTo>
                    <a:pt x="32" y="46"/>
                  </a:lnTo>
                  <a:lnTo>
                    <a:pt x="32" y="46"/>
                  </a:lnTo>
                  <a:lnTo>
                    <a:pt x="41" y="46"/>
                  </a:lnTo>
                  <a:lnTo>
                    <a:pt x="45" y="42"/>
                  </a:lnTo>
                  <a:lnTo>
                    <a:pt x="47" y="36"/>
                  </a:lnTo>
                  <a:lnTo>
                    <a:pt x="49" y="27"/>
                  </a:lnTo>
                  <a:lnTo>
                    <a:pt x="49" y="0"/>
                  </a:lnTo>
                  <a:lnTo>
                    <a:pt x="49" y="0"/>
                  </a:lnTo>
                  <a:close/>
                  <a:moveTo>
                    <a:pt x="36" y="27"/>
                  </a:moveTo>
                  <a:lnTo>
                    <a:pt x="36" y="27"/>
                  </a:lnTo>
                  <a:lnTo>
                    <a:pt x="36" y="34"/>
                  </a:lnTo>
                  <a:lnTo>
                    <a:pt x="34" y="36"/>
                  </a:lnTo>
                  <a:lnTo>
                    <a:pt x="32" y="38"/>
                  </a:lnTo>
                  <a:lnTo>
                    <a:pt x="28" y="38"/>
                  </a:lnTo>
                  <a:lnTo>
                    <a:pt x="19" y="38"/>
                  </a:lnTo>
                  <a:lnTo>
                    <a:pt x="19" y="8"/>
                  </a:lnTo>
                  <a:lnTo>
                    <a:pt x="36" y="8"/>
                  </a:lnTo>
                  <a:lnTo>
                    <a:pt x="36" y="27"/>
                  </a:lnTo>
                  <a:lnTo>
                    <a:pt x="36" y="27"/>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1" name="Freeform 319"/>
            <p:cNvSpPr>
              <a:spLocks noChangeAspect="1"/>
            </p:cNvSpPr>
            <p:nvPr userDrawn="1"/>
          </p:nvSpPr>
          <p:spPr bwMode="auto">
            <a:xfrm>
              <a:off x="3342" y="2348"/>
              <a:ext cx="63" cy="116"/>
            </a:xfrm>
            <a:custGeom>
              <a:avLst/>
              <a:gdLst/>
              <a:ahLst/>
              <a:cxnLst>
                <a:cxn ang="0">
                  <a:pos x="27" y="35"/>
                </a:cxn>
                <a:cxn ang="0">
                  <a:pos x="27" y="12"/>
                </a:cxn>
                <a:cxn ang="0">
                  <a:pos x="27" y="12"/>
                </a:cxn>
                <a:cxn ang="0">
                  <a:pos x="61" y="10"/>
                </a:cxn>
                <a:cxn ang="0">
                  <a:pos x="61" y="0"/>
                </a:cxn>
                <a:cxn ang="0">
                  <a:pos x="61" y="0"/>
                </a:cxn>
                <a:cxn ang="0">
                  <a:pos x="38" y="2"/>
                </a:cxn>
                <a:cxn ang="0">
                  <a:pos x="15" y="4"/>
                </a:cxn>
                <a:cxn ang="0">
                  <a:pos x="15" y="50"/>
                </a:cxn>
                <a:cxn ang="0">
                  <a:pos x="15" y="50"/>
                </a:cxn>
                <a:cxn ang="0">
                  <a:pos x="13" y="65"/>
                </a:cxn>
                <a:cxn ang="0">
                  <a:pos x="11" y="80"/>
                </a:cxn>
                <a:cxn ang="0">
                  <a:pos x="8" y="94"/>
                </a:cxn>
                <a:cxn ang="0">
                  <a:pos x="0" y="109"/>
                </a:cxn>
                <a:cxn ang="0">
                  <a:pos x="8" y="116"/>
                </a:cxn>
                <a:cxn ang="0">
                  <a:pos x="8" y="116"/>
                </a:cxn>
                <a:cxn ang="0">
                  <a:pos x="17" y="101"/>
                </a:cxn>
                <a:cxn ang="0">
                  <a:pos x="23" y="86"/>
                </a:cxn>
                <a:cxn ang="0">
                  <a:pos x="25" y="67"/>
                </a:cxn>
                <a:cxn ang="0">
                  <a:pos x="27" y="46"/>
                </a:cxn>
                <a:cxn ang="0">
                  <a:pos x="40" y="46"/>
                </a:cxn>
                <a:cxn ang="0">
                  <a:pos x="40" y="116"/>
                </a:cxn>
                <a:cxn ang="0">
                  <a:pos x="53" y="116"/>
                </a:cxn>
                <a:cxn ang="0">
                  <a:pos x="53" y="46"/>
                </a:cxn>
                <a:cxn ang="0">
                  <a:pos x="63" y="46"/>
                </a:cxn>
                <a:cxn ang="0">
                  <a:pos x="63" y="35"/>
                </a:cxn>
                <a:cxn ang="0">
                  <a:pos x="27" y="35"/>
                </a:cxn>
                <a:cxn ang="0">
                  <a:pos x="27" y="35"/>
                </a:cxn>
              </a:cxnLst>
              <a:rect l="0" t="0" r="r" b="b"/>
              <a:pathLst>
                <a:path w="63" h="116">
                  <a:moveTo>
                    <a:pt x="27" y="35"/>
                  </a:moveTo>
                  <a:lnTo>
                    <a:pt x="27" y="12"/>
                  </a:lnTo>
                  <a:lnTo>
                    <a:pt x="27" y="12"/>
                  </a:lnTo>
                  <a:lnTo>
                    <a:pt x="61" y="10"/>
                  </a:lnTo>
                  <a:lnTo>
                    <a:pt x="61" y="0"/>
                  </a:lnTo>
                  <a:lnTo>
                    <a:pt x="61" y="0"/>
                  </a:lnTo>
                  <a:lnTo>
                    <a:pt x="38" y="2"/>
                  </a:lnTo>
                  <a:lnTo>
                    <a:pt x="15" y="4"/>
                  </a:lnTo>
                  <a:lnTo>
                    <a:pt x="15" y="50"/>
                  </a:lnTo>
                  <a:lnTo>
                    <a:pt x="15" y="50"/>
                  </a:lnTo>
                  <a:lnTo>
                    <a:pt x="13" y="65"/>
                  </a:lnTo>
                  <a:lnTo>
                    <a:pt x="11" y="80"/>
                  </a:lnTo>
                  <a:lnTo>
                    <a:pt x="8" y="94"/>
                  </a:lnTo>
                  <a:lnTo>
                    <a:pt x="0" y="109"/>
                  </a:lnTo>
                  <a:lnTo>
                    <a:pt x="8" y="116"/>
                  </a:lnTo>
                  <a:lnTo>
                    <a:pt x="8" y="116"/>
                  </a:lnTo>
                  <a:lnTo>
                    <a:pt x="17" y="101"/>
                  </a:lnTo>
                  <a:lnTo>
                    <a:pt x="23" y="86"/>
                  </a:lnTo>
                  <a:lnTo>
                    <a:pt x="25" y="67"/>
                  </a:lnTo>
                  <a:lnTo>
                    <a:pt x="27" y="46"/>
                  </a:lnTo>
                  <a:lnTo>
                    <a:pt x="40" y="46"/>
                  </a:lnTo>
                  <a:lnTo>
                    <a:pt x="40" y="116"/>
                  </a:lnTo>
                  <a:lnTo>
                    <a:pt x="53" y="116"/>
                  </a:lnTo>
                  <a:lnTo>
                    <a:pt x="53" y="46"/>
                  </a:lnTo>
                  <a:lnTo>
                    <a:pt x="63" y="46"/>
                  </a:lnTo>
                  <a:lnTo>
                    <a:pt x="63" y="35"/>
                  </a:lnTo>
                  <a:lnTo>
                    <a:pt x="27" y="35"/>
                  </a:lnTo>
                  <a:lnTo>
                    <a:pt x="27" y="35"/>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2" name="Freeform 320"/>
            <p:cNvSpPr>
              <a:spLocks noChangeAspect="1"/>
            </p:cNvSpPr>
            <p:nvPr userDrawn="1"/>
          </p:nvSpPr>
          <p:spPr bwMode="auto">
            <a:xfrm>
              <a:off x="2681" y="2343"/>
              <a:ext cx="51" cy="121"/>
            </a:xfrm>
            <a:custGeom>
              <a:avLst/>
              <a:gdLst/>
              <a:ahLst/>
              <a:cxnLst>
                <a:cxn ang="0">
                  <a:pos x="36" y="32"/>
                </a:cxn>
                <a:cxn ang="0">
                  <a:pos x="51" y="32"/>
                </a:cxn>
                <a:cxn ang="0">
                  <a:pos x="51" y="21"/>
                </a:cxn>
                <a:cxn ang="0">
                  <a:pos x="36" y="21"/>
                </a:cxn>
                <a:cxn ang="0">
                  <a:pos x="36" y="0"/>
                </a:cxn>
                <a:cxn ang="0">
                  <a:pos x="23" y="0"/>
                </a:cxn>
                <a:cxn ang="0">
                  <a:pos x="23" y="21"/>
                </a:cxn>
                <a:cxn ang="0">
                  <a:pos x="2" y="21"/>
                </a:cxn>
                <a:cxn ang="0">
                  <a:pos x="2" y="32"/>
                </a:cxn>
                <a:cxn ang="0">
                  <a:pos x="21" y="32"/>
                </a:cxn>
                <a:cxn ang="0">
                  <a:pos x="21" y="32"/>
                </a:cxn>
                <a:cxn ang="0">
                  <a:pos x="19" y="45"/>
                </a:cxn>
                <a:cxn ang="0">
                  <a:pos x="15" y="57"/>
                </a:cxn>
                <a:cxn ang="0">
                  <a:pos x="8" y="70"/>
                </a:cxn>
                <a:cxn ang="0">
                  <a:pos x="0" y="83"/>
                </a:cxn>
                <a:cxn ang="0">
                  <a:pos x="2" y="93"/>
                </a:cxn>
                <a:cxn ang="0">
                  <a:pos x="2" y="93"/>
                </a:cxn>
                <a:cxn ang="0">
                  <a:pos x="15" y="78"/>
                </a:cxn>
                <a:cxn ang="0">
                  <a:pos x="23" y="61"/>
                </a:cxn>
                <a:cxn ang="0">
                  <a:pos x="23" y="61"/>
                </a:cxn>
                <a:cxn ang="0">
                  <a:pos x="23" y="61"/>
                </a:cxn>
                <a:cxn ang="0">
                  <a:pos x="23" y="83"/>
                </a:cxn>
                <a:cxn ang="0">
                  <a:pos x="23" y="121"/>
                </a:cxn>
                <a:cxn ang="0">
                  <a:pos x="36" y="121"/>
                </a:cxn>
                <a:cxn ang="0">
                  <a:pos x="36" y="78"/>
                </a:cxn>
                <a:cxn ang="0">
                  <a:pos x="36" y="78"/>
                </a:cxn>
                <a:cxn ang="0">
                  <a:pos x="34" y="57"/>
                </a:cxn>
                <a:cxn ang="0">
                  <a:pos x="34" y="57"/>
                </a:cxn>
                <a:cxn ang="0">
                  <a:pos x="34" y="57"/>
                </a:cxn>
                <a:cxn ang="0">
                  <a:pos x="40" y="72"/>
                </a:cxn>
                <a:cxn ang="0">
                  <a:pos x="46" y="85"/>
                </a:cxn>
                <a:cxn ang="0">
                  <a:pos x="51" y="70"/>
                </a:cxn>
                <a:cxn ang="0">
                  <a:pos x="51" y="70"/>
                </a:cxn>
                <a:cxn ang="0">
                  <a:pos x="40" y="51"/>
                </a:cxn>
                <a:cxn ang="0">
                  <a:pos x="38" y="43"/>
                </a:cxn>
                <a:cxn ang="0">
                  <a:pos x="36" y="32"/>
                </a:cxn>
                <a:cxn ang="0">
                  <a:pos x="36" y="32"/>
                </a:cxn>
              </a:cxnLst>
              <a:rect l="0" t="0" r="r" b="b"/>
              <a:pathLst>
                <a:path w="51" h="121">
                  <a:moveTo>
                    <a:pt x="36" y="32"/>
                  </a:moveTo>
                  <a:lnTo>
                    <a:pt x="51" y="32"/>
                  </a:lnTo>
                  <a:lnTo>
                    <a:pt x="51" y="21"/>
                  </a:lnTo>
                  <a:lnTo>
                    <a:pt x="36" y="21"/>
                  </a:lnTo>
                  <a:lnTo>
                    <a:pt x="36" y="0"/>
                  </a:lnTo>
                  <a:lnTo>
                    <a:pt x="23" y="0"/>
                  </a:lnTo>
                  <a:lnTo>
                    <a:pt x="23" y="21"/>
                  </a:lnTo>
                  <a:lnTo>
                    <a:pt x="2" y="21"/>
                  </a:lnTo>
                  <a:lnTo>
                    <a:pt x="2" y="32"/>
                  </a:lnTo>
                  <a:lnTo>
                    <a:pt x="21" y="32"/>
                  </a:lnTo>
                  <a:lnTo>
                    <a:pt x="21" y="32"/>
                  </a:lnTo>
                  <a:lnTo>
                    <a:pt x="19" y="45"/>
                  </a:lnTo>
                  <a:lnTo>
                    <a:pt x="15" y="57"/>
                  </a:lnTo>
                  <a:lnTo>
                    <a:pt x="8" y="70"/>
                  </a:lnTo>
                  <a:lnTo>
                    <a:pt x="0" y="83"/>
                  </a:lnTo>
                  <a:lnTo>
                    <a:pt x="2" y="93"/>
                  </a:lnTo>
                  <a:lnTo>
                    <a:pt x="2" y="93"/>
                  </a:lnTo>
                  <a:lnTo>
                    <a:pt x="15" y="78"/>
                  </a:lnTo>
                  <a:lnTo>
                    <a:pt x="23" y="61"/>
                  </a:lnTo>
                  <a:lnTo>
                    <a:pt x="23" y="61"/>
                  </a:lnTo>
                  <a:lnTo>
                    <a:pt x="23" y="61"/>
                  </a:lnTo>
                  <a:lnTo>
                    <a:pt x="23" y="83"/>
                  </a:lnTo>
                  <a:lnTo>
                    <a:pt x="23" y="121"/>
                  </a:lnTo>
                  <a:lnTo>
                    <a:pt x="36" y="121"/>
                  </a:lnTo>
                  <a:lnTo>
                    <a:pt x="36" y="78"/>
                  </a:lnTo>
                  <a:lnTo>
                    <a:pt x="36" y="78"/>
                  </a:lnTo>
                  <a:lnTo>
                    <a:pt x="34" y="57"/>
                  </a:lnTo>
                  <a:lnTo>
                    <a:pt x="34" y="57"/>
                  </a:lnTo>
                  <a:lnTo>
                    <a:pt x="34" y="57"/>
                  </a:lnTo>
                  <a:lnTo>
                    <a:pt x="40" y="72"/>
                  </a:lnTo>
                  <a:lnTo>
                    <a:pt x="46" y="85"/>
                  </a:lnTo>
                  <a:lnTo>
                    <a:pt x="51" y="70"/>
                  </a:lnTo>
                  <a:lnTo>
                    <a:pt x="51" y="70"/>
                  </a:lnTo>
                  <a:lnTo>
                    <a:pt x="40" y="51"/>
                  </a:lnTo>
                  <a:lnTo>
                    <a:pt x="38" y="43"/>
                  </a:lnTo>
                  <a:lnTo>
                    <a:pt x="36" y="32"/>
                  </a:lnTo>
                  <a:lnTo>
                    <a:pt x="36"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3" name="Freeform 321"/>
            <p:cNvSpPr>
              <a:spLocks noChangeAspect="1"/>
            </p:cNvSpPr>
            <p:nvPr userDrawn="1"/>
          </p:nvSpPr>
          <p:spPr bwMode="auto">
            <a:xfrm>
              <a:off x="2741" y="2392"/>
              <a:ext cx="20" cy="31"/>
            </a:xfrm>
            <a:custGeom>
              <a:avLst/>
              <a:gdLst/>
              <a:ahLst/>
              <a:cxnLst>
                <a:cxn ang="0">
                  <a:pos x="11" y="0"/>
                </a:cxn>
                <a:cxn ang="0">
                  <a:pos x="11" y="0"/>
                </a:cxn>
                <a:cxn ang="0">
                  <a:pos x="15" y="15"/>
                </a:cxn>
                <a:cxn ang="0">
                  <a:pos x="19" y="31"/>
                </a:cxn>
                <a:cxn ang="0">
                  <a:pos x="7" y="31"/>
                </a:cxn>
                <a:cxn ang="0">
                  <a:pos x="7" y="31"/>
                </a:cxn>
                <a:cxn ang="0">
                  <a:pos x="4" y="15"/>
                </a:cxn>
                <a:cxn ang="0">
                  <a:pos x="0" y="0"/>
                </a:cxn>
                <a:cxn ang="0">
                  <a:pos x="11" y="0"/>
                </a:cxn>
                <a:cxn ang="0">
                  <a:pos x="11" y="0"/>
                </a:cxn>
              </a:cxnLst>
              <a:rect l="0" t="0" r="r" b="b"/>
              <a:pathLst>
                <a:path w="19" h="31">
                  <a:moveTo>
                    <a:pt x="11" y="0"/>
                  </a:moveTo>
                  <a:lnTo>
                    <a:pt x="11" y="0"/>
                  </a:lnTo>
                  <a:lnTo>
                    <a:pt x="15" y="15"/>
                  </a:lnTo>
                  <a:lnTo>
                    <a:pt x="19" y="31"/>
                  </a:lnTo>
                  <a:lnTo>
                    <a:pt x="7" y="31"/>
                  </a:lnTo>
                  <a:lnTo>
                    <a:pt x="7" y="31"/>
                  </a:lnTo>
                  <a:lnTo>
                    <a:pt x="4" y="15"/>
                  </a:lnTo>
                  <a:lnTo>
                    <a:pt x="0" y="0"/>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4" name="Freeform 322"/>
            <p:cNvSpPr>
              <a:spLocks noChangeAspect="1"/>
            </p:cNvSpPr>
            <p:nvPr userDrawn="1"/>
          </p:nvSpPr>
          <p:spPr bwMode="auto">
            <a:xfrm>
              <a:off x="2929" y="2341"/>
              <a:ext cx="108" cy="51"/>
            </a:xfrm>
            <a:custGeom>
              <a:avLst/>
              <a:gdLst/>
              <a:ahLst/>
              <a:cxnLst>
                <a:cxn ang="0">
                  <a:pos x="61" y="0"/>
                </a:cxn>
                <a:cxn ang="0">
                  <a:pos x="46" y="0"/>
                </a:cxn>
                <a:cxn ang="0">
                  <a:pos x="46" y="0"/>
                </a:cxn>
                <a:cxn ang="0">
                  <a:pos x="36" y="13"/>
                </a:cxn>
                <a:cxn ang="0">
                  <a:pos x="25" y="23"/>
                </a:cxn>
                <a:cxn ang="0">
                  <a:pos x="15" y="32"/>
                </a:cxn>
                <a:cxn ang="0">
                  <a:pos x="0" y="42"/>
                </a:cxn>
                <a:cxn ang="0">
                  <a:pos x="0" y="51"/>
                </a:cxn>
                <a:cxn ang="0">
                  <a:pos x="0" y="51"/>
                </a:cxn>
                <a:cxn ang="0">
                  <a:pos x="17" y="42"/>
                </a:cxn>
                <a:cxn ang="0">
                  <a:pos x="32" y="34"/>
                </a:cxn>
                <a:cxn ang="0">
                  <a:pos x="44" y="21"/>
                </a:cxn>
                <a:cxn ang="0">
                  <a:pos x="57" y="9"/>
                </a:cxn>
                <a:cxn ang="0">
                  <a:pos x="57" y="9"/>
                </a:cxn>
                <a:cxn ang="0">
                  <a:pos x="68" y="21"/>
                </a:cxn>
                <a:cxn ang="0">
                  <a:pos x="80" y="32"/>
                </a:cxn>
                <a:cxn ang="0">
                  <a:pos x="93" y="42"/>
                </a:cxn>
                <a:cxn ang="0">
                  <a:pos x="106" y="51"/>
                </a:cxn>
                <a:cxn ang="0">
                  <a:pos x="108" y="36"/>
                </a:cxn>
                <a:cxn ang="0">
                  <a:pos x="108" y="36"/>
                </a:cxn>
                <a:cxn ang="0">
                  <a:pos x="95" y="30"/>
                </a:cxn>
                <a:cxn ang="0">
                  <a:pos x="85" y="21"/>
                </a:cxn>
                <a:cxn ang="0">
                  <a:pos x="72" y="13"/>
                </a:cxn>
                <a:cxn ang="0">
                  <a:pos x="61" y="0"/>
                </a:cxn>
                <a:cxn ang="0">
                  <a:pos x="61" y="0"/>
                </a:cxn>
              </a:cxnLst>
              <a:rect l="0" t="0" r="r" b="b"/>
              <a:pathLst>
                <a:path w="108" h="51">
                  <a:moveTo>
                    <a:pt x="61" y="0"/>
                  </a:moveTo>
                  <a:lnTo>
                    <a:pt x="46" y="0"/>
                  </a:lnTo>
                  <a:lnTo>
                    <a:pt x="46" y="0"/>
                  </a:lnTo>
                  <a:lnTo>
                    <a:pt x="36" y="13"/>
                  </a:lnTo>
                  <a:lnTo>
                    <a:pt x="25" y="23"/>
                  </a:lnTo>
                  <a:lnTo>
                    <a:pt x="15" y="32"/>
                  </a:lnTo>
                  <a:lnTo>
                    <a:pt x="0" y="42"/>
                  </a:lnTo>
                  <a:lnTo>
                    <a:pt x="0" y="51"/>
                  </a:lnTo>
                  <a:lnTo>
                    <a:pt x="0" y="51"/>
                  </a:lnTo>
                  <a:lnTo>
                    <a:pt x="17" y="42"/>
                  </a:lnTo>
                  <a:lnTo>
                    <a:pt x="32" y="34"/>
                  </a:lnTo>
                  <a:lnTo>
                    <a:pt x="44" y="21"/>
                  </a:lnTo>
                  <a:lnTo>
                    <a:pt x="57" y="9"/>
                  </a:lnTo>
                  <a:lnTo>
                    <a:pt x="57" y="9"/>
                  </a:lnTo>
                  <a:lnTo>
                    <a:pt x="68" y="21"/>
                  </a:lnTo>
                  <a:lnTo>
                    <a:pt x="80" y="32"/>
                  </a:lnTo>
                  <a:lnTo>
                    <a:pt x="93" y="42"/>
                  </a:lnTo>
                  <a:lnTo>
                    <a:pt x="106" y="51"/>
                  </a:lnTo>
                  <a:lnTo>
                    <a:pt x="108" y="36"/>
                  </a:lnTo>
                  <a:lnTo>
                    <a:pt x="108" y="36"/>
                  </a:lnTo>
                  <a:lnTo>
                    <a:pt x="95" y="30"/>
                  </a:lnTo>
                  <a:lnTo>
                    <a:pt x="85" y="21"/>
                  </a:lnTo>
                  <a:lnTo>
                    <a:pt x="72" y="13"/>
                  </a:lnTo>
                  <a:lnTo>
                    <a:pt x="61" y="0"/>
                  </a:lnTo>
                  <a:lnTo>
                    <a:pt x="6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5" name="Freeform 323"/>
            <p:cNvSpPr>
              <a:spLocks noChangeAspect="1"/>
            </p:cNvSpPr>
            <p:nvPr userDrawn="1"/>
          </p:nvSpPr>
          <p:spPr bwMode="auto">
            <a:xfrm>
              <a:off x="2953" y="2381"/>
              <a:ext cx="63" cy="11"/>
            </a:xfrm>
            <a:custGeom>
              <a:avLst/>
              <a:gdLst/>
              <a:ahLst/>
              <a:cxnLst>
                <a:cxn ang="0">
                  <a:pos x="0" y="0"/>
                </a:cxn>
                <a:cxn ang="0">
                  <a:pos x="64" y="0"/>
                </a:cxn>
                <a:cxn ang="0">
                  <a:pos x="64" y="11"/>
                </a:cxn>
                <a:cxn ang="0">
                  <a:pos x="0" y="11"/>
                </a:cxn>
                <a:cxn ang="0">
                  <a:pos x="0" y="0"/>
                </a:cxn>
                <a:cxn ang="0">
                  <a:pos x="0" y="0"/>
                </a:cxn>
              </a:cxnLst>
              <a:rect l="0" t="0" r="r" b="b"/>
              <a:pathLst>
                <a:path w="64" h="11">
                  <a:moveTo>
                    <a:pt x="0" y="0"/>
                  </a:moveTo>
                  <a:lnTo>
                    <a:pt x="64" y="0"/>
                  </a:lnTo>
                  <a:lnTo>
                    <a:pt x="64" y="11"/>
                  </a:lnTo>
                  <a:lnTo>
                    <a:pt x="0" y="11"/>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6" name="Freeform 324"/>
            <p:cNvSpPr>
              <a:spLocks noChangeAspect="1" noEditPoints="1"/>
            </p:cNvSpPr>
            <p:nvPr userDrawn="1"/>
          </p:nvSpPr>
          <p:spPr bwMode="auto">
            <a:xfrm>
              <a:off x="2944" y="2407"/>
              <a:ext cx="82" cy="55"/>
            </a:xfrm>
            <a:custGeom>
              <a:avLst/>
              <a:gdLst/>
              <a:ahLst/>
              <a:cxnLst>
                <a:cxn ang="0">
                  <a:pos x="0" y="0"/>
                </a:cxn>
                <a:cxn ang="0">
                  <a:pos x="0" y="54"/>
                </a:cxn>
                <a:cxn ang="0">
                  <a:pos x="48" y="54"/>
                </a:cxn>
                <a:cxn ang="0">
                  <a:pos x="48" y="54"/>
                </a:cxn>
                <a:cxn ang="0">
                  <a:pos x="63" y="54"/>
                </a:cxn>
                <a:cxn ang="0">
                  <a:pos x="74" y="50"/>
                </a:cxn>
                <a:cxn ang="0">
                  <a:pos x="78" y="48"/>
                </a:cxn>
                <a:cxn ang="0">
                  <a:pos x="80" y="44"/>
                </a:cxn>
                <a:cxn ang="0">
                  <a:pos x="82" y="31"/>
                </a:cxn>
                <a:cxn ang="0">
                  <a:pos x="82" y="0"/>
                </a:cxn>
                <a:cxn ang="0">
                  <a:pos x="0" y="0"/>
                </a:cxn>
                <a:cxn ang="0">
                  <a:pos x="0" y="0"/>
                </a:cxn>
                <a:cxn ang="0">
                  <a:pos x="67" y="8"/>
                </a:cxn>
                <a:cxn ang="0">
                  <a:pos x="67" y="31"/>
                </a:cxn>
                <a:cxn ang="0">
                  <a:pos x="67" y="31"/>
                </a:cxn>
                <a:cxn ang="0">
                  <a:pos x="65" y="40"/>
                </a:cxn>
                <a:cxn ang="0">
                  <a:pos x="63" y="42"/>
                </a:cxn>
                <a:cxn ang="0">
                  <a:pos x="61" y="44"/>
                </a:cxn>
                <a:cxn ang="0">
                  <a:pos x="53" y="44"/>
                </a:cxn>
                <a:cxn ang="0">
                  <a:pos x="40" y="44"/>
                </a:cxn>
                <a:cxn ang="0">
                  <a:pos x="12" y="44"/>
                </a:cxn>
                <a:cxn ang="0">
                  <a:pos x="12" y="8"/>
                </a:cxn>
                <a:cxn ang="0">
                  <a:pos x="67" y="8"/>
                </a:cxn>
                <a:cxn ang="0">
                  <a:pos x="67" y="8"/>
                </a:cxn>
              </a:cxnLst>
              <a:rect l="0" t="0" r="r" b="b"/>
              <a:pathLst>
                <a:path w="82" h="54">
                  <a:moveTo>
                    <a:pt x="0" y="0"/>
                  </a:moveTo>
                  <a:lnTo>
                    <a:pt x="0" y="54"/>
                  </a:lnTo>
                  <a:lnTo>
                    <a:pt x="48" y="54"/>
                  </a:lnTo>
                  <a:lnTo>
                    <a:pt x="48" y="54"/>
                  </a:lnTo>
                  <a:lnTo>
                    <a:pt x="63" y="54"/>
                  </a:lnTo>
                  <a:lnTo>
                    <a:pt x="74" y="50"/>
                  </a:lnTo>
                  <a:lnTo>
                    <a:pt x="78" y="48"/>
                  </a:lnTo>
                  <a:lnTo>
                    <a:pt x="80" y="44"/>
                  </a:lnTo>
                  <a:lnTo>
                    <a:pt x="82" y="31"/>
                  </a:lnTo>
                  <a:lnTo>
                    <a:pt x="82" y="0"/>
                  </a:lnTo>
                  <a:lnTo>
                    <a:pt x="0" y="0"/>
                  </a:lnTo>
                  <a:lnTo>
                    <a:pt x="0" y="0"/>
                  </a:lnTo>
                  <a:close/>
                  <a:moveTo>
                    <a:pt x="67" y="8"/>
                  </a:moveTo>
                  <a:lnTo>
                    <a:pt x="67" y="31"/>
                  </a:lnTo>
                  <a:lnTo>
                    <a:pt x="67" y="31"/>
                  </a:lnTo>
                  <a:lnTo>
                    <a:pt x="65" y="40"/>
                  </a:lnTo>
                  <a:lnTo>
                    <a:pt x="63" y="42"/>
                  </a:lnTo>
                  <a:lnTo>
                    <a:pt x="61" y="44"/>
                  </a:lnTo>
                  <a:lnTo>
                    <a:pt x="53" y="44"/>
                  </a:lnTo>
                  <a:lnTo>
                    <a:pt x="40" y="44"/>
                  </a:lnTo>
                  <a:lnTo>
                    <a:pt x="12" y="44"/>
                  </a:lnTo>
                  <a:lnTo>
                    <a:pt x="12" y="8"/>
                  </a:lnTo>
                  <a:lnTo>
                    <a:pt x="67" y="8"/>
                  </a:lnTo>
                  <a:lnTo>
                    <a:pt x="67" y="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7" name="Freeform 325"/>
            <p:cNvSpPr>
              <a:spLocks noChangeAspect="1"/>
            </p:cNvSpPr>
            <p:nvPr userDrawn="1"/>
          </p:nvSpPr>
          <p:spPr bwMode="auto">
            <a:xfrm>
              <a:off x="2736" y="2343"/>
              <a:ext cx="57" cy="121"/>
            </a:xfrm>
            <a:custGeom>
              <a:avLst/>
              <a:gdLst/>
              <a:ahLst/>
              <a:cxnLst>
                <a:cxn ang="0">
                  <a:pos x="44" y="104"/>
                </a:cxn>
                <a:cxn ang="0">
                  <a:pos x="44" y="104"/>
                </a:cxn>
                <a:cxn ang="0">
                  <a:pos x="44" y="112"/>
                </a:cxn>
                <a:cxn ang="0">
                  <a:pos x="40" y="116"/>
                </a:cxn>
                <a:cxn ang="0">
                  <a:pos x="36" y="118"/>
                </a:cxn>
                <a:cxn ang="0">
                  <a:pos x="30" y="121"/>
                </a:cxn>
                <a:cxn ang="0">
                  <a:pos x="17" y="121"/>
                </a:cxn>
                <a:cxn ang="0">
                  <a:pos x="17" y="110"/>
                </a:cxn>
                <a:cxn ang="0">
                  <a:pos x="25" y="110"/>
                </a:cxn>
                <a:cxn ang="0">
                  <a:pos x="25" y="110"/>
                </a:cxn>
                <a:cxn ang="0">
                  <a:pos x="30" y="108"/>
                </a:cxn>
                <a:cxn ang="0">
                  <a:pos x="32" y="104"/>
                </a:cxn>
                <a:cxn ang="0">
                  <a:pos x="32" y="32"/>
                </a:cxn>
                <a:cxn ang="0">
                  <a:pos x="0" y="32"/>
                </a:cxn>
                <a:cxn ang="0">
                  <a:pos x="0" y="21"/>
                </a:cxn>
                <a:cxn ang="0">
                  <a:pos x="32" y="21"/>
                </a:cxn>
                <a:cxn ang="0">
                  <a:pos x="32" y="0"/>
                </a:cxn>
                <a:cxn ang="0">
                  <a:pos x="44" y="0"/>
                </a:cxn>
                <a:cxn ang="0">
                  <a:pos x="44" y="21"/>
                </a:cxn>
                <a:cxn ang="0">
                  <a:pos x="55" y="21"/>
                </a:cxn>
                <a:cxn ang="0">
                  <a:pos x="55" y="32"/>
                </a:cxn>
                <a:cxn ang="0">
                  <a:pos x="44" y="32"/>
                </a:cxn>
                <a:cxn ang="0">
                  <a:pos x="44" y="104"/>
                </a:cxn>
                <a:cxn ang="0">
                  <a:pos x="44" y="104"/>
                </a:cxn>
              </a:cxnLst>
              <a:rect l="0" t="0" r="r" b="b"/>
              <a:pathLst>
                <a:path w="55" h="121">
                  <a:moveTo>
                    <a:pt x="44" y="104"/>
                  </a:moveTo>
                  <a:lnTo>
                    <a:pt x="44" y="104"/>
                  </a:lnTo>
                  <a:lnTo>
                    <a:pt x="44" y="112"/>
                  </a:lnTo>
                  <a:lnTo>
                    <a:pt x="40" y="116"/>
                  </a:lnTo>
                  <a:lnTo>
                    <a:pt x="36" y="118"/>
                  </a:lnTo>
                  <a:lnTo>
                    <a:pt x="30" y="121"/>
                  </a:lnTo>
                  <a:lnTo>
                    <a:pt x="17" y="121"/>
                  </a:lnTo>
                  <a:lnTo>
                    <a:pt x="17" y="110"/>
                  </a:lnTo>
                  <a:lnTo>
                    <a:pt x="25" y="110"/>
                  </a:lnTo>
                  <a:lnTo>
                    <a:pt x="25" y="110"/>
                  </a:lnTo>
                  <a:lnTo>
                    <a:pt x="30" y="108"/>
                  </a:lnTo>
                  <a:lnTo>
                    <a:pt x="32" y="104"/>
                  </a:lnTo>
                  <a:lnTo>
                    <a:pt x="32" y="32"/>
                  </a:lnTo>
                  <a:lnTo>
                    <a:pt x="0" y="32"/>
                  </a:lnTo>
                  <a:lnTo>
                    <a:pt x="0" y="21"/>
                  </a:lnTo>
                  <a:lnTo>
                    <a:pt x="32" y="21"/>
                  </a:lnTo>
                  <a:lnTo>
                    <a:pt x="32" y="0"/>
                  </a:lnTo>
                  <a:lnTo>
                    <a:pt x="44" y="0"/>
                  </a:lnTo>
                  <a:lnTo>
                    <a:pt x="44" y="21"/>
                  </a:lnTo>
                  <a:lnTo>
                    <a:pt x="55" y="21"/>
                  </a:lnTo>
                  <a:lnTo>
                    <a:pt x="55" y="32"/>
                  </a:lnTo>
                  <a:lnTo>
                    <a:pt x="44" y="32"/>
                  </a:lnTo>
                  <a:lnTo>
                    <a:pt x="44" y="104"/>
                  </a:lnTo>
                  <a:lnTo>
                    <a:pt x="44" y="10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8" name="Freeform 326"/>
            <p:cNvSpPr>
              <a:spLocks noChangeAspect="1" noEditPoints="1"/>
            </p:cNvSpPr>
            <p:nvPr userDrawn="1"/>
          </p:nvSpPr>
          <p:spPr bwMode="auto">
            <a:xfrm>
              <a:off x="3098" y="2350"/>
              <a:ext cx="62" cy="114"/>
            </a:xfrm>
            <a:custGeom>
              <a:avLst/>
              <a:gdLst/>
              <a:ahLst/>
              <a:cxnLst>
                <a:cxn ang="0">
                  <a:pos x="24" y="54"/>
                </a:cxn>
                <a:cxn ang="0">
                  <a:pos x="24" y="50"/>
                </a:cxn>
                <a:cxn ang="0">
                  <a:pos x="38" y="50"/>
                </a:cxn>
                <a:cxn ang="0">
                  <a:pos x="38" y="114"/>
                </a:cxn>
                <a:cxn ang="0">
                  <a:pos x="51" y="114"/>
                </a:cxn>
                <a:cxn ang="0">
                  <a:pos x="51" y="50"/>
                </a:cxn>
                <a:cxn ang="0">
                  <a:pos x="62" y="50"/>
                </a:cxn>
                <a:cxn ang="0">
                  <a:pos x="62" y="40"/>
                </a:cxn>
                <a:cxn ang="0">
                  <a:pos x="51" y="40"/>
                </a:cxn>
                <a:cxn ang="0">
                  <a:pos x="51" y="10"/>
                </a:cxn>
                <a:cxn ang="0">
                  <a:pos x="62" y="10"/>
                </a:cxn>
                <a:cxn ang="0">
                  <a:pos x="62" y="0"/>
                </a:cxn>
                <a:cxn ang="0">
                  <a:pos x="5" y="0"/>
                </a:cxn>
                <a:cxn ang="0">
                  <a:pos x="5" y="10"/>
                </a:cxn>
                <a:cxn ang="0">
                  <a:pos x="13" y="10"/>
                </a:cxn>
                <a:cxn ang="0">
                  <a:pos x="13" y="40"/>
                </a:cxn>
                <a:cxn ang="0">
                  <a:pos x="2" y="40"/>
                </a:cxn>
                <a:cxn ang="0">
                  <a:pos x="2" y="50"/>
                </a:cxn>
                <a:cxn ang="0">
                  <a:pos x="13" y="50"/>
                </a:cxn>
                <a:cxn ang="0">
                  <a:pos x="13" y="52"/>
                </a:cxn>
                <a:cxn ang="0">
                  <a:pos x="13" y="52"/>
                </a:cxn>
                <a:cxn ang="0">
                  <a:pos x="11" y="69"/>
                </a:cxn>
                <a:cxn ang="0">
                  <a:pos x="9" y="84"/>
                </a:cxn>
                <a:cxn ang="0">
                  <a:pos x="5" y="97"/>
                </a:cxn>
                <a:cxn ang="0">
                  <a:pos x="0" y="107"/>
                </a:cxn>
                <a:cxn ang="0">
                  <a:pos x="5" y="114"/>
                </a:cxn>
                <a:cxn ang="0">
                  <a:pos x="5" y="114"/>
                </a:cxn>
                <a:cxn ang="0">
                  <a:pos x="13" y="103"/>
                </a:cxn>
                <a:cxn ang="0">
                  <a:pos x="19" y="90"/>
                </a:cxn>
                <a:cxn ang="0">
                  <a:pos x="24" y="73"/>
                </a:cxn>
                <a:cxn ang="0">
                  <a:pos x="24" y="54"/>
                </a:cxn>
                <a:cxn ang="0">
                  <a:pos x="24" y="54"/>
                </a:cxn>
                <a:cxn ang="0">
                  <a:pos x="38" y="40"/>
                </a:cxn>
                <a:cxn ang="0">
                  <a:pos x="24" y="40"/>
                </a:cxn>
                <a:cxn ang="0">
                  <a:pos x="24" y="8"/>
                </a:cxn>
                <a:cxn ang="0">
                  <a:pos x="38" y="8"/>
                </a:cxn>
                <a:cxn ang="0">
                  <a:pos x="38" y="40"/>
                </a:cxn>
                <a:cxn ang="0">
                  <a:pos x="38" y="40"/>
                </a:cxn>
              </a:cxnLst>
              <a:rect l="0" t="0" r="r" b="b"/>
              <a:pathLst>
                <a:path w="62" h="114">
                  <a:moveTo>
                    <a:pt x="24" y="54"/>
                  </a:moveTo>
                  <a:lnTo>
                    <a:pt x="24" y="50"/>
                  </a:lnTo>
                  <a:lnTo>
                    <a:pt x="38" y="50"/>
                  </a:lnTo>
                  <a:lnTo>
                    <a:pt x="38" y="114"/>
                  </a:lnTo>
                  <a:lnTo>
                    <a:pt x="51" y="114"/>
                  </a:lnTo>
                  <a:lnTo>
                    <a:pt x="51" y="50"/>
                  </a:lnTo>
                  <a:lnTo>
                    <a:pt x="62" y="50"/>
                  </a:lnTo>
                  <a:lnTo>
                    <a:pt x="62" y="40"/>
                  </a:lnTo>
                  <a:lnTo>
                    <a:pt x="51" y="40"/>
                  </a:lnTo>
                  <a:lnTo>
                    <a:pt x="51" y="10"/>
                  </a:lnTo>
                  <a:lnTo>
                    <a:pt x="62" y="10"/>
                  </a:lnTo>
                  <a:lnTo>
                    <a:pt x="62" y="0"/>
                  </a:lnTo>
                  <a:lnTo>
                    <a:pt x="5" y="0"/>
                  </a:lnTo>
                  <a:lnTo>
                    <a:pt x="5" y="10"/>
                  </a:lnTo>
                  <a:lnTo>
                    <a:pt x="13" y="10"/>
                  </a:lnTo>
                  <a:lnTo>
                    <a:pt x="13" y="40"/>
                  </a:lnTo>
                  <a:lnTo>
                    <a:pt x="2" y="40"/>
                  </a:lnTo>
                  <a:lnTo>
                    <a:pt x="2" y="50"/>
                  </a:lnTo>
                  <a:lnTo>
                    <a:pt x="13" y="50"/>
                  </a:lnTo>
                  <a:lnTo>
                    <a:pt x="13" y="52"/>
                  </a:lnTo>
                  <a:lnTo>
                    <a:pt x="13" y="52"/>
                  </a:lnTo>
                  <a:lnTo>
                    <a:pt x="11" y="69"/>
                  </a:lnTo>
                  <a:lnTo>
                    <a:pt x="9" y="84"/>
                  </a:lnTo>
                  <a:lnTo>
                    <a:pt x="5" y="97"/>
                  </a:lnTo>
                  <a:lnTo>
                    <a:pt x="0" y="107"/>
                  </a:lnTo>
                  <a:lnTo>
                    <a:pt x="5" y="114"/>
                  </a:lnTo>
                  <a:lnTo>
                    <a:pt x="5" y="114"/>
                  </a:lnTo>
                  <a:lnTo>
                    <a:pt x="13" y="103"/>
                  </a:lnTo>
                  <a:lnTo>
                    <a:pt x="19" y="90"/>
                  </a:lnTo>
                  <a:lnTo>
                    <a:pt x="24" y="73"/>
                  </a:lnTo>
                  <a:lnTo>
                    <a:pt x="24" y="54"/>
                  </a:lnTo>
                  <a:lnTo>
                    <a:pt x="24" y="54"/>
                  </a:lnTo>
                  <a:close/>
                  <a:moveTo>
                    <a:pt x="38" y="40"/>
                  </a:moveTo>
                  <a:lnTo>
                    <a:pt x="24" y="40"/>
                  </a:lnTo>
                  <a:lnTo>
                    <a:pt x="24" y="8"/>
                  </a:lnTo>
                  <a:lnTo>
                    <a:pt x="38" y="8"/>
                  </a:lnTo>
                  <a:lnTo>
                    <a:pt x="38" y="40"/>
                  </a:lnTo>
                  <a:lnTo>
                    <a:pt x="38"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9" name="Freeform 327"/>
            <p:cNvSpPr>
              <a:spLocks noChangeAspect="1" noEditPoints="1"/>
            </p:cNvSpPr>
            <p:nvPr userDrawn="1"/>
          </p:nvSpPr>
          <p:spPr bwMode="auto">
            <a:xfrm>
              <a:off x="3050" y="2350"/>
              <a:ext cx="46" cy="109"/>
            </a:xfrm>
            <a:custGeom>
              <a:avLst/>
              <a:gdLst/>
              <a:ahLst/>
              <a:cxnLst>
                <a:cxn ang="0">
                  <a:pos x="4" y="10"/>
                </a:cxn>
                <a:cxn ang="0">
                  <a:pos x="14" y="10"/>
                </a:cxn>
                <a:cxn ang="0">
                  <a:pos x="14" y="10"/>
                </a:cxn>
                <a:cxn ang="0">
                  <a:pos x="14" y="23"/>
                </a:cxn>
                <a:cxn ang="0">
                  <a:pos x="10" y="36"/>
                </a:cxn>
                <a:cxn ang="0">
                  <a:pos x="6" y="48"/>
                </a:cxn>
                <a:cxn ang="0">
                  <a:pos x="0" y="59"/>
                </a:cxn>
                <a:cxn ang="0">
                  <a:pos x="4" y="69"/>
                </a:cxn>
                <a:cxn ang="0">
                  <a:pos x="4" y="69"/>
                </a:cxn>
                <a:cxn ang="0">
                  <a:pos x="10" y="59"/>
                </a:cxn>
                <a:cxn ang="0">
                  <a:pos x="10" y="57"/>
                </a:cxn>
                <a:cxn ang="0">
                  <a:pos x="10" y="109"/>
                </a:cxn>
                <a:cxn ang="0">
                  <a:pos x="29" y="109"/>
                </a:cxn>
                <a:cxn ang="0">
                  <a:pos x="29" y="109"/>
                </a:cxn>
                <a:cxn ang="0">
                  <a:pos x="36" y="109"/>
                </a:cxn>
                <a:cxn ang="0">
                  <a:pos x="42" y="105"/>
                </a:cxn>
                <a:cxn ang="0">
                  <a:pos x="44" y="99"/>
                </a:cxn>
                <a:cxn ang="0">
                  <a:pos x="44" y="90"/>
                </a:cxn>
                <a:cxn ang="0">
                  <a:pos x="44" y="40"/>
                </a:cxn>
                <a:cxn ang="0">
                  <a:pos x="21" y="40"/>
                </a:cxn>
                <a:cxn ang="0">
                  <a:pos x="21" y="40"/>
                </a:cxn>
                <a:cxn ang="0">
                  <a:pos x="25" y="25"/>
                </a:cxn>
                <a:cxn ang="0">
                  <a:pos x="29" y="10"/>
                </a:cxn>
                <a:cxn ang="0">
                  <a:pos x="46" y="10"/>
                </a:cxn>
                <a:cxn ang="0">
                  <a:pos x="46" y="0"/>
                </a:cxn>
                <a:cxn ang="0">
                  <a:pos x="4" y="0"/>
                </a:cxn>
                <a:cxn ang="0">
                  <a:pos x="4" y="10"/>
                </a:cxn>
                <a:cxn ang="0">
                  <a:pos x="4" y="10"/>
                </a:cxn>
                <a:cxn ang="0">
                  <a:pos x="21" y="48"/>
                </a:cxn>
                <a:cxn ang="0">
                  <a:pos x="33" y="48"/>
                </a:cxn>
                <a:cxn ang="0">
                  <a:pos x="33" y="88"/>
                </a:cxn>
                <a:cxn ang="0">
                  <a:pos x="33" y="88"/>
                </a:cxn>
                <a:cxn ang="0">
                  <a:pos x="33" y="99"/>
                </a:cxn>
                <a:cxn ang="0">
                  <a:pos x="29" y="101"/>
                </a:cxn>
                <a:cxn ang="0">
                  <a:pos x="27" y="101"/>
                </a:cxn>
                <a:cxn ang="0">
                  <a:pos x="21" y="101"/>
                </a:cxn>
                <a:cxn ang="0">
                  <a:pos x="21" y="48"/>
                </a:cxn>
                <a:cxn ang="0">
                  <a:pos x="21" y="48"/>
                </a:cxn>
              </a:cxnLst>
              <a:rect l="0" t="0" r="r" b="b"/>
              <a:pathLst>
                <a:path w="46" h="109">
                  <a:moveTo>
                    <a:pt x="4" y="10"/>
                  </a:moveTo>
                  <a:lnTo>
                    <a:pt x="14" y="10"/>
                  </a:lnTo>
                  <a:lnTo>
                    <a:pt x="14" y="10"/>
                  </a:lnTo>
                  <a:lnTo>
                    <a:pt x="14" y="23"/>
                  </a:lnTo>
                  <a:lnTo>
                    <a:pt x="10" y="36"/>
                  </a:lnTo>
                  <a:lnTo>
                    <a:pt x="6" y="48"/>
                  </a:lnTo>
                  <a:lnTo>
                    <a:pt x="0" y="59"/>
                  </a:lnTo>
                  <a:lnTo>
                    <a:pt x="4" y="69"/>
                  </a:lnTo>
                  <a:lnTo>
                    <a:pt x="4" y="69"/>
                  </a:lnTo>
                  <a:lnTo>
                    <a:pt x="10" y="59"/>
                  </a:lnTo>
                  <a:lnTo>
                    <a:pt x="10" y="57"/>
                  </a:lnTo>
                  <a:lnTo>
                    <a:pt x="10" y="109"/>
                  </a:lnTo>
                  <a:lnTo>
                    <a:pt x="29" y="109"/>
                  </a:lnTo>
                  <a:lnTo>
                    <a:pt x="29" y="109"/>
                  </a:lnTo>
                  <a:lnTo>
                    <a:pt x="36" y="109"/>
                  </a:lnTo>
                  <a:lnTo>
                    <a:pt x="42" y="105"/>
                  </a:lnTo>
                  <a:lnTo>
                    <a:pt x="44" y="99"/>
                  </a:lnTo>
                  <a:lnTo>
                    <a:pt x="44" y="90"/>
                  </a:lnTo>
                  <a:lnTo>
                    <a:pt x="44" y="40"/>
                  </a:lnTo>
                  <a:lnTo>
                    <a:pt x="21" y="40"/>
                  </a:lnTo>
                  <a:lnTo>
                    <a:pt x="21" y="40"/>
                  </a:lnTo>
                  <a:lnTo>
                    <a:pt x="25" y="25"/>
                  </a:lnTo>
                  <a:lnTo>
                    <a:pt x="29" y="10"/>
                  </a:lnTo>
                  <a:lnTo>
                    <a:pt x="46" y="10"/>
                  </a:lnTo>
                  <a:lnTo>
                    <a:pt x="46" y="0"/>
                  </a:lnTo>
                  <a:lnTo>
                    <a:pt x="4" y="0"/>
                  </a:lnTo>
                  <a:lnTo>
                    <a:pt x="4" y="10"/>
                  </a:lnTo>
                  <a:lnTo>
                    <a:pt x="4" y="10"/>
                  </a:lnTo>
                  <a:close/>
                  <a:moveTo>
                    <a:pt x="21" y="48"/>
                  </a:moveTo>
                  <a:lnTo>
                    <a:pt x="33" y="48"/>
                  </a:lnTo>
                  <a:lnTo>
                    <a:pt x="33" y="88"/>
                  </a:lnTo>
                  <a:lnTo>
                    <a:pt x="33" y="88"/>
                  </a:lnTo>
                  <a:lnTo>
                    <a:pt x="33" y="99"/>
                  </a:lnTo>
                  <a:lnTo>
                    <a:pt x="29" y="101"/>
                  </a:lnTo>
                  <a:lnTo>
                    <a:pt x="27" y="101"/>
                  </a:lnTo>
                  <a:lnTo>
                    <a:pt x="21" y="101"/>
                  </a:lnTo>
                  <a:lnTo>
                    <a:pt x="21" y="48"/>
                  </a:lnTo>
                  <a:lnTo>
                    <a:pt x="21" y="4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0" name="Freeform 328"/>
            <p:cNvSpPr>
              <a:spLocks noChangeAspect="1"/>
            </p:cNvSpPr>
            <p:nvPr userDrawn="1"/>
          </p:nvSpPr>
          <p:spPr bwMode="auto">
            <a:xfrm>
              <a:off x="2624" y="2348"/>
              <a:ext cx="46" cy="116"/>
            </a:xfrm>
            <a:custGeom>
              <a:avLst/>
              <a:gdLst/>
              <a:ahLst/>
              <a:cxnLst>
                <a:cxn ang="0">
                  <a:pos x="29" y="40"/>
                </a:cxn>
                <a:cxn ang="0">
                  <a:pos x="29" y="40"/>
                </a:cxn>
                <a:cxn ang="0">
                  <a:pos x="25" y="33"/>
                </a:cxn>
                <a:cxn ang="0">
                  <a:pos x="25" y="33"/>
                </a:cxn>
                <a:cxn ang="0">
                  <a:pos x="34" y="27"/>
                </a:cxn>
                <a:cxn ang="0">
                  <a:pos x="40" y="19"/>
                </a:cxn>
                <a:cxn ang="0">
                  <a:pos x="42" y="10"/>
                </a:cxn>
                <a:cxn ang="0">
                  <a:pos x="44" y="0"/>
                </a:cxn>
                <a:cxn ang="0">
                  <a:pos x="2" y="0"/>
                </a:cxn>
                <a:cxn ang="0">
                  <a:pos x="2" y="8"/>
                </a:cxn>
                <a:cxn ang="0">
                  <a:pos x="29" y="8"/>
                </a:cxn>
                <a:cxn ang="0">
                  <a:pos x="29" y="8"/>
                </a:cxn>
                <a:cxn ang="0">
                  <a:pos x="27" y="19"/>
                </a:cxn>
                <a:cxn ang="0">
                  <a:pos x="23" y="27"/>
                </a:cxn>
                <a:cxn ang="0">
                  <a:pos x="23" y="27"/>
                </a:cxn>
                <a:cxn ang="0">
                  <a:pos x="17" y="16"/>
                </a:cxn>
                <a:cxn ang="0">
                  <a:pos x="6" y="16"/>
                </a:cxn>
                <a:cxn ang="0">
                  <a:pos x="6" y="16"/>
                </a:cxn>
                <a:cxn ang="0">
                  <a:pos x="12" y="29"/>
                </a:cxn>
                <a:cxn ang="0">
                  <a:pos x="17" y="40"/>
                </a:cxn>
                <a:cxn ang="0">
                  <a:pos x="0" y="40"/>
                </a:cxn>
                <a:cxn ang="0">
                  <a:pos x="0" y="50"/>
                </a:cxn>
                <a:cxn ang="0">
                  <a:pos x="15" y="50"/>
                </a:cxn>
                <a:cxn ang="0">
                  <a:pos x="15" y="99"/>
                </a:cxn>
                <a:cxn ang="0">
                  <a:pos x="15" y="99"/>
                </a:cxn>
                <a:cxn ang="0">
                  <a:pos x="12" y="103"/>
                </a:cxn>
                <a:cxn ang="0">
                  <a:pos x="8" y="105"/>
                </a:cxn>
                <a:cxn ang="0">
                  <a:pos x="0" y="105"/>
                </a:cxn>
                <a:cxn ang="0">
                  <a:pos x="2" y="116"/>
                </a:cxn>
                <a:cxn ang="0">
                  <a:pos x="12" y="116"/>
                </a:cxn>
                <a:cxn ang="0">
                  <a:pos x="12" y="116"/>
                </a:cxn>
                <a:cxn ang="0">
                  <a:pos x="19" y="116"/>
                </a:cxn>
                <a:cxn ang="0">
                  <a:pos x="23" y="111"/>
                </a:cxn>
                <a:cxn ang="0">
                  <a:pos x="25" y="107"/>
                </a:cxn>
                <a:cxn ang="0">
                  <a:pos x="27" y="99"/>
                </a:cxn>
                <a:cxn ang="0">
                  <a:pos x="27" y="50"/>
                </a:cxn>
                <a:cxn ang="0">
                  <a:pos x="34" y="50"/>
                </a:cxn>
                <a:cxn ang="0">
                  <a:pos x="34" y="50"/>
                </a:cxn>
                <a:cxn ang="0">
                  <a:pos x="34" y="61"/>
                </a:cxn>
                <a:cxn ang="0">
                  <a:pos x="29" y="73"/>
                </a:cxn>
                <a:cxn ang="0">
                  <a:pos x="36" y="80"/>
                </a:cxn>
                <a:cxn ang="0">
                  <a:pos x="36" y="80"/>
                </a:cxn>
                <a:cxn ang="0">
                  <a:pos x="40" y="71"/>
                </a:cxn>
                <a:cxn ang="0">
                  <a:pos x="44" y="63"/>
                </a:cxn>
                <a:cxn ang="0">
                  <a:pos x="46" y="52"/>
                </a:cxn>
                <a:cxn ang="0">
                  <a:pos x="46" y="40"/>
                </a:cxn>
                <a:cxn ang="0">
                  <a:pos x="29" y="40"/>
                </a:cxn>
                <a:cxn ang="0">
                  <a:pos x="29" y="40"/>
                </a:cxn>
              </a:cxnLst>
              <a:rect l="0" t="0" r="r" b="b"/>
              <a:pathLst>
                <a:path w="46" h="116">
                  <a:moveTo>
                    <a:pt x="29" y="40"/>
                  </a:moveTo>
                  <a:lnTo>
                    <a:pt x="29" y="40"/>
                  </a:lnTo>
                  <a:lnTo>
                    <a:pt x="25" y="33"/>
                  </a:lnTo>
                  <a:lnTo>
                    <a:pt x="25" y="33"/>
                  </a:lnTo>
                  <a:lnTo>
                    <a:pt x="34" y="27"/>
                  </a:lnTo>
                  <a:lnTo>
                    <a:pt x="40" y="19"/>
                  </a:lnTo>
                  <a:lnTo>
                    <a:pt x="42" y="10"/>
                  </a:lnTo>
                  <a:lnTo>
                    <a:pt x="44" y="0"/>
                  </a:lnTo>
                  <a:lnTo>
                    <a:pt x="2" y="0"/>
                  </a:lnTo>
                  <a:lnTo>
                    <a:pt x="2" y="8"/>
                  </a:lnTo>
                  <a:lnTo>
                    <a:pt x="29" y="8"/>
                  </a:lnTo>
                  <a:lnTo>
                    <a:pt x="29" y="8"/>
                  </a:lnTo>
                  <a:lnTo>
                    <a:pt x="27" y="19"/>
                  </a:lnTo>
                  <a:lnTo>
                    <a:pt x="23" y="27"/>
                  </a:lnTo>
                  <a:lnTo>
                    <a:pt x="23" y="27"/>
                  </a:lnTo>
                  <a:lnTo>
                    <a:pt x="17" y="16"/>
                  </a:lnTo>
                  <a:lnTo>
                    <a:pt x="6" y="16"/>
                  </a:lnTo>
                  <a:lnTo>
                    <a:pt x="6" y="16"/>
                  </a:lnTo>
                  <a:lnTo>
                    <a:pt x="12" y="29"/>
                  </a:lnTo>
                  <a:lnTo>
                    <a:pt x="17" y="40"/>
                  </a:lnTo>
                  <a:lnTo>
                    <a:pt x="0" y="40"/>
                  </a:lnTo>
                  <a:lnTo>
                    <a:pt x="0" y="50"/>
                  </a:lnTo>
                  <a:lnTo>
                    <a:pt x="15" y="50"/>
                  </a:lnTo>
                  <a:lnTo>
                    <a:pt x="15" y="99"/>
                  </a:lnTo>
                  <a:lnTo>
                    <a:pt x="15" y="99"/>
                  </a:lnTo>
                  <a:lnTo>
                    <a:pt x="12" y="103"/>
                  </a:lnTo>
                  <a:lnTo>
                    <a:pt x="8" y="105"/>
                  </a:lnTo>
                  <a:lnTo>
                    <a:pt x="0" y="105"/>
                  </a:lnTo>
                  <a:lnTo>
                    <a:pt x="2" y="116"/>
                  </a:lnTo>
                  <a:lnTo>
                    <a:pt x="12" y="116"/>
                  </a:lnTo>
                  <a:lnTo>
                    <a:pt x="12" y="116"/>
                  </a:lnTo>
                  <a:lnTo>
                    <a:pt x="19" y="116"/>
                  </a:lnTo>
                  <a:lnTo>
                    <a:pt x="23" y="111"/>
                  </a:lnTo>
                  <a:lnTo>
                    <a:pt x="25" y="107"/>
                  </a:lnTo>
                  <a:lnTo>
                    <a:pt x="27" y="99"/>
                  </a:lnTo>
                  <a:lnTo>
                    <a:pt x="27" y="50"/>
                  </a:lnTo>
                  <a:lnTo>
                    <a:pt x="34" y="50"/>
                  </a:lnTo>
                  <a:lnTo>
                    <a:pt x="34" y="50"/>
                  </a:lnTo>
                  <a:lnTo>
                    <a:pt x="34" y="61"/>
                  </a:lnTo>
                  <a:lnTo>
                    <a:pt x="29" y="73"/>
                  </a:lnTo>
                  <a:lnTo>
                    <a:pt x="36" y="80"/>
                  </a:lnTo>
                  <a:lnTo>
                    <a:pt x="36" y="80"/>
                  </a:lnTo>
                  <a:lnTo>
                    <a:pt x="40" y="71"/>
                  </a:lnTo>
                  <a:lnTo>
                    <a:pt x="44" y="63"/>
                  </a:lnTo>
                  <a:lnTo>
                    <a:pt x="46" y="52"/>
                  </a:lnTo>
                  <a:lnTo>
                    <a:pt x="46" y="40"/>
                  </a:lnTo>
                  <a:lnTo>
                    <a:pt x="29" y="40"/>
                  </a:lnTo>
                  <a:lnTo>
                    <a:pt x="29"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1" name="Freeform 329"/>
            <p:cNvSpPr>
              <a:spLocks noChangeAspect="1"/>
            </p:cNvSpPr>
            <p:nvPr userDrawn="1"/>
          </p:nvSpPr>
          <p:spPr bwMode="auto">
            <a:xfrm>
              <a:off x="2806" y="2419"/>
              <a:ext cx="15" cy="36"/>
            </a:xfrm>
            <a:custGeom>
              <a:avLst/>
              <a:gdLst/>
              <a:ahLst/>
              <a:cxnLst>
                <a:cxn ang="0">
                  <a:pos x="0" y="36"/>
                </a:cxn>
                <a:cxn ang="0">
                  <a:pos x="10" y="36"/>
                </a:cxn>
                <a:cxn ang="0">
                  <a:pos x="10" y="36"/>
                </a:cxn>
                <a:cxn ang="0">
                  <a:pos x="15" y="0"/>
                </a:cxn>
                <a:cxn ang="0">
                  <a:pos x="4" y="0"/>
                </a:cxn>
                <a:cxn ang="0">
                  <a:pos x="4" y="0"/>
                </a:cxn>
                <a:cxn ang="0">
                  <a:pos x="0" y="36"/>
                </a:cxn>
                <a:cxn ang="0">
                  <a:pos x="0" y="36"/>
                </a:cxn>
              </a:cxnLst>
              <a:rect l="0" t="0" r="r" b="b"/>
              <a:pathLst>
                <a:path w="15" h="36">
                  <a:moveTo>
                    <a:pt x="0" y="36"/>
                  </a:moveTo>
                  <a:lnTo>
                    <a:pt x="10" y="36"/>
                  </a:lnTo>
                  <a:lnTo>
                    <a:pt x="10" y="36"/>
                  </a:lnTo>
                  <a:lnTo>
                    <a:pt x="15" y="0"/>
                  </a:lnTo>
                  <a:lnTo>
                    <a:pt x="4" y="0"/>
                  </a:lnTo>
                  <a:lnTo>
                    <a:pt x="4" y="0"/>
                  </a:lnTo>
                  <a:lnTo>
                    <a:pt x="0" y="36"/>
                  </a:lnTo>
                  <a:lnTo>
                    <a:pt x="0" y="3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2" name="Freeform 330"/>
            <p:cNvSpPr>
              <a:spLocks noChangeAspect="1"/>
            </p:cNvSpPr>
            <p:nvPr userDrawn="1"/>
          </p:nvSpPr>
          <p:spPr bwMode="auto">
            <a:xfrm>
              <a:off x="2806" y="2345"/>
              <a:ext cx="46" cy="119"/>
            </a:xfrm>
            <a:custGeom>
              <a:avLst/>
              <a:gdLst/>
              <a:ahLst/>
              <a:cxnLst>
                <a:cxn ang="0">
                  <a:pos x="42" y="64"/>
                </a:cxn>
                <a:cxn ang="0">
                  <a:pos x="42" y="64"/>
                </a:cxn>
                <a:cxn ang="0">
                  <a:pos x="44" y="64"/>
                </a:cxn>
                <a:cxn ang="0">
                  <a:pos x="46" y="62"/>
                </a:cxn>
                <a:cxn ang="0">
                  <a:pos x="46" y="57"/>
                </a:cxn>
                <a:cxn ang="0">
                  <a:pos x="46" y="57"/>
                </a:cxn>
                <a:cxn ang="0">
                  <a:pos x="42" y="43"/>
                </a:cxn>
                <a:cxn ang="0">
                  <a:pos x="34" y="43"/>
                </a:cxn>
                <a:cxn ang="0">
                  <a:pos x="34" y="43"/>
                </a:cxn>
                <a:cxn ang="0">
                  <a:pos x="36" y="55"/>
                </a:cxn>
                <a:cxn ang="0">
                  <a:pos x="19" y="55"/>
                </a:cxn>
                <a:cxn ang="0">
                  <a:pos x="19" y="55"/>
                </a:cxn>
                <a:cxn ang="0">
                  <a:pos x="30" y="38"/>
                </a:cxn>
                <a:cxn ang="0">
                  <a:pos x="40" y="19"/>
                </a:cxn>
                <a:cxn ang="0">
                  <a:pos x="27" y="19"/>
                </a:cxn>
                <a:cxn ang="0">
                  <a:pos x="27" y="19"/>
                </a:cxn>
                <a:cxn ang="0">
                  <a:pos x="21" y="32"/>
                </a:cxn>
                <a:cxn ang="0">
                  <a:pos x="21" y="32"/>
                </a:cxn>
                <a:cxn ang="0">
                  <a:pos x="15" y="24"/>
                </a:cxn>
                <a:cxn ang="0">
                  <a:pos x="15" y="24"/>
                </a:cxn>
                <a:cxn ang="0">
                  <a:pos x="32" y="0"/>
                </a:cxn>
                <a:cxn ang="0">
                  <a:pos x="17" y="0"/>
                </a:cxn>
                <a:cxn ang="0">
                  <a:pos x="17" y="0"/>
                </a:cxn>
                <a:cxn ang="0">
                  <a:pos x="2" y="24"/>
                </a:cxn>
                <a:cxn ang="0">
                  <a:pos x="2" y="24"/>
                </a:cxn>
                <a:cxn ang="0">
                  <a:pos x="15" y="41"/>
                </a:cxn>
                <a:cxn ang="0">
                  <a:pos x="15" y="41"/>
                </a:cxn>
                <a:cxn ang="0">
                  <a:pos x="6" y="55"/>
                </a:cxn>
                <a:cxn ang="0">
                  <a:pos x="0" y="55"/>
                </a:cxn>
                <a:cxn ang="0">
                  <a:pos x="0" y="66"/>
                </a:cxn>
                <a:cxn ang="0">
                  <a:pos x="19" y="64"/>
                </a:cxn>
                <a:cxn ang="0">
                  <a:pos x="19" y="119"/>
                </a:cxn>
                <a:cxn ang="0">
                  <a:pos x="32" y="119"/>
                </a:cxn>
                <a:cxn ang="0">
                  <a:pos x="32" y="64"/>
                </a:cxn>
                <a:cxn ang="0">
                  <a:pos x="42" y="64"/>
                </a:cxn>
                <a:cxn ang="0">
                  <a:pos x="42" y="64"/>
                </a:cxn>
              </a:cxnLst>
              <a:rect l="0" t="0" r="r" b="b"/>
              <a:pathLst>
                <a:path w="46" h="119">
                  <a:moveTo>
                    <a:pt x="42" y="64"/>
                  </a:moveTo>
                  <a:lnTo>
                    <a:pt x="42" y="64"/>
                  </a:lnTo>
                  <a:lnTo>
                    <a:pt x="44" y="64"/>
                  </a:lnTo>
                  <a:lnTo>
                    <a:pt x="46" y="62"/>
                  </a:lnTo>
                  <a:lnTo>
                    <a:pt x="46" y="57"/>
                  </a:lnTo>
                  <a:lnTo>
                    <a:pt x="46" y="57"/>
                  </a:lnTo>
                  <a:lnTo>
                    <a:pt x="42" y="43"/>
                  </a:lnTo>
                  <a:lnTo>
                    <a:pt x="34" y="43"/>
                  </a:lnTo>
                  <a:lnTo>
                    <a:pt x="34" y="43"/>
                  </a:lnTo>
                  <a:lnTo>
                    <a:pt x="36" y="55"/>
                  </a:lnTo>
                  <a:lnTo>
                    <a:pt x="19" y="55"/>
                  </a:lnTo>
                  <a:lnTo>
                    <a:pt x="19" y="55"/>
                  </a:lnTo>
                  <a:lnTo>
                    <a:pt x="30" y="38"/>
                  </a:lnTo>
                  <a:lnTo>
                    <a:pt x="40" y="19"/>
                  </a:lnTo>
                  <a:lnTo>
                    <a:pt x="27" y="19"/>
                  </a:lnTo>
                  <a:lnTo>
                    <a:pt x="27" y="19"/>
                  </a:lnTo>
                  <a:lnTo>
                    <a:pt x="21" y="32"/>
                  </a:lnTo>
                  <a:lnTo>
                    <a:pt x="21" y="32"/>
                  </a:lnTo>
                  <a:lnTo>
                    <a:pt x="15" y="24"/>
                  </a:lnTo>
                  <a:lnTo>
                    <a:pt x="15" y="24"/>
                  </a:lnTo>
                  <a:lnTo>
                    <a:pt x="32" y="0"/>
                  </a:lnTo>
                  <a:lnTo>
                    <a:pt x="17" y="0"/>
                  </a:lnTo>
                  <a:lnTo>
                    <a:pt x="17" y="0"/>
                  </a:lnTo>
                  <a:lnTo>
                    <a:pt x="2" y="24"/>
                  </a:lnTo>
                  <a:lnTo>
                    <a:pt x="2" y="24"/>
                  </a:lnTo>
                  <a:lnTo>
                    <a:pt x="15" y="41"/>
                  </a:lnTo>
                  <a:lnTo>
                    <a:pt x="15" y="41"/>
                  </a:lnTo>
                  <a:lnTo>
                    <a:pt x="6" y="55"/>
                  </a:lnTo>
                  <a:lnTo>
                    <a:pt x="0" y="55"/>
                  </a:lnTo>
                  <a:lnTo>
                    <a:pt x="0" y="66"/>
                  </a:lnTo>
                  <a:lnTo>
                    <a:pt x="19" y="64"/>
                  </a:lnTo>
                  <a:lnTo>
                    <a:pt x="19" y="119"/>
                  </a:lnTo>
                  <a:lnTo>
                    <a:pt x="32" y="119"/>
                  </a:lnTo>
                  <a:lnTo>
                    <a:pt x="32" y="64"/>
                  </a:lnTo>
                  <a:lnTo>
                    <a:pt x="42" y="64"/>
                  </a:lnTo>
                  <a:lnTo>
                    <a:pt x="42" y="6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3" name="Freeform 331"/>
            <p:cNvSpPr>
              <a:spLocks noChangeAspect="1"/>
            </p:cNvSpPr>
            <p:nvPr userDrawn="1"/>
          </p:nvSpPr>
          <p:spPr bwMode="auto">
            <a:xfrm>
              <a:off x="2850" y="2345"/>
              <a:ext cx="30" cy="32"/>
            </a:xfrm>
            <a:custGeom>
              <a:avLst/>
              <a:gdLst/>
              <a:ahLst/>
              <a:cxnLst>
                <a:cxn ang="0">
                  <a:pos x="28" y="0"/>
                </a:cxn>
                <a:cxn ang="0">
                  <a:pos x="13" y="0"/>
                </a:cxn>
                <a:cxn ang="0">
                  <a:pos x="13" y="0"/>
                </a:cxn>
                <a:cxn ang="0">
                  <a:pos x="9" y="17"/>
                </a:cxn>
                <a:cxn ang="0">
                  <a:pos x="0" y="32"/>
                </a:cxn>
                <a:cxn ang="0">
                  <a:pos x="11" y="32"/>
                </a:cxn>
                <a:cxn ang="0">
                  <a:pos x="11" y="32"/>
                </a:cxn>
                <a:cxn ang="0">
                  <a:pos x="19" y="17"/>
                </a:cxn>
                <a:cxn ang="0">
                  <a:pos x="28" y="0"/>
                </a:cxn>
                <a:cxn ang="0">
                  <a:pos x="28" y="0"/>
                </a:cxn>
              </a:cxnLst>
              <a:rect l="0" t="0" r="r" b="b"/>
              <a:pathLst>
                <a:path w="28" h="32">
                  <a:moveTo>
                    <a:pt x="28" y="0"/>
                  </a:moveTo>
                  <a:lnTo>
                    <a:pt x="13" y="0"/>
                  </a:lnTo>
                  <a:lnTo>
                    <a:pt x="13" y="0"/>
                  </a:lnTo>
                  <a:lnTo>
                    <a:pt x="9" y="17"/>
                  </a:lnTo>
                  <a:lnTo>
                    <a:pt x="0" y="32"/>
                  </a:lnTo>
                  <a:lnTo>
                    <a:pt x="11" y="32"/>
                  </a:lnTo>
                  <a:lnTo>
                    <a:pt x="11" y="32"/>
                  </a:lnTo>
                  <a:lnTo>
                    <a:pt x="19" y="17"/>
                  </a:lnTo>
                  <a:lnTo>
                    <a:pt x="28" y="0"/>
                  </a:lnTo>
                  <a:lnTo>
                    <a:pt x="28"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4" name="Freeform 332"/>
            <p:cNvSpPr>
              <a:spLocks noChangeAspect="1"/>
            </p:cNvSpPr>
            <p:nvPr userDrawn="1"/>
          </p:nvSpPr>
          <p:spPr bwMode="auto">
            <a:xfrm>
              <a:off x="2889" y="2345"/>
              <a:ext cx="27" cy="32"/>
            </a:xfrm>
            <a:custGeom>
              <a:avLst/>
              <a:gdLst/>
              <a:ahLst/>
              <a:cxnLst>
                <a:cxn ang="0">
                  <a:pos x="27" y="32"/>
                </a:cxn>
                <a:cxn ang="0">
                  <a:pos x="27" y="32"/>
                </a:cxn>
                <a:cxn ang="0">
                  <a:pos x="19" y="17"/>
                </a:cxn>
                <a:cxn ang="0">
                  <a:pos x="10" y="0"/>
                </a:cxn>
                <a:cxn ang="0">
                  <a:pos x="0" y="0"/>
                </a:cxn>
                <a:cxn ang="0">
                  <a:pos x="0" y="0"/>
                </a:cxn>
                <a:cxn ang="0">
                  <a:pos x="6" y="17"/>
                </a:cxn>
                <a:cxn ang="0">
                  <a:pos x="12" y="32"/>
                </a:cxn>
                <a:cxn ang="0">
                  <a:pos x="27" y="32"/>
                </a:cxn>
                <a:cxn ang="0">
                  <a:pos x="27" y="32"/>
                </a:cxn>
              </a:cxnLst>
              <a:rect l="0" t="0" r="r" b="b"/>
              <a:pathLst>
                <a:path w="27" h="32">
                  <a:moveTo>
                    <a:pt x="27" y="32"/>
                  </a:moveTo>
                  <a:lnTo>
                    <a:pt x="27" y="32"/>
                  </a:lnTo>
                  <a:lnTo>
                    <a:pt x="19" y="17"/>
                  </a:lnTo>
                  <a:lnTo>
                    <a:pt x="10" y="0"/>
                  </a:lnTo>
                  <a:lnTo>
                    <a:pt x="0" y="0"/>
                  </a:lnTo>
                  <a:lnTo>
                    <a:pt x="0" y="0"/>
                  </a:lnTo>
                  <a:lnTo>
                    <a:pt x="6" y="17"/>
                  </a:lnTo>
                  <a:lnTo>
                    <a:pt x="12" y="32"/>
                  </a:lnTo>
                  <a:lnTo>
                    <a:pt x="27" y="32"/>
                  </a:lnTo>
                  <a:lnTo>
                    <a:pt x="27"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5" name="Freeform 333"/>
            <p:cNvSpPr>
              <a:spLocks noChangeAspect="1"/>
            </p:cNvSpPr>
            <p:nvPr userDrawn="1"/>
          </p:nvSpPr>
          <p:spPr bwMode="auto">
            <a:xfrm>
              <a:off x="2843" y="2419"/>
              <a:ext cx="11" cy="34"/>
            </a:xfrm>
            <a:custGeom>
              <a:avLst/>
              <a:gdLst/>
              <a:ahLst/>
              <a:cxnLst>
                <a:cxn ang="0">
                  <a:pos x="0" y="0"/>
                </a:cxn>
                <a:cxn ang="0">
                  <a:pos x="0" y="0"/>
                </a:cxn>
                <a:cxn ang="0">
                  <a:pos x="0" y="34"/>
                </a:cxn>
                <a:cxn ang="0">
                  <a:pos x="11" y="34"/>
                </a:cxn>
                <a:cxn ang="0">
                  <a:pos x="11" y="34"/>
                </a:cxn>
                <a:cxn ang="0">
                  <a:pos x="8" y="0"/>
                </a:cxn>
                <a:cxn ang="0">
                  <a:pos x="0" y="0"/>
                </a:cxn>
                <a:cxn ang="0">
                  <a:pos x="0" y="0"/>
                </a:cxn>
              </a:cxnLst>
              <a:rect l="0" t="0" r="r" b="b"/>
              <a:pathLst>
                <a:path w="11" h="34">
                  <a:moveTo>
                    <a:pt x="0" y="0"/>
                  </a:moveTo>
                  <a:lnTo>
                    <a:pt x="0" y="0"/>
                  </a:lnTo>
                  <a:lnTo>
                    <a:pt x="0" y="34"/>
                  </a:lnTo>
                  <a:lnTo>
                    <a:pt x="11" y="34"/>
                  </a:lnTo>
                  <a:lnTo>
                    <a:pt x="11" y="34"/>
                  </a:lnTo>
                  <a:lnTo>
                    <a:pt x="8" y="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6" name="Freeform 334"/>
            <p:cNvSpPr>
              <a:spLocks noChangeAspect="1"/>
            </p:cNvSpPr>
            <p:nvPr userDrawn="1"/>
          </p:nvSpPr>
          <p:spPr bwMode="auto">
            <a:xfrm>
              <a:off x="2900" y="2419"/>
              <a:ext cx="16" cy="34"/>
            </a:xfrm>
            <a:custGeom>
              <a:avLst/>
              <a:gdLst/>
              <a:ahLst/>
              <a:cxnLst>
                <a:cxn ang="0">
                  <a:pos x="11" y="0"/>
                </a:cxn>
                <a:cxn ang="0">
                  <a:pos x="0" y="0"/>
                </a:cxn>
                <a:cxn ang="0">
                  <a:pos x="0" y="0"/>
                </a:cxn>
                <a:cxn ang="0">
                  <a:pos x="2" y="17"/>
                </a:cxn>
                <a:cxn ang="0">
                  <a:pos x="4" y="34"/>
                </a:cxn>
                <a:cxn ang="0">
                  <a:pos x="15" y="34"/>
                </a:cxn>
                <a:cxn ang="0">
                  <a:pos x="15" y="34"/>
                </a:cxn>
                <a:cxn ang="0">
                  <a:pos x="13" y="17"/>
                </a:cxn>
                <a:cxn ang="0">
                  <a:pos x="11" y="0"/>
                </a:cxn>
                <a:cxn ang="0">
                  <a:pos x="11" y="0"/>
                </a:cxn>
              </a:cxnLst>
              <a:rect l="0" t="0" r="r" b="b"/>
              <a:pathLst>
                <a:path w="15" h="34">
                  <a:moveTo>
                    <a:pt x="11" y="0"/>
                  </a:moveTo>
                  <a:lnTo>
                    <a:pt x="0" y="0"/>
                  </a:lnTo>
                  <a:lnTo>
                    <a:pt x="0" y="0"/>
                  </a:lnTo>
                  <a:lnTo>
                    <a:pt x="2" y="17"/>
                  </a:lnTo>
                  <a:lnTo>
                    <a:pt x="4" y="34"/>
                  </a:lnTo>
                  <a:lnTo>
                    <a:pt x="15" y="34"/>
                  </a:lnTo>
                  <a:lnTo>
                    <a:pt x="15" y="34"/>
                  </a:lnTo>
                  <a:lnTo>
                    <a:pt x="13" y="17"/>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7" name="Freeform 335"/>
            <p:cNvSpPr>
              <a:spLocks noChangeAspect="1"/>
            </p:cNvSpPr>
            <p:nvPr userDrawn="1"/>
          </p:nvSpPr>
          <p:spPr bwMode="auto">
            <a:xfrm>
              <a:off x="2860" y="2365"/>
              <a:ext cx="52" cy="46"/>
            </a:xfrm>
            <a:custGeom>
              <a:avLst/>
              <a:gdLst/>
              <a:ahLst/>
              <a:cxnLst>
                <a:cxn ang="0">
                  <a:pos x="51" y="40"/>
                </a:cxn>
                <a:cxn ang="0">
                  <a:pos x="51" y="40"/>
                </a:cxn>
                <a:cxn ang="0">
                  <a:pos x="51" y="36"/>
                </a:cxn>
                <a:cxn ang="0">
                  <a:pos x="51" y="36"/>
                </a:cxn>
                <a:cxn ang="0">
                  <a:pos x="40" y="19"/>
                </a:cxn>
                <a:cxn ang="0">
                  <a:pos x="30" y="19"/>
                </a:cxn>
                <a:cxn ang="0">
                  <a:pos x="30" y="19"/>
                </a:cxn>
                <a:cxn ang="0">
                  <a:pos x="38" y="36"/>
                </a:cxn>
                <a:cxn ang="0">
                  <a:pos x="15" y="36"/>
                </a:cxn>
                <a:cxn ang="0">
                  <a:pos x="15" y="36"/>
                </a:cxn>
                <a:cxn ang="0">
                  <a:pos x="27" y="0"/>
                </a:cxn>
                <a:cxn ang="0">
                  <a:pos x="15" y="0"/>
                </a:cxn>
                <a:cxn ang="0">
                  <a:pos x="15" y="0"/>
                </a:cxn>
                <a:cxn ang="0">
                  <a:pos x="8" y="24"/>
                </a:cxn>
                <a:cxn ang="0">
                  <a:pos x="0" y="45"/>
                </a:cxn>
                <a:cxn ang="0">
                  <a:pos x="44" y="45"/>
                </a:cxn>
                <a:cxn ang="0">
                  <a:pos x="44" y="45"/>
                </a:cxn>
                <a:cxn ang="0">
                  <a:pos x="49" y="45"/>
                </a:cxn>
                <a:cxn ang="0">
                  <a:pos x="51" y="40"/>
                </a:cxn>
                <a:cxn ang="0">
                  <a:pos x="51" y="40"/>
                </a:cxn>
              </a:cxnLst>
              <a:rect l="0" t="0" r="r" b="b"/>
              <a:pathLst>
                <a:path w="51" h="45">
                  <a:moveTo>
                    <a:pt x="51" y="40"/>
                  </a:moveTo>
                  <a:lnTo>
                    <a:pt x="51" y="40"/>
                  </a:lnTo>
                  <a:lnTo>
                    <a:pt x="51" y="36"/>
                  </a:lnTo>
                  <a:lnTo>
                    <a:pt x="51" y="36"/>
                  </a:lnTo>
                  <a:lnTo>
                    <a:pt x="40" y="19"/>
                  </a:lnTo>
                  <a:lnTo>
                    <a:pt x="30" y="19"/>
                  </a:lnTo>
                  <a:lnTo>
                    <a:pt x="30" y="19"/>
                  </a:lnTo>
                  <a:lnTo>
                    <a:pt x="38" y="36"/>
                  </a:lnTo>
                  <a:lnTo>
                    <a:pt x="15" y="36"/>
                  </a:lnTo>
                  <a:lnTo>
                    <a:pt x="15" y="36"/>
                  </a:lnTo>
                  <a:lnTo>
                    <a:pt x="27" y="0"/>
                  </a:lnTo>
                  <a:lnTo>
                    <a:pt x="15" y="0"/>
                  </a:lnTo>
                  <a:lnTo>
                    <a:pt x="15" y="0"/>
                  </a:lnTo>
                  <a:lnTo>
                    <a:pt x="8" y="24"/>
                  </a:lnTo>
                  <a:lnTo>
                    <a:pt x="0" y="45"/>
                  </a:lnTo>
                  <a:lnTo>
                    <a:pt x="44" y="45"/>
                  </a:lnTo>
                  <a:lnTo>
                    <a:pt x="44" y="45"/>
                  </a:lnTo>
                  <a:lnTo>
                    <a:pt x="49" y="45"/>
                  </a:lnTo>
                  <a:lnTo>
                    <a:pt x="51" y="40"/>
                  </a:lnTo>
                  <a:lnTo>
                    <a:pt x="51"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8" name="Freeform 336"/>
            <p:cNvSpPr>
              <a:spLocks noChangeAspect="1"/>
            </p:cNvSpPr>
            <p:nvPr userDrawn="1"/>
          </p:nvSpPr>
          <p:spPr bwMode="auto">
            <a:xfrm>
              <a:off x="2882" y="2416"/>
              <a:ext cx="11" cy="22"/>
            </a:xfrm>
            <a:custGeom>
              <a:avLst/>
              <a:gdLst/>
              <a:ahLst/>
              <a:cxnLst>
                <a:cxn ang="0">
                  <a:pos x="11" y="23"/>
                </a:cxn>
                <a:cxn ang="0">
                  <a:pos x="11" y="23"/>
                </a:cxn>
                <a:cxn ang="0">
                  <a:pos x="9" y="0"/>
                </a:cxn>
                <a:cxn ang="0">
                  <a:pos x="0" y="0"/>
                </a:cxn>
                <a:cxn ang="0">
                  <a:pos x="0" y="0"/>
                </a:cxn>
                <a:cxn ang="0">
                  <a:pos x="0" y="23"/>
                </a:cxn>
                <a:cxn ang="0">
                  <a:pos x="11" y="23"/>
                </a:cxn>
                <a:cxn ang="0">
                  <a:pos x="11" y="23"/>
                </a:cxn>
              </a:cxnLst>
              <a:rect l="0" t="0" r="r" b="b"/>
              <a:pathLst>
                <a:path w="11" h="23">
                  <a:moveTo>
                    <a:pt x="11" y="23"/>
                  </a:moveTo>
                  <a:lnTo>
                    <a:pt x="11" y="23"/>
                  </a:lnTo>
                  <a:lnTo>
                    <a:pt x="9" y="0"/>
                  </a:lnTo>
                  <a:lnTo>
                    <a:pt x="0" y="0"/>
                  </a:lnTo>
                  <a:lnTo>
                    <a:pt x="0" y="0"/>
                  </a:lnTo>
                  <a:lnTo>
                    <a:pt x="0" y="23"/>
                  </a:lnTo>
                  <a:lnTo>
                    <a:pt x="11" y="23"/>
                  </a:lnTo>
                  <a:lnTo>
                    <a:pt x="11" y="23"/>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9" name="Freeform 337"/>
            <p:cNvSpPr>
              <a:spLocks noChangeAspect="1"/>
            </p:cNvSpPr>
            <p:nvPr userDrawn="1"/>
          </p:nvSpPr>
          <p:spPr bwMode="auto">
            <a:xfrm>
              <a:off x="2861" y="2416"/>
              <a:ext cx="38" cy="48"/>
            </a:xfrm>
            <a:custGeom>
              <a:avLst/>
              <a:gdLst/>
              <a:ahLst/>
              <a:cxnLst>
                <a:cxn ang="0">
                  <a:pos x="19" y="49"/>
                </a:cxn>
                <a:cxn ang="0">
                  <a:pos x="19" y="49"/>
                </a:cxn>
                <a:cxn ang="0">
                  <a:pos x="13" y="49"/>
                </a:cxn>
                <a:cxn ang="0">
                  <a:pos x="13" y="49"/>
                </a:cxn>
                <a:cxn ang="0">
                  <a:pos x="6" y="46"/>
                </a:cxn>
                <a:cxn ang="0">
                  <a:pos x="2" y="44"/>
                </a:cxn>
                <a:cxn ang="0">
                  <a:pos x="0" y="40"/>
                </a:cxn>
                <a:cxn ang="0">
                  <a:pos x="0" y="34"/>
                </a:cxn>
                <a:cxn ang="0">
                  <a:pos x="0" y="0"/>
                </a:cxn>
                <a:cxn ang="0">
                  <a:pos x="13" y="0"/>
                </a:cxn>
                <a:cxn ang="0">
                  <a:pos x="13" y="34"/>
                </a:cxn>
                <a:cxn ang="0">
                  <a:pos x="13" y="34"/>
                </a:cxn>
                <a:cxn ang="0">
                  <a:pos x="13" y="38"/>
                </a:cxn>
                <a:cxn ang="0">
                  <a:pos x="17" y="38"/>
                </a:cxn>
                <a:cxn ang="0">
                  <a:pos x="17" y="38"/>
                </a:cxn>
                <a:cxn ang="0">
                  <a:pos x="25" y="38"/>
                </a:cxn>
                <a:cxn ang="0">
                  <a:pos x="25" y="38"/>
                </a:cxn>
                <a:cxn ang="0">
                  <a:pos x="28" y="38"/>
                </a:cxn>
                <a:cxn ang="0">
                  <a:pos x="30" y="34"/>
                </a:cxn>
                <a:cxn ang="0">
                  <a:pos x="30" y="27"/>
                </a:cxn>
                <a:cxn ang="0">
                  <a:pos x="38" y="27"/>
                </a:cxn>
                <a:cxn ang="0">
                  <a:pos x="38" y="34"/>
                </a:cxn>
                <a:cxn ang="0">
                  <a:pos x="38" y="34"/>
                </a:cxn>
                <a:cxn ang="0">
                  <a:pos x="38" y="40"/>
                </a:cxn>
                <a:cxn ang="0">
                  <a:pos x="36" y="44"/>
                </a:cxn>
                <a:cxn ang="0">
                  <a:pos x="34" y="46"/>
                </a:cxn>
                <a:cxn ang="0">
                  <a:pos x="28" y="49"/>
                </a:cxn>
                <a:cxn ang="0">
                  <a:pos x="28" y="49"/>
                </a:cxn>
                <a:cxn ang="0">
                  <a:pos x="19" y="49"/>
                </a:cxn>
                <a:cxn ang="0">
                  <a:pos x="19" y="49"/>
                </a:cxn>
              </a:cxnLst>
              <a:rect l="0" t="0" r="r" b="b"/>
              <a:pathLst>
                <a:path w="38" h="49">
                  <a:moveTo>
                    <a:pt x="19" y="49"/>
                  </a:moveTo>
                  <a:lnTo>
                    <a:pt x="19" y="49"/>
                  </a:lnTo>
                  <a:lnTo>
                    <a:pt x="13" y="49"/>
                  </a:lnTo>
                  <a:lnTo>
                    <a:pt x="13" y="49"/>
                  </a:lnTo>
                  <a:lnTo>
                    <a:pt x="6" y="46"/>
                  </a:lnTo>
                  <a:lnTo>
                    <a:pt x="2" y="44"/>
                  </a:lnTo>
                  <a:lnTo>
                    <a:pt x="0" y="40"/>
                  </a:lnTo>
                  <a:lnTo>
                    <a:pt x="0" y="34"/>
                  </a:lnTo>
                  <a:lnTo>
                    <a:pt x="0" y="0"/>
                  </a:lnTo>
                  <a:lnTo>
                    <a:pt x="13" y="0"/>
                  </a:lnTo>
                  <a:lnTo>
                    <a:pt x="13" y="34"/>
                  </a:lnTo>
                  <a:lnTo>
                    <a:pt x="13" y="34"/>
                  </a:lnTo>
                  <a:lnTo>
                    <a:pt x="13" y="38"/>
                  </a:lnTo>
                  <a:lnTo>
                    <a:pt x="17" y="38"/>
                  </a:lnTo>
                  <a:lnTo>
                    <a:pt x="17" y="38"/>
                  </a:lnTo>
                  <a:lnTo>
                    <a:pt x="25" y="38"/>
                  </a:lnTo>
                  <a:lnTo>
                    <a:pt x="25" y="38"/>
                  </a:lnTo>
                  <a:lnTo>
                    <a:pt x="28" y="38"/>
                  </a:lnTo>
                  <a:lnTo>
                    <a:pt x="30" y="34"/>
                  </a:lnTo>
                  <a:lnTo>
                    <a:pt x="30" y="27"/>
                  </a:lnTo>
                  <a:lnTo>
                    <a:pt x="38" y="27"/>
                  </a:lnTo>
                  <a:lnTo>
                    <a:pt x="38" y="34"/>
                  </a:lnTo>
                  <a:lnTo>
                    <a:pt x="38" y="34"/>
                  </a:lnTo>
                  <a:lnTo>
                    <a:pt x="38" y="40"/>
                  </a:lnTo>
                  <a:lnTo>
                    <a:pt x="36" y="44"/>
                  </a:lnTo>
                  <a:lnTo>
                    <a:pt x="34" y="46"/>
                  </a:lnTo>
                  <a:lnTo>
                    <a:pt x="28" y="49"/>
                  </a:lnTo>
                  <a:lnTo>
                    <a:pt x="28" y="49"/>
                  </a:lnTo>
                  <a:lnTo>
                    <a:pt x="19" y="49"/>
                  </a:lnTo>
                  <a:lnTo>
                    <a:pt x="19" y="4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0" name="Freeform 338"/>
            <p:cNvSpPr>
              <a:spLocks noChangeAspect="1" noEditPoints="1"/>
            </p:cNvSpPr>
            <p:nvPr userDrawn="1"/>
          </p:nvSpPr>
          <p:spPr bwMode="auto">
            <a:xfrm>
              <a:off x="2562" y="2348"/>
              <a:ext cx="57" cy="111"/>
            </a:xfrm>
            <a:custGeom>
              <a:avLst/>
              <a:gdLst/>
              <a:ahLst/>
              <a:cxnLst>
                <a:cxn ang="0">
                  <a:pos x="34" y="94"/>
                </a:cxn>
                <a:cxn ang="0">
                  <a:pos x="34" y="82"/>
                </a:cxn>
                <a:cxn ang="0">
                  <a:pos x="55" y="82"/>
                </a:cxn>
                <a:cxn ang="0">
                  <a:pos x="55" y="71"/>
                </a:cxn>
                <a:cxn ang="0">
                  <a:pos x="34" y="71"/>
                </a:cxn>
                <a:cxn ang="0">
                  <a:pos x="34" y="59"/>
                </a:cxn>
                <a:cxn ang="0">
                  <a:pos x="43" y="59"/>
                </a:cxn>
                <a:cxn ang="0">
                  <a:pos x="43" y="59"/>
                </a:cxn>
                <a:cxn ang="0">
                  <a:pos x="49" y="59"/>
                </a:cxn>
                <a:cxn ang="0">
                  <a:pos x="53" y="56"/>
                </a:cxn>
                <a:cxn ang="0">
                  <a:pos x="55" y="50"/>
                </a:cxn>
                <a:cxn ang="0">
                  <a:pos x="57" y="46"/>
                </a:cxn>
                <a:cxn ang="0">
                  <a:pos x="57" y="0"/>
                </a:cxn>
                <a:cxn ang="0">
                  <a:pos x="2" y="0"/>
                </a:cxn>
                <a:cxn ang="0">
                  <a:pos x="2" y="59"/>
                </a:cxn>
                <a:cxn ang="0">
                  <a:pos x="24" y="59"/>
                </a:cxn>
                <a:cxn ang="0">
                  <a:pos x="24" y="71"/>
                </a:cxn>
                <a:cxn ang="0">
                  <a:pos x="2" y="71"/>
                </a:cxn>
                <a:cxn ang="0">
                  <a:pos x="2" y="82"/>
                </a:cxn>
                <a:cxn ang="0">
                  <a:pos x="24" y="82"/>
                </a:cxn>
                <a:cxn ang="0">
                  <a:pos x="24" y="97"/>
                </a:cxn>
                <a:cxn ang="0">
                  <a:pos x="24" y="97"/>
                </a:cxn>
                <a:cxn ang="0">
                  <a:pos x="0" y="99"/>
                </a:cxn>
                <a:cxn ang="0">
                  <a:pos x="0" y="111"/>
                </a:cxn>
                <a:cxn ang="0">
                  <a:pos x="0" y="111"/>
                </a:cxn>
                <a:cxn ang="0">
                  <a:pos x="30" y="107"/>
                </a:cxn>
                <a:cxn ang="0">
                  <a:pos x="57" y="101"/>
                </a:cxn>
                <a:cxn ang="0">
                  <a:pos x="57" y="90"/>
                </a:cxn>
                <a:cxn ang="0">
                  <a:pos x="57" y="90"/>
                </a:cxn>
                <a:cxn ang="0">
                  <a:pos x="34" y="94"/>
                </a:cxn>
                <a:cxn ang="0">
                  <a:pos x="34" y="94"/>
                </a:cxn>
                <a:cxn ang="0">
                  <a:pos x="34" y="8"/>
                </a:cxn>
                <a:cxn ang="0">
                  <a:pos x="45" y="8"/>
                </a:cxn>
                <a:cxn ang="0">
                  <a:pos x="45" y="25"/>
                </a:cxn>
                <a:cxn ang="0">
                  <a:pos x="34" y="25"/>
                </a:cxn>
                <a:cxn ang="0">
                  <a:pos x="34" y="8"/>
                </a:cxn>
                <a:cxn ang="0">
                  <a:pos x="34" y="8"/>
                </a:cxn>
                <a:cxn ang="0">
                  <a:pos x="34" y="33"/>
                </a:cxn>
                <a:cxn ang="0">
                  <a:pos x="45" y="33"/>
                </a:cxn>
                <a:cxn ang="0">
                  <a:pos x="45" y="33"/>
                </a:cxn>
                <a:cxn ang="0">
                  <a:pos x="45" y="46"/>
                </a:cxn>
                <a:cxn ang="0">
                  <a:pos x="45" y="46"/>
                </a:cxn>
                <a:cxn ang="0">
                  <a:pos x="43" y="48"/>
                </a:cxn>
                <a:cxn ang="0">
                  <a:pos x="40" y="50"/>
                </a:cxn>
                <a:cxn ang="0">
                  <a:pos x="40" y="50"/>
                </a:cxn>
                <a:cxn ang="0">
                  <a:pos x="34" y="50"/>
                </a:cxn>
                <a:cxn ang="0">
                  <a:pos x="34" y="33"/>
                </a:cxn>
                <a:cxn ang="0">
                  <a:pos x="34" y="33"/>
                </a:cxn>
                <a:cxn ang="0">
                  <a:pos x="13" y="8"/>
                </a:cxn>
                <a:cxn ang="0">
                  <a:pos x="24" y="8"/>
                </a:cxn>
                <a:cxn ang="0">
                  <a:pos x="24" y="25"/>
                </a:cxn>
                <a:cxn ang="0">
                  <a:pos x="13" y="25"/>
                </a:cxn>
                <a:cxn ang="0">
                  <a:pos x="13" y="8"/>
                </a:cxn>
                <a:cxn ang="0">
                  <a:pos x="13" y="8"/>
                </a:cxn>
                <a:cxn ang="0">
                  <a:pos x="13" y="50"/>
                </a:cxn>
                <a:cxn ang="0">
                  <a:pos x="13" y="33"/>
                </a:cxn>
                <a:cxn ang="0">
                  <a:pos x="24" y="33"/>
                </a:cxn>
                <a:cxn ang="0">
                  <a:pos x="24" y="50"/>
                </a:cxn>
                <a:cxn ang="0">
                  <a:pos x="13" y="50"/>
                </a:cxn>
                <a:cxn ang="0">
                  <a:pos x="13" y="50"/>
                </a:cxn>
              </a:cxnLst>
              <a:rect l="0" t="0" r="r" b="b"/>
              <a:pathLst>
                <a:path w="57" h="111">
                  <a:moveTo>
                    <a:pt x="34" y="94"/>
                  </a:moveTo>
                  <a:lnTo>
                    <a:pt x="34" y="82"/>
                  </a:lnTo>
                  <a:lnTo>
                    <a:pt x="55" y="82"/>
                  </a:lnTo>
                  <a:lnTo>
                    <a:pt x="55" y="71"/>
                  </a:lnTo>
                  <a:lnTo>
                    <a:pt x="34" y="71"/>
                  </a:lnTo>
                  <a:lnTo>
                    <a:pt x="34" y="59"/>
                  </a:lnTo>
                  <a:lnTo>
                    <a:pt x="43" y="59"/>
                  </a:lnTo>
                  <a:lnTo>
                    <a:pt x="43" y="59"/>
                  </a:lnTo>
                  <a:lnTo>
                    <a:pt x="49" y="59"/>
                  </a:lnTo>
                  <a:lnTo>
                    <a:pt x="53" y="56"/>
                  </a:lnTo>
                  <a:lnTo>
                    <a:pt x="55" y="50"/>
                  </a:lnTo>
                  <a:lnTo>
                    <a:pt x="57" y="46"/>
                  </a:lnTo>
                  <a:lnTo>
                    <a:pt x="57" y="0"/>
                  </a:lnTo>
                  <a:lnTo>
                    <a:pt x="2" y="0"/>
                  </a:lnTo>
                  <a:lnTo>
                    <a:pt x="2" y="59"/>
                  </a:lnTo>
                  <a:lnTo>
                    <a:pt x="24" y="59"/>
                  </a:lnTo>
                  <a:lnTo>
                    <a:pt x="24" y="71"/>
                  </a:lnTo>
                  <a:lnTo>
                    <a:pt x="2" y="71"/>
                  </a:lnTo>
                  <a:lnTo>
                    <a:pt x="2" y="82"/>
                  </a:lnTo>
                  <a:lnTo>
                    <a:pt x="24" y="82"/>
                  </a:lnTo>
                  <a:lnTo>
                    <a:pt x="24" y="97"/>
                  </a:lnTo>
                  <a:lnTo>
                    <a:pt x="24" y="97"/>
                  </a:lnTo>
                  <a:lnTo>
                    <a:pt x="0" y="99"/>
                  </a:lnTo>
                  <a:lnTo>
                    <a:pt x="0" y="111"/>
                  </a:lnTo>
                  <a:lnTo>
                    <a:pt x="0" y="111"/>
                  </a:lnTo>
                  <a:lnTo>
                    <a:pt x="30" y="107"/>
                  </a:lnTo>
                  <a:lnTo>
                    <a:pt x="57" y="101"/>
                  </a:lnTo>
                  <a:lnTo>
                    <a:pt x="57" y="90"/>
                  </a:lnTo>
                  <a:lnTo>
                    <a:pt x="57" y="90"/>
                  </a:lnTo>
                  <a:lnTo>
                    <a:pt x="34" y="94"/>
                  </a:lnTo>
                  <a:lnTo>
                    <a:pt x="34" y="94"/>
                  </a:lnTo>
                  <a:close/>
                  <a:moveTo>
                    <a:pt x="34" y="8"/>
                  </a:moveTo>
                  <a:lnTo>
                    <a:pt x="45" y="8"/>
                  </a:lnTo>
                  <a:lnTo>
                    <a:pt x="45" y="25"/>
                  </a:lnTo>
                  <a:lnTo>
                    <a:pt x="34" y="25"/>
                  </a:lnTo>
                  <a:lnTo>
                    <a:pt x="34" y="8"/>
                  </a:lnTo>
                  <a:lnTo>
                    <a:pt x="34" y="8"/>
                  </a:lnTo>
                  <a:close/>
                  <a:moveTo>
                    <a:pt x="34" y="33"/>
                  </a:moveTo>
                  <a:lnTo>
                    <a:pt x="45" y="33"/>
                  </a:lnTo>
                  <a:lnTo>
                    <a:pt x="45" y="33"/>
                  </a:lnTo>
                  <a:lnTo>
                    <a:pt x="45" y="46"/>
                  </a:lnTo>
                  <a:lnTo>
                    <a:pt x="45" y="46"/>
                  </a:lnTo>
                  <a:lnTo>
                    <a:pt x="43" y="48"/>
                  </a:lnTo>
                  <a:lnTo>
                    <a:pt x="40" y="50"/>
                  </a:lnTo>
                  <a:lnTo>
                    <a:pt x="40" y="50"/>
                  </a:lnTo>
                  <a:lnTo>
                    <a:pt x="34" y="50"/>
                  </a:lnTo>
                  <a:lnTo>
                    <a:pt x="34" y="33"/>
                  </a:lnTo>
                  <a:lnTo>
                    <a:pt x="34" y="33"/>
                  </a:lnTo>
                  <a:close/>
                  <a:moveTo>
                    <a:pt x="13" y="8"/>
                  </a:moveTo>
                  <a:lnTo>
                    <a:pt x="24" y="8"/>
                  </a:lnTo>
                  <a:lnTo>
                    <a:pt x="24" y="25"/>
                  </a:lnTo>
                  <a:lnTo>
                    <a:pt x="13" y="25"/>
                  </a:lnTo>
                  <a:lnTo>
                    <a:pt x="13" y="8"/>
                  </a:lnTo>
                  <a:lnTo>
                    <a:pt x="13" y="8"/>
                  </a:lnTo>
                  <a:close/>
                  <a:moveTo>
                    <a:pt x="13" y="50"/>
                  </a:moveTo>
                  <a:lnTo>
                    <a:pt x="13" y="33"/>
                  </a:lnTo>
                  <a:lnTo>
                    <a:pt x="24" y="33"/>
                  </a:lnTo>
                  <a:lnTo>
                    <a:pt x="24" y="50"/>
                  </a:lnTo>
                  <a:lnTo>
                    <a:pt x="13" y="50"/>
                  </a:lnTo>
                  <a:lnTo>
                    <a:pt x="13" y="5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1" name="Freeform 339"/>
            <p:cNvSpPr>
              <a:spLocks noChangeAspect="1"/>
            </p:cNvSpPr>
            <p:nvPr userDrawn="1"/>
          </p:nvSpPr>
          <p:spPr bwMode="auto">
            <a:xfrm>
              <a:off x="3181" y="2343"/>
              <a:ext cx="98" cy="57"/>
            </a:xfrm>
            <a:custGeom>
              <a:avLst/>
              <a:gdLst/>
              <a:ahLst/>
              <a:cxnLst>
                <a:cxn ang="0">
                  <a:pos x="10" y="19"/>
                </a:cxn>
                <a:cxn ang="0">
                  <a:pos x="27" y="19"/>
                </a:cxn>
                <a:cxn ang="0">
                  <a:pos x="27" y="19"/>
                </a:cxn>
                <a:cxn ang="0">
                  <a:pos x="25" y="30"/>
                </a:cxn>
                <a:cxn ang="0">
                  <a:pos x="21" y="38"/>
                </a:cxn>
                <a:cxn ang="0">
                  <a:pos x="13" y="45"/>
                </a:cxn>
                <a:cxn ang="0">
                  <a:pos x="2" y="51"/>
                </a:cxn>
                <a:cxn ang="0">
                  <a:pos x="2" y="59"/>
                </a:cxn>
                <a:cxn ang="0">
                  <a:pos x="2" y="59"/>
                </a:cxn>
                <a:cxn ang="0">
                  <a:pos x="19" y="53"/>
                </a:cxn>
                <a:cxn ang="0">
                  <a:pos x="30" y="45"/>
                </a:cxn>
                <a:cxn ang="0">
                  <a:pos x="38" y="34"/>
                </a:cxn>
                <a:cxn ang="0">
                  <a:pos x="42" y="19"/>
                </a:cxn>
                <a:cxn ang="0">
                  <a:pos x="55" y="19"/>
                </a:cxn>
                <a:cxn ang="0">
                  <a:pos x="55" y="43"/>
                </a:cxn>
                <a:cxn ang="0">
                  <a:pos x="55" y="43"/>
                </a:cxn>
                <a:cxn ang="0">
                  <a:pos x="55" y="49"/>
                </a:cxn>
                <a:cxn ang="0">
                  <a:pos x="57" y="53"/>
                </a:cxn>
                <a:cxn ang="0">
                  <a:pos x="61" y="55"/>
                </a:cxn>
                <a:cxn ang="0">
                  <a:pos x="68" y="55"/>
                </a:cxn>
                <a:cxn ang="0">
                  <a:pos x="68" y="55"/>
                </a:cxn>
                <a:cxn ang="0">
                  <a:pos x="76" y="55"/>
                </a:cxn>
                <a:cxn ang="0">
                  <a:pos x="76" y="55"/>
                </a:cxn>
                <a:cxn ang="0">
                  <a:pos x="83" y="55"/>
                </a:cxn>
                <a:cxn ang="0">
                  <a:pos x="83" y="55"/>
                </a:cxn>
                <a:cxn ang="0">
                  <a:pos x="89" y="55"/>
                </a:cxn>
                <a:cxn ang="0">
                  <a:pos x="93" y="53"/>
                </a:cxn>
                <a:cxn ang="0">
                  <a:pos x="97" y="47"/>
                </a:cxn>
                <a:cxn ang="0">
                  <a:pos x="97" y="43"/>
                </a:cxn>
                <a:cxn ang="0">
                  <a:pos x="87" y="40"/>
                </a:cxn>
                <a:cxn ang="0">
                  <a:pos x="87" y="40"/>
                </a:cxn>
                <a:cxn ang="0">
                  <a:pos x="87" y="45"/>
                </a:cxn>
                <a:cxn ang="0">
                  <a:pos x="83" y="47"/>
                </a:cxn>
                <a:cxn ang="0">
                  <a:pos x="83" y="47"/>
                </a:cxn>
                <a:cxn ang="0">
                  <a:pos x="76" y="47"/>
                </a:cxn>
                <a:cxn ang="0">
                  <a:pos x="76" y="47"/>
                </a:cxn>
                <a:cxn ang="0">
                  <a:pos x="72" y="47"/>
                </a:cxn>
                <a:cxn ang="0">
                  <a:pos x="72" y="47"/>
                </a:cxn>
                <a:cxn ang="0">
                  <a:pos x="68" y="45"/>
                </a:cxn>
                <a:cxn ang="0">
                  <a:pos x="68" y="40"/>
                </a:cxn>
                <a:cxn ang="0">
                  <a:pos x="68" y="19"/>
                </a:cxn>
                <a:cxn ang="0">
                  <a:pos x="85" y="19"/>
                </a:cxn>
                <a:cxn ang="0">
                  <a:pos x="85" y="34"/>
                </a:cxn>
                <a:cxn ang="0">
                  <a:pos x="97" y="34"/>
                </a:cxn>
                <a:cxn ang="0">
                  <a:pos x="97" y="11"/>
                </a:cxn>
                <a:cxn ang="0">
                  <a:pos x="55" y="11"/>
                </a:cxn>
                <a:cxn ang="0">
                  <a:pos x="55" y="0"/>
                </a:cxn>
                <a:cxn ang="0">
                  <a:pos x="42" y="0"/>
                </a:cxn>
                <a:cxn ang="0">
                  <a:pos x="42" y="11"/>
                </a:cxn>
                <a:cxn ang="0">
                  <a:pos x="0" y="11"/>
                </a:cxn>
                <a:cxn ang="0">
                  <a:pos x="0" y="36"/>
                </a:cxn>
                <a:cxn ang="0">
                  <a:pos x="10" y="36"/>
                </a:cxn>
                <a:cxn ang="0">
                  <a:pos x="10" y="19"/>
                </a:cxn>
                <a:cxn ang="0">
                  <a:pos x="10" y="19"/>
                </a:cxn>
              </a:cxnLst>
              <a:rect l="0" t="0" r="r" b="b"/>
              <a:pathLst>
                <a:path w="97" h="59">
                  <a:moveTo>
                    <a:pt x="10" y="19"/>
                  </a:moveTo>
                  <a:lnTo>
                    <a:pt x="27" y="19"/>
                  </a:lnTo>
                  <a:lnTo>
                    <a:pt x="27" y="19"/>
                  </a:lnTo>
                  <a:lnTo>
                    <a:pt x="25" y="30"/>
                  </a:lnTo>
                  <a:lnTo>
                    <a:pt x="21" y="38"/>
                  </a:lnTo>
                  <a:lnTo>
                    <a:pt x="13" y="45"/>
                  </a:lnTo>
                  <a:lnTo>
                    <a:pt x="2" y="51"/>
                  </a:lnTo>
                  <a:lnTo>
                    <a:pt x="2" y="59"/>
                  </a:lnTo>
                  <a:lnTo>
                    <a:pt x="2" y="59"/>
                  </a:lnTo>
                  <a:lnTo>
                    <a:pt x="19" y="53"/>
                  </a:lnTo>
                  <a:lnTo>
                    <a:pt x="30" y="45"/>
                  </a:lnTo>
                  <a:lnTo>
                    <a:pt x="38" y="34"/>
                  </a:lnTo>
                  <a:lnTo>
                    <a:pt x="42" y="19"/>
                  </a:lnTo>
                  <a:lnTo>
                    <a:pt x="55" y="19"/>
                  </a:lnTo>
                  <a:lnTo>
                    <a:pt x="55" y="43"/>
                  </a:lnTo>
                  <a:lnTo>
                    <a:pt x="55" y="43"/>
                  </a:lnTo>
                  <a:lnTo>
                    <a:pt x="55" y="49"/>
                  </a:lnTo>
                  <a:lnTo>
                    <a:pt x="57" y="53"/>
                  </a:lnTo>
                  <a:lnTo>
                    <a:pt x="61" y="55"/>
                  </a:lnTo>
                  <a:lnTo>
                    <a:pt x="68" y="55"/>
                  </a:lnTo>
                  <a:lnTo>
                    <a:pt x="68" y="55"/>
                  </a:lnTo>
                  <a:lnTo>
                    <a:pt x="76" y="55"/>
                  </a:lnTo>
                  <a:lnTo>
                    <a:pt x="76" y="55"/>
                  </a:lnTo>
                  <a:lnTo>
                    <a:pt x="83" y="55"/>
                  </a:lnTo>
                  <a:lnTo>
                    <a:pt x="83" y="55"/>
                  </a:lnTo>
                  <a:lnTo>
                    <a:pt x="89" y="55"/>
                  </a:lnTo>
                  <a:lnTo>
                    <a:pt x="93" y="53"/>
                  </a:lnTo>
                  <a:lnTo>
                    <a:pt x="97" y="47"/>
                  </a:lnTo>
                  <a:lnTo>
                    <a:pt x="97" y="43"/>
                  </a:lnTo>
                  <a:lnTo>
                    <a:pt x="87" y="40"/>
                  </a:lnTo>
                  <a:lnTo>
                    <a:pt x="87" y="40"/>
                  </a:lnTo>
                  <a:lnTo>
                    <a:pt x="87" y="45"/>
                  </a:lnTo>
                  <a:lnTo>
                    <a:pt x="83" y="47"/>
                  </a:lnTo>
                  <a:lnTo>
                    <a:pt x="83" y="47"/>
                  </a:lnTo>
                  <a:lnTo>
                    <a:pt x="76" y="47"/>
                  </a:lnTo>
                  <a:lnTo>
                    <a:pt x="76" y="47"/>
                  </a:lnTo>
                  <a:lnTo>
                    <a:pt x="72" y="47"/>
                  </a:lnTo>
                  <a:lnTo>
                    <a:pt x="72" y="47"/>
                  </a:lnTo>
                  <a:lnTo>
                    <a:pt x="68" y="45"/>
                  </a:lnTo>
                  <a:lnTo>
                    <a:pt x="68" y="40"/>
                  </a:lnTo>
                  <a:lnTo>
                    <a:pt x="68" y="19"/>
                  </a:lnTo>
                  <a:lnTo>
                    <a:pt x="85" y="19"/>
                  </a:lnTo>
                  <a:lnTo>
                    <a:pt x="85" y="34"/>
                  </a:lnTo>
                  <a:lnTo>
                    <a:pt x="97" y="34"/>
                  </a:lnTo>
                  <a:lnTo>
                    <a:pt x="97" y="11"/>
                  </a:lnTo>
                  <a:lnTo>
                    <a:pt x="55" y="11"/>
                  </a:lnTo>
                  <a:lnTo>
                    <a:pt x="55" y="0"/>
                  </a:lnTo>
                  <a:lnTo>
                    <a:pt x="42" y="0"/>
                  </a:lnTo>
                  <a:lnTo>
                    <a:pt x="42" y="11"/>
                  </a:lnTo>
                  <a:lnTo>
                    <a:pt x="0" y="11"/>
                  </a:lnTo>
                  <a:lnTo>
                    <a:pt x="0" y="36"/>
                  </a:lnTo>
                  <a:lnTo>
                    <a:pt x="10" y="36"/>
                  </a:lnTo>
                  <a:lnTo>
                    <a:pt x="10" y="19"/>
                  </a:lnTo>
                  <a:lnTo>
                    <a:pt x="10" y="1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2" name="Freeform 340"/>
            <p:cNvSpPr>
              <a:spLocks noChangeAspect="1"/>
            </p:cNvSpPr>
            <p:nvPr userDrawn="1"/>
          </p:nvSpPr>
          <p:spPr bwMode="auto">
            <a:xfrm>
              <a:off x="3179" y="2392"/>
              <a:ext cx="104" cy="72"/>
            </a:xfrm>
            <a:custGeom>
              <a:avLst/>
              <a:gdLst/>
              <a:ahLst/>
              <a:cxnLst>
                <a:cxn ang="0">
                  <a:pos x="93" y="46"/>
                </a:cxn>
                <a:cxn ang="0">
                  <a:pos x="93" y="55"/>
                </a:cxn>
                <a:cxn ang="0">
                  <a:pos x="93" y="55"/>
                </a:cxn>
                <a:cxn ang="0">
                  <a:pos x="91" y="59"/>
                </a:cxn>
                <a:cxn ang="0">
                  <a:pos x="89" y="59"/>
                </a:cxn>
                <a:cxn ang="0">
                  <a:pos x="89" y="59"/>
                </a:cxn>
                <a:cxn ang="0">
                  <a:pos x="87" y="59"/>
                </a:cxn>
                <a:cxn ang="0">
                  <a:pos x="87" y="59"/>
                </a:cxn>
                <a:cxn ang="0">
                  <a:pos x="82" y="59"/>
                </a:cxn>
                <a:cxn ang="0">
                  <a:pos x="82" y="59"/>
                </a:cxn>
                <a:cxn ang="0">
                  <a:pos x="80" y="59"/>
                </a:cxn>
                <a:cxn ang="0">
                  <a:pos x="80" y="55"/>
                </a:cxn>
                <a:cxn ang="0">
                  <a:pos x="80" y="19"/>
                </a:cxn>
                <a:cxn ang="0">
                  <a:pos x="49" y="19"/>
                </a:cxn>
                <a:cxn ang="0">
                  <a:pos x="49" y="19"/>
                </a:cxn>
                <a:cxn ang="0">
                  <a:pos x="51" y="2"/>
                </a:cxn>
                <a:cxn ang="0">
                  <a:pos x="38" y="0"/>
                </a:cxn>
                <a:cxn ang="0">
                  <a:pos x="38" y="0"/>
                </a:cxn>
                <a:cxn ang="0">
                  <a:pos x="36" y="19"/>
                </a:cxn>
                <a:cxn ang="0">
                  <a:pos x="4" y="19"/>
                </a:cxn>
                <a:cxn ang="0">
                  <a:pos x="4" y="27"/>
                </a:cxn>
                <a:cxn ang="0">
                  <a:pos x="34" y="27"/>
                </a:cxn>
                <a:cxn ang="0">
                  <a:pos x="34" y="27"/>
                </a:cxn>
                <a:cxn ang="0">
                  <a:pos x="29" y="38"/>
                </a:cxn>
                <a:cxn ang="0">
                  <a:pos x="23" y="48"/>
                </a:cxn>
                <a:cxn ang="0">
                  <a:pos x="15" y="55"/>
                </a:cxn>
                <a:cxn ang="0">
                  <a:pos x="0" y="63"/>
                </a:cxn>
                <a:cxn ang="0">
                  <a:pos x="0" y="72"/>
                </a:cxn>
                <a:cxn ang="0">
                  <a:pos x="0" y="72"/>
                </a:cxn>
                <a:cxn ang="0">
                  <a:pos x="17" y="67"/>
                </a:cxn>
                <a:cxn ang="0">
                  <a:pos x="29" y="59"/>
                </a:cxn>
                <a:cxn ang="0">
                  <a:pos x="36" y="53"/>
                </a:cxn>
                <a:cxn ang="0">
                  <a:pos x="40" y="46"/>
                </a:cxn>
                <a:cxn ang="0">
                  <a:pos x="44" y="38"/>
                </a:cxn>
                <a:cxn ang="0">
                  <a:pos x="46" y="27"/>
                </a:cxn>
                <a:cxn ang="0">
                  <a:pos x="68" y="27"/>
                </a:cxn>
                <a:cxn ang="0">
                  <a:pos x="68" y="57"/>
                </a:cxn>
                <a:cxn ang="0">
                  <a:pos x="68" y="57"/>
                </a:cxn>
                <a:cxn ang="0">
                  <a:pos x="68" y="61"/>
                </a:cxn>
                <a:cxn ang="0">
                  <a:pos x="70" y="65"/>
                </a:cxn>
                <a:cxn ang="0">
                  <a:pos x="74" y="69"/>
                </a:cxn>
                <a:cxn ang="0">
                  <a:pos x="78" y="69"/>
                </a:cxn>
                <a:cxn ang="0">
                  <a:pos x="78" y="69"/>
                </a:cxn>
                <a:cxn ang="0">
                  <a:pos x="85" y="69"/>
                </a:cxn>
                <a:cxn ang="0">
                  <a:pos x="85" y="69"/>
                </a:cxn>
                <a:cxn ang="0">
                  <a:pos x="93" y="69"/>
                </a:cxn>
                <a:cxn ang="0">
                  <a:pos x="93" y="69"/>
                </a:cxn>
                <a:cxn ang="0">
                  <a:pos x="97" y="67"/>
                </a:cxn>
                <a:cxn ang="0">
                  <a:pos x="101" y="65"/>
                </a:cxn>
                <a:cxn ang="0">
                  <a:pos x="104" y="61"/>
                </a:cxn>
                <a:cxn ang="0">
                  <a:pos x="104" y="55"/>
                </a:cxn>
                <a:cxn ang="0">
                  <a:pos x="104" y="46"/>
                </a:cxn>
                <a:cxn ang="0">
                  <a:pos x="93" y="46"/>
                </a:cxn>
                <a:cxn ang="0">
                  <a:pos x="93" y="46"/>
                </a:cxn>
              </a:cxnLst>
              <a:rect l="0" t="0" r="r" b="b"/>
              <a:pathLst>
                <a:path w="104" h="72">
                  <a:moveTo>
                    <a:pt x="93" y="46"/>
                  </a:moveTo>
                  <a:lnTo>
                    <a:pt x="93" y="55"/>
                  </a:lnTo>
                  <a:lnTo>
                    <a:pt x="93" y="55"/>
                  </a:lnTo>
                  <a:lnTo>
                    <a:pt x="91" y="59"/>
                  </a:lnTo>
                  <a:lnTo>
                    <a:pt x="89" y="59"/>
                  </a:lnTo>
                  <a:lnTo>
                    <a:pt x="89" y="59"/>
                  </a:lnTo>
                  <a:lnTo>
                    <a:pt x="87" y="59"/>
                  </a:lnTo>
                  <a:lnTo>
                    <a:pt x="87" y="59"/>
                  </a:lnTo>
                  <a:lnTo>
                    <a:pt x="82" y="59"/>
                  </a:lnTo>
                  <a:lnTo>
                    <a:pt x="82" y="59"/>
                  </a:lnTo>
                  <a:lnTo>
                    <a:pt x="80" y="59"/>
                  </a:lnTo>
                  <a:lnTo>
                    <a:pt x="80" y="55"/>
                  </a:lnTo>
                  <a:lnTo>
                    <a:pt x="80" y="19"/>
                  </a:lnTo>
                  <a:lnTo>
                    <a:pt x="49" y="19"/>
                  </a:lnTo>
                  <a:lnTo>
                    <a:pt x="49" y="19"/>
                  </a:lnTo>
                  <a:lnTo>
                    <a:pt x="51" y="2"/>
                  </a:lnTo>
                  <a:lnTo>
                    <a:pt x="38" y="0"/>
                  </a:lnTo>
                  <a:lnTo>
                    <a:pt x="38" y="0"/>
                  </a:lnTo>
                  <a:lnTo>
                    <a:pt x="36" y="19"/>
                  </a:lnTo>
                  <a:lnTo>
                    <a:pt x="4" y="19"/>
                  </a:lnTo>
                  <a:lnTo>
                    <a:pt x="4" y="27"/>
                  </a:lnTo>
                  <a:lnTo>
                    <a:pt x="34" y="27"/>
                  </a:lnTo>
                  <a:lnTo>
                    <a:pt x="34" y="27"/>
                  </a:lnTo>
                  <a:lnTo>
                    <a:pt x="29" y="38"/>
                  </a:lnTo>
                  <a:lnTo>
                    <a:pt x="23" y="48"/>
                  </a:lnTo>
                  <a:lnTo>
                    <a:pt x="15" y="55"/>
                  </a:lnTo>
                  <a:lnTo>
                    <a:pt x="0" y="63"/>
                  </a:lnTo>
                  <a:lnTo>
                    <a:pt x="0" y="72"/>
                  </a:lnTo>
                  <a:lnTo>
                    <a:pt x="0" y="72"/>
                  </a:lnTo>
                  <a:lnTo>
                    <a:pt x="17" y="67"/>
                  </a:lnTo>
                  <a:lnTo>
                    <a:pt x="29" y="59"/>
                  </a:lnTo>
                  <a:lnTo>
                    <a:pt x="36" y="53"/>
                  </a:lnTo>
                  <a:lnTo>
                    <a:pt x="40" y="46"/>
                  </a:lnTo>
                  <a:lnTo>
                    <a:pt x="44" y="38"/>
                  </a:lnTo>
                  <a:lnTo>
                    <a:pt x="46" y="27"/>
                  </a:lnTo>
                  <a:lnTo>
                    <a:pt x="68" y="27"/>
                  </a:lnTo>
                  <a:lnTo>
                    <a:pt x="68" y="57"/>
                  </a:lnTo>
                  <a:lnTo>
                    <a:pt x="68" y="57"/>
                  </a:lnTo>
                  <a:lnTo>
                    <a:pt x="68" y="61"/>
                  </a:lnTo>
                  <a:lnTo>
                    <a:pt x="70" y="65"/>
                  </a:lnTo>
                  <a:lnTo>
                    <a:pt x="74" y="69"/>
                  </a:lnTo>
                  <a:lnTo>
                    <a:pt x="78" y="69"/>
                  </a:lnTo>
                  <a:lnTo>
                    <a:pt x="78" y="69"/>
                  </a:lnTo>
                  <a:lnTo>
                    <a:pt x="85" y="69"/>
                  </a:lnTo>
                  <a:lnTo>
                    <a:pt x="85" y="69"/>
                  </a:lnTo>
                  <a:lnTo>
                    <a:pt x="93" y="69"/>
                  </a:lnTo>
                  <a:lnTo>
                    <a:pt x="93" y="69"/>
                  </a:lnTo>
                  <a:lnTo>
                    <a:pt x="97" y="67"/>
                  </a:lnTo>
                  <a:lnTo>
                    <a:pt x="101" y="65"/>
                  </a:lnTo>
                  <a:lnTo>
                    <a:pt x="104" y="61"/>
                  </a:lnTo>
                  <a:lnTo>
                    <a:pt x="104" y="55"/>
                  </a:lnTo>
                  <a:lnTo>
                    <a:pt x="104" y="46"/>
                  </a:lnTo>
                  <a:lnTo>
                    <a:pt x="93" y="46"/>
                  </a:lnTo>
                  <a:lnTo>
                    <a:pt x="93" y="4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val="290080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NRIロゴ">
    <p:spTree>
      <p:nvGrpSpPr>
        <p:cNvPr id="1" name=""/>
        <p:cNvGrpSpPr/>
        <p:nvPr/>
      </p:nvGrpSpPr>
      <p:grpSpPr>
        <a:xfrm>
          <a:off x="0" y="0"/>
          <a:ext cx="0" cy="0"/>
          <a:chOff x="0" y="0"/>
          <a:chExt cx="0" cy="0"/>
        </a:xfrm>
      </p:grpSpPr>
      <p:grpSp>
        <p:nvGrpSpPr>
          <p:cNvPr id="32" name="グループ化 31"/>
          <p:cNvGrpSpPr>
            <a:grpSpLocks noChangeAspect="1"/>
          </p:cNvGrpSpPr>
          <p:nvPr userDrawn="1"/>
        </p:nvGrpSpPr>
        <p:grpSpPr>
          <a:xfrm>
            <a:off x="2216696" y="1917120"/>
            <a:ext cx="5409096" cy="2592000"/>
            <a:chOff x="539552" y="3284984"/>
            <a:chExt cx="6537211" cy="3132584"/>
          </a:xfrm>
        </p:grpSpPr>
        <p:pic>
          <p:nvPicPr>
            <p:cNvPr id="33"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4" name="Freeform 290"/>
            <p:cNvSpPr>
              <a:spLocks noChangeAspect="1"/>
            </p:cNvSpPr>
            <p:nvPr userDrawn="1"/>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5" name="Freeform 291"/>
            <p:cNvSpPr>
              <a:spLocks noChangeAspect="1"/>
            </p:cNvSpPr>
            <p:nvPr userDrawn="1"/>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6" name="Freeform 292"/>
            <p:cNvSpPr>
              <a:spLocks noChangeAspect="1"/>
            </p:cNvSpPr>
            <p:nvPr userDrawn="1"/>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 name="Freeform 293"/>
            <p:cNvSpPr>
              <a:spLocks noChangeAspect="1"/>
            </p:cNvSpPr>
            <p:nvPr userDrawn="1"/>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 name="Rectangle 294"/>
            <p:cNvSpPr>
              <a:spLocks noChangeAspect="1" noChangeArrowheads="1"/>
            </p:cNvSpPr>
            <p:nvPr userDrawn="1"/>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dirty="0">
                <a:solidFill>
                  <a:prstClr val="black"/>
                </a:solidFill>
              </a:endParaRPr>
            </a:p>
          </p:txBody>
        </p:sp>
        <p:sp>
          <p:nvSpPr>
            <p:cNvPr id="39" name="Freeform 295"/>
            <p:cNvSpPr>
              <a:spLocks noChangeAspect="1"/>
            </p:cNvSpPr>
            <p:nvPr userDrawn="1"/>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0" name="Freeform 296"/>
            <p:cNvSpPr>
              <a:spLocks noChangeAspect="1"/>
            </p:cNvSpPr>
            <p:nvPr userDrawn="1"/>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1" name="Freeform 297"/>
            <p:cNvSpPr>
              <a:spLocks noChangeAspect="1" noEditPoints="1"/>
            </p:cNvSpPr>
            <p:nvPr userDrawn="1"/>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2" name="Freeform 298"/>
            <p:cNvSpPr>
              <a:spLocks noChangeAspect="1" noEditPoints="1"/>
            </p:cNvSpPr>
            <p:nvPr userDrawn="1"/>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3" name="Freeform 299"/>
            <p:cNvSpPr>
              <a:spLocks noChangeAspect="1" noEditPoints="1"/>
            </p:cNvSpPr>
            <p:nvPr userDrawn="1"/>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4" name="Freeform 300"/>
            <p:cNvSpPr>
              <a:spLocks noChangeAspect="1"/>
            </p:cNvSpPr>
            <p:nvPr userDrawn="1"/>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5" name="Freeform 301"/>
            <p:cNvSpPr>
              <a:spLocks noChangeAspect="1"/>
            </p:cNvSpPr>
            <p:nvPr userDrawn="1"/>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6" name="Freeform 302"/>
            <p:cNvSpPr>
              <a:spLocks noChangeAspect="1"/>
            </p:cNvSpPr>
            <p:nvPr userDrawn="1"/>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7" name="Freeform 303"/>
            <p:cNvSpPr>
              <a:spLocks noChangeAspect="1" noEditPoints="1"/>
            </p:cNvSpPr>
            <p:nvPr userDrawn="1"/>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8" name="Freeform 304"/>
            <p:cNvSpPr>
              <a:spLocks noChangeAspect="1" noEditPoints="1"/>
            </p:cNvSpPr>
            <p:nvPr userDrawn="1"/>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9" name="Freeform 305"/>
            <p:cNvSpPr>
              <a:spLocks noChangeAspect="1" noEditPoints="1"/>
            </p:cNvSpPr>
            <p:nvPr userDrawn="1"/>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0" name="Freeform 306"/>
            <p:cNvSpPr>
              <a:spLocks noChangeAspect="1" noEditPoints="1"/>
            </p:cNvSpPr>
            <p:nvPr userDrawn="1"/>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1" name="Freeform 307"/>
            <p:cNvSpPr>
              <a:spLocks noChangeAspect="1"/>
            </p:cNvSpPr>
            <p:nvPr userDrawn="1"/>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2" name="Freeform 308"/>
            <p:cNvSpPr>
              <a:spLocks noChangeAspect="1"/>
            </p:cNvSpPr>
            <p:nvPr userDrawn="1"/>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3" name="Freeform 309"/>
            <p:cNvSpPr>
              <a:spLocks noChangeAspect="1"/>
            </p:cNvSpPr>
            <p:nvPr userDrawn="1"/>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4" name="Freeform 310"/>
            <p:cNvSpPr>
              <a:spLocks noChangeAspect="1"/>
            </p:cNvSpPr>
            <p:nvPr userDrawn="1"/>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5" name="Freeform 311"/>
            <p:cNvSpPr>
              <a:spLocks noChangeAspect="1"/>
            </p:cNvSpPr>
            <p:nvPr userDrawn="1"/>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6" name="Freeform 312"/>
            <p:cNvSpPr>
              <a:spLocks noChangeAspect="1"/>
            </p:cNvSpPr>
            <p:nvPr userDrawn="1"/>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7" name="Freeform 313"/>
            <p:cNvSpPr>
              <a:spLocks noChangeAspect="1"/>
            </p:cNvSpPr>
            <p:nvPr userDrawn="1"/>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8" name="Freeform 314"/>
            <p:cNvSpPr>
              <a:spLocks noChangeAspect="1"/>
            </p:cNvSpPr>
            <p:nvPr userDrawn="1"/>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9" name="Freeform 315"/>
            <p:cNvSpPr>
              <a:spLocks noChangeAspect="1" noEditPoints="1"/>
            </p:cNvSpPr>
            <p:nvPr userDrawn="1"/>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val="225505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sp>
        <p:nvSpPr>
          <p:cNvPr id="63" name="Rectangle 341"/>
          <p:cNvSpPr>
            <a:spLocks noChangeArrowheads="1"/>
          </p:cNvSpPr>
          <p:nvPr/>
        </p:nvSpPr>
        <p:spPr bwMode="auto">
          <a:xfrm>
            <a:off x="7570788" y="0"/>
            <a:ext cx="2332037" cy="76200"/>
          </a:xfrm>
          <a:prstGeom prst="rect">
            <a:avLst/>
          </a:prstGeom>
          <a:solidFill>
            <a:schemeClr val="accent6"/>
          </a:solidFill>
          <a:ln w="9525">
            <a:noFill/>
            <a:miter lim="800000"/>
            <a:headEnd/>
            <a:tailEnd/>
          </a:ln>
          <a:effectLst/>
        </p:spPr>
        <p:txBody>
          <a:bodyPr wrap="none" anchor="ctr"/>
          <a:lstStyle/>
          <a:p>
            <a:pPr>
              <a:defRPr/>
            </a:pPr>
            <a:endParaRPr lang="ja-JP" altLang="en-US" dirty="0">
              <a:solidFill>
                <a:prstClr val="black"/>
              </a:solidFill>
            </a:endParaRPr>
          </a:p>
        </p:txBody>
      </p:sp>
      <p:sp>
        <p:nvSpPr>
          <p:cNvPr id="182" name="Rectangle 10"/>
          <p:cNvSpPr>
            <a:spLocks noGrp="1" noChangeArrowheads="1"/>
          </p:cNvSpPr>
          <p:nvPr>
            <p:ph type="subTitle" sz="quarter" idx="1"/>
          </p:nvPr>
        </p:nvSpPr>
        <p:spPr bwMode="gray">
          <a:xfrm>
            <a:off x="1136650" y="476672"/>
            <a:ext cx="4325938" cy="762000"/>
          </a:xfrm>
          <a:prstGeom prst="rect">
            <a:avLst/>
          </a:prstGeom>
        </p:spPr>
        <p:txBody>
          <a:bodyPr lIns="0" tIns="43193" rIns="0" bIns="79200" anchor="ctr">
            <a:normAutofit/>
          </a:bodyPr>
          <a:lstStyle>
            <a:lvl1pPr marL="0" indent="0">
              <a:spcBef>
                <a:spcPct val="25000"/>
              </a:spcBef>
              <a:buFont typeface="Wingdings" pitchFamily="2" charset="2"/>
              <a:buNone/>
              <a:defRPr sz="1600">
                <a:latin typeface="Arial" panose="020B0604020202020204" pitchFamily="34" charset="0"/>
                <a:ea typeface="ＭＳ Ｐゴシック" panose="020B0600070205080204" pitchFamily="50" charset="-128"/>
                <a:cs typeface="Arial" panose="020B0604020202020204" pitchFamily="34" charset="0"/>
              </a:defRPr>
            </a:lvl1pPr>
          </a:lstStyle>
          <a:p>
            <a:pPr marL="0" marR="0" lvl="0" indent="0" algn="l" defTabSz="914400" rtl="0" eaLnBrk="1" fontAlgn="auto" latinLnBrk="0" hangingPunct="1">
              <a:lnSpc>
                <a:spcPct val="100000"/>
              </a:lnSpc>
              <a:spcBef>
                <a:spcPct val="25000"/>
              </a:spcBef>
              <a:spcAft>
                <a:spcPts val="0"/>
              </a:spcAft>
              <a:buClrTx/>
              <a:buSzTx/>
              <a:buFont typeface="Wingdings" pitchFamily="2" charset="2"/>
              <a:buNone/>
              <a:tabLst/>
              <a:defRPr/>
            </a:pPr>
            <a:r>
              <a:rPr lang="ja-JP" altLang="en-US"/>
              <a:t>マスター サブタイトルの書式設定</a:t>
            </a:r>
            <a:endParaRPr lang="ja-JP" altLang="en-US" dirty="0"/>
          </a:p>
        </p:txBody>
      </p:sp>
      <p:sp>
        <p:nvSpPr>
          <p:cNvPr id="184" name="Rectangle 9"/>
          <p:cNvSpPr>
            <a:spLocks noGrp="1" noChangeArrowheads="1"/>
          </p:cNvSpPr>
          <p:nvPr>
            <p:ph type="ctrTitle" sz="quarter"/>
          </p:nvPr>
        </p:nvSpPr>
        <p:spPr bwMode="gray">
          <a:xfrm>
            <a:off x="1136650" y="1844824"/>
            <a:ext cx="7620000" cy="1981200"/>
          </a:xfrm>
          <a:prstGeom prst="rect">
            <a:avLst/>
          </a:prstGeom>
        </p:spPr>
        <p:txBody>
          <a:bodyPr tIns="43193" bIns="43193" anchor="ctr"/>
          <a:lstStyle>
            <a:lvl1pPr fontAlgn="ctr">
              <a:lnSpc>
                <a:spcPct val="125000"/>
              </a:lnSpc>
              <a:spcBef>
                <a:spcPct val="50000"/>
              </a:spcBef>
              <a:defRPr sz="2400">
                <a:latin typeface="HGP創英角ｺﾞｼｯｸUB" pitchFamily="50" charset="-128"/>
                <a:ea typeface="HGP創英角ｺﾞｼｯｸUB" pitchFamily="50" charset="-128"/>
              </a:defRPr>
            </a:lvl1pPr>
          </a:lstStyle>
          <a:p>
            <a:r>
              <a:rPr lang="ja-JP" altLang="en-US"/>
              <a:t>マスター タイトルの書式設定</a:t>
            </a:r>
            <a:endParaRPr lang="ja-JP" altLang="en-US" dirty="0"/>
          </a:p>
        </p:txBody>
      </p:sp>
      <p:sp>
        <p:nvSpPr>
          <p:cNvPr id="185" name="Line 282"/>
          <p:cNvSpPr>
            <a:spLocks noChangeShapeType="1"/>
          </p:cNvSpPr>
          <p:nvPr/>
        </p:nvSpPr>
        <p:spPr bwMode="auto">
          <a:xfrm>
            <a:off x="1136650" y="1268760"/>
            <a:ext cx="876935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186" name="Line 197"/>
          <p:cNvSpPr>
            <a:spLocks noChangeShapeType="1"/>
          </p:cNvSpPr>
          <p:nvPr/>
        </p:nvSpPr>
        <p:spPr bwMode="auto">
          <a:xfrm>
            <a:off x="6019800" y="4953000"/>
            <a:ext cx="388620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65" name="テキスト プレースホルダ 64"/>
          <p:cNvSpPr>
            <a:spLocks noGrp="1"/>
          </p:cNvSpPr>
          <p:nvPr>
            <p:ph type="body" sz="quarter" idx="10"/>
          </p:nvPr>
        </p:nvSpPr>
        <p:spPr>
          <a:xfrm>
            <a:off x="6033120" y="4581128"/>
            <a:ext cx="2232248" cy="288652"/>
          </a:xfrm>
        </p:spPr>
        <p:txBody>
          <a:bodyPr lIns="0" rIns="0" anchor="ctr" anchorCtr="0"/>
          <a:lstStyle>
            <a:lvl1pPr marL="0" indent="0">
              <a:buNone/>
              <a:defRPr sz="14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マスター テキストの書式設定</a:t>
            </a:r>
          </a:p>
        </p:txBody>
      </p:sp>
      <p:sp>
        <p:nvSpPr>
          <p:cNvPr id="68" name="テキスト プレースホルダ 64"/>
          <p:cNvSpPr>
            <a:spLocks noGrp="1"/>
          </p:cNvSpPr>
          <p:nvPr>
            <p:ph type="body" sz="quarter" idx="11"/>
          </p:nvPr>
        </p:nvSpPr>
        <p:spPr>
          <a:xfrm>
            <a:off x="6033120" y="5085184"/>
            <a:ext cx="3672855" cy="648072"/>
          </a:xfrm>
        </p:spPr>
        <p:txBody>
          <a:bodyPr lIns="0" rIns="0" anchor="ctr" anchorCtr="0"/>
          <a:lstStyle>
            <a:lvl1pPr marL="0" indent="0">
              <a:spcBef>
                <a:spcPts val="0"/>
              </a:spcBef>
              <a:buNone/>
              <a:defRPr sz="12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マスター テキストの書式設定</a:t>
            </a:r>
          </a:p>
        </p:txBody>
      </p:sp>
      <p:sp>
        <p:nvSpPr>
          <p:cNvPr id="69" name="テキスト プレースホルダ 64"/>
          <p:cNvSpPr>
            <a:spLocks noGrp="1"/>
          </p:cNvSpPr>
          <p:nvPr>
            <p:ph type="body" sz="quarter" idx="12"/>
          </p:nvPr>
        </p:nvSpPr>
        <p:spPr>
          <a:xfrm>
            <a:off x="6033120" y="5805264"/>
            <a:ext cx="3672855" cy="360040"/>
          </a:xfrm>
        </p:spPr>
        <p:txBody>
          <a:bodyPr lIns="0" rIns="0" anchor="ctr" anchorCtr="0"/>
          <a:lstStyle>
            <a:lvl1pPr marL="0" indent="0">
              <a:buNone/>
              <a:defRPr sz="18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マスター テキストの書式設定</a:t>
            </a:r>
          </a:p>
        </p:txBody>
      </p:sp>
      <p:sp>
        <p:nvSpPr>
          <p:cNvPr id="70" name="テキスト プレースホルダ 64"/>
          <p:cNvSpPr>
            <a:spLocks noGrp="1"/>
          </p:cNvSpPr>
          <p:nvPr>
            <p:ph type="body" sz="quarter" idx="13"/>
          </p:nvPr>
        </p:nvSpPr>
        <p:spPr>
          <a:xfrm>
            <a:off x="6033120" y="6237312"/>
            <a:ext cx="3672855" cy="360040"/>
          </a:xfrm>
        </p:spPr>
        <p:txBody>
          <a:bodyPr lIns="0" rIns="0" anchor="ctr" anchorCtr="0"/>
          <a:lstStyle>
            <a:lvl1pPr marL="0" indent="0">
              <a:spcBef>
                <a:spcPts val="0"/>
              </a:spcBef>
              <a:buNone/>
              <a:defRPr sz="10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マスター テキストの書式設定</a:t>
            </a:r>
          </a:p>
        </p:txBody>
      </p:sp>
      <p:grpSp>
        <p:nvGrpSpPr>
          <p:cNvPr id="370" name="グループ化 369"/>
          <p:cNvGrpSpPr>
            <a:grpSpLocks noChangeAspect="1"/>
          </p:cNvGrpSpPr>
          <p:nvPr/>
        </p:nvGrpSpPr>
        <p:grpSpPr>
          <a:xfrm>
            <a:off x="5710713" y="152400"/>
            <a:ext cx="1260000" cy="603783"/>
            <a:chOff x="539552" y="3284984"/>
            <a:chExt cx="6537211" cy="3132584"/>
          </a:xfrm>
        </p:grpSpPr>
        <p:pic>
          <p:nvPicPr>
            <p:cNvPr id="371"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72" name="Freeform 290"/>
            <p:cNvSpPr>
              <a:spLocks noChangeAspect="1"/>
            </p:cNvSpPr>
            <p:nvPr/>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3" name="Freeform 291"/>
            <p:cNvSpPr>
              <a:spLocks noChangeAspect="1"/>
            </p:cNvSpPr>
            <p:nvPr/>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4" name="Freeform 292"/>
            <p:cNvSpPr>
              <a:spLocks noChangeAspect="1"/>
            </p:cNvSpPr>
            <p:nvPr/>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5" name="Freeform 293"/>
            <p:cNvSpPr>
              <a:spLocks noChangeAspect="1"/>
            </p:cNvSpPr>
            <p:nvPr/>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6" name="Rectangle 294"/>
            <p:cNvSpPr>
              <a:spLocks noChangeAspect="1" noChangeArrowheads="1"/>
            </p:cNvSpPr>
            <p:nvPr/>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dirty="0">
                <a:solidFill>
                  <a:prstClr val="black"/>
                </a:solidFill>
              </a:endParaRPr>
            </a:p>
          </p:txBody>
        </p:sp>
        <p:sp>
          <p:nvSpPr>
            <p:cNvPr id="377" name="Freeform 295"/>
            <p:cNvSpPr>
              <a:spLocks noChangeAspect="1"/>
            </p:cNvSpPr>
            <p:nvPr/>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8" name="Freeform 296"/>
            <p:cNvSpPr>
              <a:spLocks noChangeAspect="1"/>
            </p:cNvSpPr>
            <p:nvPr/>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9" name="Freeform 297"/>
            <p:cNvSpPr>
              <a:spLocks noChangeAspect="1" noEditPoints="1"/>
            </p:cNvSpPr>
            <p:nvPr/>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0" name="Freeform 298"/>
            <p:cNvSpPr>
              <a:spLocks noChangeAspect="1" noEditPoints="1"/>
            </p:cNvSpPr>
            <p:nvPr/>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1" name="Freeform 299"/>
            <p:cNvSpPr>
              <a:spLocks noChangeAspect="1" noEditPoints="1"/>
            </p:cNvSpPr>
            <p:nvPr/>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2" name="Freeform 300"/>
            <p:cNvSpPr>
              <a:spLocks noChangeAspect="1"/>
            </p:cNvSpPr>
            <p:nvPr/>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3" name="Freeform 301"/>
            <p:cNvSpPr>
              <a:spLocks noChangeAspect="1"/>
            </p:cNvSpPr>
            <p:nvPr/>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4" name="Freeform 302"/>
            <p:cNvSpPr>
              <a:spLocks noChangeAspect="1"/>
            </p:cNvSpPr>
            <p:nvPr/>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5" name="Freeform 303"/>
            <p:cNvSpPr>
              <a:spLocks noChangeAspect="1" noEditPoints="1"/>
            </p:cNvSpPr>
            <p:nvPr/>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6" name="Freeform 304"/>
            <p:cNvSpPr>
              <a:spLocks noChangeAspect="1" noEditPoints="1"/>
            </p:cNvSpPr>
            <p:nvPr/>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7" name="Freeform 305"/>
            <p:cNvSpPr>
              <a:spLocks noChangeAspect="1" noEditPoints="1"/>
            </p:cNvSpPr>
            <p:nvPr/>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8" name="Freeform 306"/>
            <p:cNvSpPr>
              <a:spLocks noChangeAspect="1" noEditPoints="1"/>
            </p:cNvSpPr>
            <p:nvPr/>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9" name="Freeform 307"/>
            <p:cNvSpPr>
              <a:spLocks noChangeAspect="1"/>
            </p:cNvSpPr>
            <p:nvPr/>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0" name="Freeform 308"/>
            <p:cNvSpPr>
              <a:spLocks noChangeAspect="1"/>
            </p:cNvSpPr>
            <p:nvPr/>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1" name="Freeform 309"/>
            <p:cNvSpPr>
              <a:spLocks noChangeAspect="1"/>
            </p:cNvSpPr>
            <p:nvPr/>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2" name="Freeform 310"/>
            <p:cNvSpPr>
              <a:spLocks noChangeAspect="1"/>
            </p:cNvSpPr>
            <p:nvPr/>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3" name="Freeform 311"/>
            <p:cNvSpPr>
              <a:spLocks noChangeAspect="1"/>
            </p:cNvSpPr>
            <p:nvPr/>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4" name="Freeform 312"/>
            <p:cNvSpPr>
              <a:spLocks noChangeAspect="1"/>
            </p:cNvSpPr>
            <p:nvPr/>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5" name="Freeform 313"/>
            <p:cNvSpPr>
              <a:spLocks noChangeAspect="1"/>
            </p:cNvSpPr>
            <p:nvPr/>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6" name="Freeform 314"/>
            <p:cNvSpPr>
              <a:spLocks noChangeAspect="1"/>
            </p:cNvSpPr>
            <p:nvPr/>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7" name="Freeform 315"/>
            <p:cNvSpPr>
              <a:spLocks noChangeAspect="1" noEditPoints="1"/>
            </p:cNvSpPr>
            <p:nvPr/>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grpSp>
      <p:pic>
        <p:nvPicPr>
          <p:cNvPr id="83" name="Nomura Research Institute India Pacific Pvt. Ltd." hidden="1"/>
          <p:cNvPicPr>
            <a:picLocks noChangeAspect="1"/>
          </p:cNvPicPr>
          <p:nvPr/>
        </p:nvPicPr>
        <p:blipFill>
          <a:blip r:embed="rId3" cstate="print"/>
          <a:srcRect/>
          <a:stretch>
            <a:fillRect/>
          </a:stretch>
        </p:blipFill>
        <p:spPr bwMode="auto">
          <a:xfrm>
            <a:off x="7604325" y="150019"/>
            <a:ext cx="2016000" cy="284945"/>
          </a:xfrm>
          <a:prstGeom prst="rect">
            <a:avLst/>
          </a:prstGeom>
          <a:noFill/>
          <a:ln w="9525">
            <a:noFill/>
            <a:miter lim="800000"/>
            <a:headEnd/>
            <a:tailEnd/>
          </a:ln>
        </p:spPr>
      </p:pic>
      <p:pic>
        <p:nvPicPr>
          <p:cNvPr id="81" name="Nomura Research Institute Hong Kong Limited." descr="C:\Documents and Settings\s-suzuki\デスクトップ\hk_logo00.jpg" hidden="1"/>
          <p:cNvPicPr>
            <a:picLocks noChangeAspect="1" noChangeArrowheads="1"/>
          </p:cNvPicPr>
          <p:nvPr/>
        </p:nvPicPr>
        <p:blipFill>
          <a:blip r:embed="rId4" cstate="print"/>
          <a:srcRect/>
          <a:stretch>
            <a:fillRect/>
          </a:stretch>
        </p:blipFill>
        <p:spPr bwMode="auto">
          <a:xfrm>
            <a:off x="7620334" y="154781"/>
            <a:ext cx="1754880" cy="288000"/>
          </a:xfrm>
          <a:prstGeom prst="rect">
            <a:avLst/>
          </a:prstGeom>
          <a:noFill/>
        </p:spPr>
      </p:pic>
      <p:pic>
        <p:nvPicPr>
          <p:cNvPr id="84" name="Nomura Research Institute Asia Pacific Pte. Ltd." hidden="1"/>
          <p:cNvPicPr/>
          <p:nvPr/>
        </p:nvPicPr>
        <p:blipFill>
          <a:blip r:embed="rId5" cstate="print"/>
          <a:srcRect/>
          <a:stretch>
            <a:fillRect/>
          </a:stretch>
        </p:blipFill>
        <p:spPr bwMode="auto">
          <a:xfrm>
            <a:off x="7570383" y="142876"/>
            <a:ext cx="2037904" cy="287080"/>
          </a:xfrm>
          <a:prstGeom prst="rect">
            <a:avLst/>
          </a:prstGeom>
          <a:noFill/>
          <a:ln w="9525">
            <a:noFill/>
            <a:miter lim="800000"/>
            <a:headEnd/>
            <a:tailEnd/>
          </a:ln>
        </p:spPr>
      </p:pic>
      <p:pic>
        <p:nvPicPr>
          <p:cNvPr id="79" name="野村総研（大連）" descr="C:\Documents and Settings\s-suzuki\デスクトップ\dl_logo03.jpg" hidden="1"/>
          <p:cNvPicPr>
            <a:picLocks noChangeAspect="1" noChangeArrowheads="1"/>
          </p:cNvPicPr>
          <p:nvPr/>
        </p:nvPicPr>
        <p:blipFill>
          <a:blip r:embed="rId6" cstate="print"/>
          <a:srcRect/>
          <a:stretch>
            <a:fillRect/>
          </a:stretch>
        </p:blipFill>
        <p:spPr bwMode="auto">
          <a:xfrm>
            <a:off x="7607382" y="150019"/>
            <a:ext cx="1849719" cy="162000"/>
          </a:xfrm>
          <a:prstGeom prst="rect">
            <a:avLst/>
          </a:prstGeom>
          <a:noFill/>
        </p:spPr>
      </p:pic>
      <p:pic>
        <p:nvPicPr>
          <p:cNvPr id="82" name="野村総研（上海）" descr="C:\Documents and Settings\s-suzuki\デスクトップ\sh_logo02.jpg" hidden="1"/>
          <p:cNvPicPr>
            <a:picLocks noChangeAspect="1" noChangeArrowheads="1"/>
          </p:cNvPicPr>
          <p:nvPr/>
        </p:nvPicPr>
        <p:blipFill>
          <a:blip r:embed="rId7" cstate="print"/>
          <a:srcRect/>
          <a:stretch>
            <a:fillRect/>
          </a:stretch>
        </p:blipFill>
        <p:spPr bwMode="auto">
          <a:xfrm>
            <a:off x="7593311" y="140495"/>
            <a:ext cx="1837500" cy="176400"/>
          </a:xfrm>
          <a:prstGeom prst="rect">
            <a:avLst/>
          </a:prstGeom>
          <a:noFill/>
        </p:spPr>
      </p:pic>
      <p:pic>
        <p:nvPicPr>
          <p:cNvPr id="67" name="野村総研（北京）" descr="nri_北京.jpg" hidden="1"/>
          <p:cNvPicPr>
            <a:picLocks noChangeAspect="1"/>
          </p:cNvPicPr>
          <p:nvPr/>
        </p:nvPicPr>
        <p:blipFill>
          <a:blip r:embed="rId8" cstate="print"/>
          <a:srcRect r="2216"/>
          <a:stretch>
            <a:fillRect/>
          </a:stretch>
        </p:blipFill>
        <p:spPr>
          <a:xfrm>
            <a:off x="7571029" y="116685"/>
            <a:ext cx="2150106" cy="224281"/>
          </a:xfrm>
          <a:prstGeom prst="rect">
            <a:avLst/>
          </a:prstGeom>
        </p:spPr>
      </p:pic>
      <p:pic>
        <p:nvPicPr>
          <p:cNvPr id="80" name="Nomura Research Institute Europe Limited" descr="C:\Documents and Settings\s-suzuki\デスクトップ\e_logo00.jpg" hidden="1"/>
          <p:cNvPicPr>
            <a:picLocks noChangeAspect="1" noChangeArrowheads="1"/>
          </p:cNvPicPr>
          <p:nvPr/>
        </p:nvPicPr>
        <p:blipFill>
          <a:blip r:embed="rId9" cstate="print"/>
          <a:srcRect/>
          <a:stretch>
            <a:fillRect/>
          </a:stretch>
        </p:blipFill>
        <p:spPr bwMode="auto">
          <a:xfrm>
            <a:off x="7619137" y="152400"/>
            <a:ext cx="1852444" cy="288000"/>
          </a:xfrm>
          <a:prstGeom prst="rect">
            <a:avLst/>
          </a:prstGeom>
          <a:noFill/>
        </p:spPr>
      </p:pic>
      <p:pic>
        <p:nvPicPr>
          <p:cNvPr id="72" name="Nomura Research Institute America, Inc." descr="nri_america.jpg" hidden="1"/>
          <p:cNvPicPr>
            <a:picLocks noChangeAspect="1"/>
          </p:cNvPicPr>
          <p:nvPr/>
        </p:nvPicPr>
        <p:blipFill>
          <a:blip r:embed="rId10" cstate="print"/>
          <a:stretch>
            <a:fillRect/>
          </a:stretch>
        </p:blipFill>
        <p:spPr>
          <a:xfrm>
            <a:off x="7616846" y="152400"/>
            <a:ext cx="1800050" cy="291184"/>
          </a:xfrm>
          <a:prstGeom prst="rect">
            <a:avLst/>
          </a:prstGeom>
        </p:spPr>
      </p:pic>
      <p:pic>
        <p:nvPicPr>
          <p:cNvPr id="85" name="NRIシステムテクノ" hidden="1"/>
          <p:cNvPicPr>
            <a:picLocks noChangeAspect="1"/>
          </p:cNvPicPr>
          <p:nvPr/>
        </p:nvPicPr>
        <p:blipFill>
          <a:blip r:embed="rId11" cstate="print"/>
          <a:srcRect/>
          <a:stretch>
            <a:fillRect/>
          </a:stretch>
        </p:blipFill>
        <p:spPr bwMode="auto">
          <a:xfrm>
            <a:off x="7600976" y="147638"/>
            <a:ext cx="1208119" cy="162000"/>
          </a:xfrm>
          <a:prstGeom prst="rect">
            <a:avLst/>
          </a:prstGeom>
          <a:noFill/>
          <a:ln w="9525">
            <a:noFill/>
            <a:miter lim="800000"/>
            <a:headEnd/>
            <a:tailEnd/>
          </a:ln>
        </p:spPr>
      </p:pic>
      <p:pic>
        <p:nvPicPr>
          <p:cNvPr id="76" name="NRIプロセスイノベーション" descr="C:\Documents and Settings\s-suzuki\デスクトップ\pro_J_01.jpg" hidden="1"/>
          <p:cNvPicPr>
            <a:picLocks noChangeAspect="1" noChangeArrowheads="1"/>
          </p:cNvPicPr>
          <p:nvPr/>
        </p:nvPicPr>
        <p:blipFill>
          <a:blip r:embed="rId12" cstate="print"/>
          <a:srcRect/>
          <a:stretch>
            <a:fillRect/>
          </a:stretch>
        </p:blipFill>
        <p:spPr bwMode="auto">
          <a:xfrm>
            <a:off x="7608781" y="142876"/>
            <a:ext cx="1667558" cy="165600"/>
          </a:xfrm>
          <a:prstGeom prst="rect">
            <a:avLst/>
          </a:prstGeom>
          <a:noFill/>
        </p:spPr>
      </p:pic>
      <p:pic>
        <p:nvPicPr>
          <p:cNvPr id="75" name="NRI社会情報システム" descr="C:\Documents and Settings\s-suzuki\デスクトップ\sjs_logo00.jpg" hidden="1"/>
          <p:cNvPicPr>
            <a:picLocks noChangeAspect="1" noChangeArrowheads="1"/>
          </p:cNvPicPr>
          <p:nvPr/>
        </p:nvPicPr>
        <p:blipFill>
          <a:blip r:embed="rId13" cstate="print"/>
          <a:srcRect/>
          <a:stretch>
            <a:fillRect/>
          </a:stretch>
        </p:blipFill>
        <p:spPr bwMode="auto">
          <a:xfrm>
            <a:off x="7554763" y="121447"/>
            <a:ext cx="1434720" cy="219600"/>
          </a:xfrm>
          <a:prstGeom prst="rect">
            <a:avLst/>
          </a:prstGeom>
          <a:noFill/>
        </p:spPr>
      </p:pic>
      <p:pic>
        <p:nvPicPr>
          <p:cNvPr id="73" name="NRIサイバーパテント" descr="C:\Documents and Settings\s-suzuki\デスクトップ\cp_logo00.jpg" hidden="1"/>
          <p:cNvPicPr>
            <a:picLocks noChangeAspect="1" noChangeArrowheads="1"/>
          </p:cNvPicPr>
          <p:nvPr/>
        </p:nvPicPr>
        <p:blipFill>
          <a:blip r:embed="rId14" cstate="print"/>
          <a:srcRect/>
          <a:stretch>
            <a:fillRect/>
          </a:stretch>
        </p:blipFill>
        <p:spPr bwMode="auto">
          <a:xfrm>
            <a:off x="7595712" y="133352"/>
            <a:ext cx="1394924" cy="201600"/>
          </a:xfrm>
          <a:prstGeom prst="rect">
            <a:avLst/>
          </a:prstGeom>
          <a:noFill/>
        </p:spPr>
      </p:pic>
      <p:pic>
        <p:nvPicPr>
          <p:cNvPr id="74" name="NRIデータiテック" descr="C:\Documents and Settings\s-suzuki\デスクトップ\itech_logo00.jpg" hidden="1"/>
          <p:cNvPicPr>
            <a:picLocks noChangeAspect="1" noChangeArrowheads="1"/>
          </p:cNvPicPr>
          <p:nvPr/>
        </p:nvPicPr>
        <p:blipFill>
          <a:blip r:embed="rId15" cstate="print"/>
          <a:srcRect/>
          <a:stretch>
            <a:fillRect/>
          </a:stretch>
        </p:blipFill>
        <p:spPr bwMode="auto">
          <a:xfrm>
            <a:off x="7567319" y="66539"/>
            <a:ext cx="1270710" cy="273600"/>
          </a:xfrm>
          <a:prstGeom prst="rect">
            <a:avLst/>
          </a:prstGeom>
          <a:noFill/>
        </p:spPr>
      </p:pic>
      <p:pic>
        <p:nvPicPr>
          <p:cNvPr id="77" name="NRIワークプレイスサービス" descr="C:\Documents and Settings\s-suzuki\デスクトップ\wp_logo00.jpg" hidden="1"/>
          <p:cNvPicPr>
            <a:picLocks noChangeAspect="1" noChangeArrowheads="1"/>
          </p:cNvPicPr>
          <p:nvPr/>
        </p:nvPicPr>
        <p:blipFill>
          <a:blip r:embed="rId16" cstate="print"/>
          <a:srcRect/>
          <a:stretch>
            <a:fillRect/>
          </a:stretch>
        </p:blipFill>
        <p:spPr bwMode="auto">
          <a:xfrm>
            <a:off x="7592475" y="140495"/>
            <a:ext cx="1774023" cy="180000"/>
          </a:xfrm>
          <a:prstGeom prst="rect">
            <a:avLst/>
          </a:prstGeom>
          <a:noFill/>
        </p:spPr>
      </p:pic>
      <p:pic>
        <p:nvPicPr>
          <p:cNvPr id="71" name="NRIセキュアテクノロジーズ" descr="セキュアテクノロジーズ.jpg" hidden="1"/>
          <p:cNvPicPr>
            <a:picLocks noChangeAspect="1"/>
          </p:cNvPicPr>
          <p:nvPr/>
        </p:nvPicPr>
        <p:blipFill>
          <a:blip r:embed="rId17" cstate="print"/>
          <a:srcRect l="1205" t="18079" b="16391"/>
          <a:stretch>
            <a:fillRect/>
          </a:stretch>
        </p:blipFill>
        <p:spPr>
          <a:xfrm>
            <a:off x="7591975" y="140495"/>
            <a:ext cx="1830458" cy="182096"/>
          </a:xfrm>
          <a:prstGeom prst="rect">
            <a:avLst/>
          </a:prstGeom>
        </p:spPr>
      </p:pic>
      <p:pic>
        <p:nvPicPr>
          <p:cNvPr id="78" name="NRIネットコム" descr="C:\Users\kinoshita\Dropbox\進行中仕事\NRI_ppt_temp2011\nrippt2011_0509_logo\グループ社名ロゴ\ネットコム.jpg" hidden="1"/>
          <p:cNvPicPr>
            <a:picLocks noChangeAspect="1" noChangeArrowheads="1"/>
          </p:cNvPicPr>
          <p:nvPr/>
        </p:nvPicPr>
        <p:blipFill>
          <a:blip r:embed="rId18" cstate="print"/>
          <a:srcRect/>
          <a:stretch>
            <a:fillRect/>
          </a:stretch>
        </p:blipFill>
        <p:spPr bwMode="auto">
          <a:xfrm>
            <a:off x="7621289" y="157162"/>
            <a:ext cx="976025" cy="146507"/>
          </a:xfrm>
          <a:prstGeom prst="rect">
            <a:avLst/>
          </a:prstGeom>
          <a:noFill/>
        </p:spPr>
      </p:pic>
      <p:grpSp>
        <p:nvGrpSpPr>
          <p:cNvPr id="38" name="野村総合研究所"/>
          <p:cNvGrpSpPr>
            <a:grpSpLocks noChangeAspect="1"/>
          </p:cNvGrpSpPr>
          <p:nvPr/>
        </p:nvGrpSpPr>
        <p:grpSpPr bwMode="auto">
          <a:xfrm>
            <a:off x="7616825" y="152400"/>
            <a:ext cx="1079500" cy="157163"/>
            <a:chOff x="2562" y="2341"/>
            <a:chExt cx="843" cy="123"/>
          </a:xfrm>
        </p:grpSpPr>
        <p:sp>
          <p:nvSpPr>
            <p:cNvPr id="39" name="Freeform 317"/>
            <p:cNvSpPr>
              <a:spLocks noChangeAspect="1"/>
            </p:cNvSpPr>
            <p:nvPr/>
          </p:nvSpPr>
          <p:spPr bwMode="auto">
            <a:xfrm>
              <a:off x="3302" y="2350"/>
              <a:ext cx="46" cy="10"/>
            </a:xfrm>
            <a:custGeom>
              <a:avLst/>
              <a:gdLst/>
              <a:ahLst/>
              <a:cxnLst>
                <a:cxn ang="0">
                  <a:pos x="0" y="0"/>
                </a:cxn>
                <a:cxn ang="0">
                  <a:pos x="46" y="0"/>
                </a:cxn>
                <a:cxn ang="0">
                  <a:pos x="46" y="10"/>
                </a:cxn>
                <a:cxn ang="0">
                  <a:pos x="0" y="10"/>
                </a:cxn>
                <a:cxn ang="0">
                  <a:pos x="0" y="0"/>
                </a:cxn>
                <a:cxn ang="0">
                  <a:pos x="0" y="0"/>
                </a:cxn>
              </a:cxnLst>
              <a:rect l="0" t="0" r="r" b="b"/>
              <a:pathLst>
                <a:path w="46" h="10">
                  <a:moveTo>
                    <a:pt x="0" y="0"/>
                  </a:moveTo>
                  <a:lnTo>
                    <a:pt x="46" y="0"/>
                  </a:lnTo>
                  <a:lnTo>
                    <a:pt x="46" y="10"/>
                  </a:lnTo>
                  <a:lnTo>
                    <a:pt x="0" y="1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0" name="Freeform 318"/>
            <p:cNvSpPr>
              <a:spLocks noChangeAspect="1" noEditPoints="1"/>
            </p:cNvSpPr>
            <p:nvPr/>
          </p:nvSpPr>
          <p:spPr bwMode="auto">
            <a:xfrm>
              <a:off x="3297" y="2373"/>
              <a:ext cx="48" cy="91"/>
            </a:xfrm>
            <a:custGeom>
              <a:avLst/>
              <a:gdLst/>
              <a:ahLst/>
              <a:cxnLst>
                <a:cxn ang="0">
                  <a:pos x="49" y="0"/>
                </a:cxn>
                <a:cxn ang="0">
                  <a:pos x="9" y="0"/>
                </a:cxn>
                <a:cxn ang="0">
                  <a:pos x="9" y="36"/>
                </a:cxn>
                <a:cxn ang="0">
                  <a:pos x="9" y="36"/>
                </a:cxn>
                <a:cxn ang="0">
                  <a:pos x="7" y="65"/>
                </a:cxn>
                <a:cxn ang="0">
                  <a:pos x="5" y="78"/>
                </a:cxn>
                <a:cxn ang="0">
                  <a:pos x="0" y="88"/>
                </a:cxn>
                <a:cxn ang="0">
                  <a:pos x="11" y="91"/>
                </a:cxn>
                <a:cxn ang="0">
                  <a:pos x="11" y="91"/>
                </a:cxn>
                <a:cxn ang="0">
                  <a:pos x="17" y="69"/>
                </a:cxn>
                <a:cxn ang="0">
                  <a:pos x="19" y="46"/>
                </a:cxn>
                <a:cxn ang="0">
                  <a:pos x="32" y="46"/>
                </a:cxn>
                <a:cxn ang="0">
                  <a:pos x="32" y="46"/>
                </a:cxn>
                <a:cxn ang="0">
                  <a:pos x="41" y="46"/>
                </a:cxn>
                <a:cxn ang="0">
                  <a:pos x="45" y="42"/>
                </a:cxn>
                <a:cxn ang="0">
                  <a:pos x="47" y="36"/>
                </a:cxn>
                <a:cxn ang="0">
                  <a:pos x="49" y="27"/>
                </a:cxn>
                <a:cxn ang="0">
                  <a:pos x="49" y="0"/>
                </a:cxn>
                <a:cxn ang="0">
                  <a:pos x="49" y="0"/>
                </a:cxn>
                <a:cxn ang="0">
                  <a:pos x="36" y="27"/>
                </a:cxn>
                <a:cxn ang="0">
                  <a:pos x="36" y="27"/>
                </a:cxn>
                <a:cxn ang="0">
                  <a:pos x="36" y="34"/>
                </a:cxn>
                <a:cxn ang="0">
                  <a:pos x="34" y="36"/>
                </a:cxn>
                <a:cxn ang="0">
                  <a:pos x="32" y="38"/>
                </a:cxn>
                <a:cxn ang="0">
                  <a:pos x="28" y="38"/>
                </a:cxn>
                <a:cxn ang="0">
                  <a:pos x="19" y="38"/>
                </a:cxn>
                <a:cxn ang="0">
                  <a:pos x="19" y="8"/>
                </a:cxn>
                <a:cxn ang="0">
                  <a:pos x="36" y="8"/>
                </a:cxn>
                <a:cxn ang="0">
                  <a:pos x="36" y="27"/>
                </a:cxn>
                <a:cxn ang="0">
                  <a:pos x="36" y="27"/>
                </a:cxn>
              </a:cxnLst>
              <a:rect l="0" t="0" r="r" b="b"/>
              <a:pathLst>
                <a:path w="49" h="91">
                  <a:moveTo>
                    <a:pt x="49" y="0"/>
                  </a:moveTo>
                  <a:lnTo>
                    <a:pt x="9" y="0"/>
                  </a:lnTo>
                  <a:lnTo>
                    <a:pt x="9" y="36"/>
                  </a:lnTo>
                  <a:lnTo>
                    <a:pt x="9" y="36"/>
                  </a:lnTo>
                  <a:lnTo>
                    <a:pt x="7" y="65"/>
                  </a:lnTo>
                  <a:lnTo>
                    <a:pt x="5" y="78"/>
                  </a:lnTo>
                  <a:lnTo>
                    <a:pt x="0" y="88"/>
                  </a:lnTo>
                  <a:lnTo>
                    <a:pt x="11" y="91"/>
                  </a:lnTo>
                  <a:lnTo>
                    <a:pt x="11" y="91"/>
                  </a:lnTo>
                  <a:lnTo>
                    <a:pt x="17" y="69"/>
                  </a:lnTo>
                  <a:lnTo>
                    <a:pt x="19" y="46"/>
                  </a:lnTo>
                  <a:lnTo>
                    <a:pt x="32" y="46"/>
                  </a:lnTo>
                  <a:lnTo>
                    <a:pt x="32" y="46"/>
                  </a:lnTo>
                  <a:lnTo>
                    <a:pt x="41" y="46"/>
                  </a:lnTo>
                  <a:lnTo>
                    <a:pt x="45" y="42"/>
                  </a:lnTo>
                  <a:lnTo>
                    <a:pt x="47" y="36"/>
                  </a:lnTo>
                  <a:lnTo>
                    <a:pt x="49" y="27"/>
                  </a:lnTo>
                  <a:lnTo>
                    <a:pt x="49" y="0"/>
                  </a:lnTo>
                  <a:lnTo>
                    <a:pt x="49" y="0"/>
                  </a:lnTo>
                  <a:close/>
                  <a:moveTo>
                    <a:pt x="36" y="27"/>
                  </a:moveTo>
                  <a:lnTo>
                    <a:pt x="36" y="27"/>
                  </a:lnTo>
                  <a:lnTo>
                    <a:pt x="36" y="34"/>
                  </a:lnTo>
                  <a:lnTo>
                    <a:pt x="34" y="36"/>
                  </a:lnTo>
                  <a:lnTo>
                    <a:pt x="32" y="38"/>
                  </a:lnTo>
                  <a:lnTo>
                    <a:pt x="28" y="38"/>
                  </a:lnTo>
                  <a:lnTo>
                    <a:pt x="19" y="38"/>
                  </a:lnTo>
                  <a:lnTo>
                    <a:pt x="19" y="8"/>
                  </a:lnTo>
                  <a:lnTo>
                    <a:pt x="36" y="8"/>
                  </a:lnTo>
                  <a:lnTo>
                    <a:pt x="36" y="27"/>
                  </a:lnTo>
                  <a:lnTo>
                    <a:pt x="36" y="27"/>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1" name="Freeform 319"/>
            <p:cNvSpPr>
              <a:spLocks noChangeAspect="1"/>
            </p:cNvSpPr>
            <p:nvPr/>
          </p:nvSpPr>
          <p:spPr bwMode="auto">
            <a:xfrm>
              <a:off x="3342" y="2348"/>
              <a:ext cx="63" cy="116"/>
            </a:xfrm>
            <a:custGeom>
              <a:avLst/>
              <a:gdLst/>
              <a:ahLst/>
              <a:cxnLst>
                <a:cxn ang="0">
                  <a:pos x="27" y="35"/>
                </a:cxn>
                <a:cxn ang="0">
                  <a:pos x="27" y="12"/>
                </a:cxn>
                <a:cxn ang="0">
                  <a:pos x="27" y="12"/>
                </a:cxn>
                <a:cxn ang="0">
                  <a:pos x="61" y="10"/>
                </a:cxn>
                <a:cxn ang="0">
                  <a:pos x="61" y="0"/>
                </a:cxn>
                <a:cxn ang="0">
                  <a:pos x="61" y="0"/>
                </a:cxn>
                <a:cxn ang="0">
                  <a:pos x="38" y="2"/>
                </a:cxn>
                <a:cxn ang="0">
                  <a:pos x="15" y="4"/>
                </a:cxn>
                <a:cxn ang="0">
                  <a:pos x="15" y="50"/>
                </a:cxn>
                <a:cxn ang="0">
                  <a:pos x="15" y="50"/>
                </a:cxn>
                <a:cxn ang="0">
                  <a:pos x="13" y="65"/>
                </a:cxn>
                <a:cxn ang="0">
                  <a:pos x="11" y="80"/>
                </a:cxn>
                <a:cxn ang="0">
                  <a:pos x="8" y="94"/>
                </a:cxn>
                <a:cxn ang="0">
                  <a:pos x="0" y="109"/>
                </a:cxn>
                <a:cxn ang="0">
                  <a:pos x="8" y="116"/>
                </a:cxn>
                <a:cxn ang="0">
                  <a:pos x="8" y="116"/>
                </a:cxn>
                <a:cxn ang="0">
                  <a:pos x="17" y="101"/>
                </a:cxn>
                <a:cxn ang="0">
                  <a:pos x="23" y="86"/>
                </a:cxn>
                <a:cxn ang="0">
                  <a:pos x="25" y="67"/>
                </a:cxn>
                <a:cxn ang="0">
                  <a:pos x="27" y="46"/>
                </a:cxn>
                <a:cxn ang="0">
                  <a:pos x="40" y="46"/>
                </a:cxn>
                <a:cxn ang="0">
                  <a:pos x="40" y="116"/>
                </a:cxn>
                <a:cxn ang="0">
                  <a:pos x="53" y="116"/>
                </a:cxn>
                <a:cxn ang="0">
                  <a:pos x="53" y="46"/>
                </a:cxn>
                <a:cxn ang="0">
                  <a:pos x="63" y="46"/>
                </a:cxn>
                <a:cxn ang="0">
                  <a:pos x="63" y="35"/>
                </a:cxn>
                <a:cxn ang="0">
                  <a:pos x="27" y="35"/>
                </a:cxn>
                <a:cxn ang="0">
                  <a:pos x="27" y="35"/>
                </a:cxn>
              </a:cxnLst>
              <a:rect l="0" t="0" r="r" b="b"/>
              <a:pathLst>
                <a:path w="63" h="116">
                  <a:moveTo>
                    <a:pt x="27" y="35"/>
                  </a:moveTo>
                  <a:lnTo>
                    <a:pt x="27" y="12"/>
                  </a:lnTo>
                  <a:lnTo>
                    <a:pt x="27" y="12"/>
                  </a:lnTo>
                  <a:lnTo>
                    <a:pt x="61" y="10"/>
                  </a:lnTo>
                  <a:lnTo>
                    <a:pt x="61" y="0"/>
                  </a:lnTo>
                  <a:lnTo>
                    <a:pt x="61" y="0"/>
                  </a:lnTo>
                  <a:lnTo>
                    <a:pt x="38" y="2"/>
                  </a:lnTo>
                  <a:lnTo>
                    <a:pt x="15" y="4"/>
                  </a:lnTo>
                  <a:lnTo>
                    <a:pt x="15" y="50"/>
                  </a:lnTo>
                  <a:lnTo>
                    <a:pt x="15" y="50"/>
                  </a:lnTo>
                  <a:lnTo>
                    <a:pt x="13" y="65"/>
                  </a:lnTo>
                  <a:lnTo>
                    <a:pt x="11" y="80"/>
                  </a:lnTo>
                  <a:lnTo>
                    <a:pt x="8" y="94"/>
                  </a:lnTo>
                  <a:lnTo>
                    <a:pt x="0" y="109"/>
                  </a:lnTo>
                  <a:lnTo>
                    <a:pt x="8" y="116"/>
                  </a:lnTo>
                  <a:lnTo>
                    <a:pt x="8" y="116"/>
                  </a:lnTo>
                  <a:lnTo>
                    <a:pt x="17" y="101"/>
                  </a:lnTo>
                  <a:lnTo>
                    <a:pt x="23" y="86"/>
                  </a:lnTo>
                  <a:lnTo>
                    <a:pt x="25" y="67"/>
                  </a:lnTo>
                  <a:lnTo>
                    <a:pt x="27" y="46"/>
                  </a:lnTo>
                  <a:lnTo>
                    <a:pt x="40" y="46"/>
                  </a:lnTo>
                  <a:lnTo>
                    <a:pt x="40" y="116"/>
                  </a:lnTo>
                  <a:lnTo>
                    <a:pt x="53" y="116"/>
                  </a:lnTo>
                  <a:lnTo>
                    <a:pt x="53" y="46"/>
                  </a:lnTo>
                  <a:lnTo>
                    <a:pt x="63" y="46"/>
                  </a:lnTo>
                  <a:lnTo>
                    <a:pt x="63" y="35"/>
                  </a:lnTo>
                  <a:lnTo>
                    <a:pt x="27" y="35"/>
                  </a:lnTo>
                  <a:lnTo>
                    <a:pt x="27" y="35"/>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2" name="Freeform 320"/>
            <p:cNvSpPr>
              <a:spLocks noChangeAspect="1"/>
            </p:cNvSpPr>
            <p:nvPr/>
          </p:nvSpPr>
          <p:spPr bwMode="auto">
            <a:xfrm>
              <a:off x="2681" y="2343"/>
              <a:ext cx="51" cy="121"/>
            </a:xfrm>
            <a:custGeom>
              <a:avLst/>
              <a:gdLst/>
              <a:ahLst/>
              <a:cxnLst>
                <a:cxn ang="0">
                  <a:pos x="36" y="32"/>
                </a:cxn>
                <a:cxn ang="0">
                  <a:pos x="51" y="32"/>
                </a:cxn>
                <a:cxn ang="0">
                  <a:pos x="51" y="21"/>
                </a:cxn>
                <a:cxn ang="0">
                  <a:pos x="36" y="21"/>
                </a:cxn>
                <a:cxn ang="0">
                  <a:pos x="36" y="0"/>
                </a:cxn>
                <a:cxn ang="0">
                  <a:pos x="23" y="0"/>
                </a:cxn>
                <a:cxn ang="0">
                  <a:pos x="23" y="21"/>
                </a:cxn>
                <a:cxn ang="0">
                  <a:pos x="2" y="21"/>
                </a:cxn>
                <a:cxn ang="0">
                  <a:pos x="2" y="32"/>
                </a:cxn>
                <a:cxn ang="0">
                  <a:pos x="21" y="32"/>
                </a:cxn>
                <a:cxn ang="0">
                  <a:pos x="21" y="32"/>
                </a:cxn>
                <a:cxn ang="0">
                  <a:pos x="19" y="45"/>
                </a:cxn>
                <a:cxn ang="0">
                  <a:pos x="15" y="57"/>
                </a:cxn>
                <a:cxn ang="0">
                  <a:pos x="8" y="70"/>
                </a:cxn>
                <a:cxn ang="0">
                  <a:pos x="0" y="83"/>
                </a:cxn>
                <a:cxn ang="0">
                  <a:pos x="2" y="93"/>
                </a:cxn>
                <a:cxn ang="0">
                  <a:pos x="2" y="93"/>
                </a:cxn>
                <a:cxn ang="0">
                  <a:pos x="15" y="78"/>
                </a:cxn>
                <a:cxn ang="0">
                  <a:pos x="23" y="61"/>
                </a:cxn>
                <a:cxn ang="0">
                  <a:pos x="23" y="61"/>
                </a:cxn>
                <a:cxn ang="0">
                  <a:pos x="23" y="61"/>
                </a:cxn>
                <a:cxn ang="0">
                  <a:pos x="23" y="83"/>
                </a:cxn>
                <a:cxn ang="0">
                  <a:pos x="23" y="121"/>
                </a:cxn>
                <a:cxn ang="0">
                  <a:pos x="36" y="121"/>
                </a:cxn>
                <a:cxn ang="0">
                  <a:pos x="36" y="78"/>
                </a:cxn>
                <a:cxn ang="0">
                  <a:pos x="36" y="78"/>
                </a:cxn>
                <a:cxn ang="0">
                  <a:pos x="34" y="57"/>
                </a:cxn>
                <a:cxn ang="0">
                  <a:pos x="34" y="57"/>
                </a:cxn>
                <a:cxn ang="0">
                  <a:pos x="34" y="57"/>
                </a:cxn>
                <a:cxn ang="0">
                  <a:pos x="40" y="72"/>
                </a:cxn>
                <a:cxn ang="0">
                  <a:pos x="46" y="85"/>
                </a:cxn>
                <a:cxn ang="0">
                  <a:pos x="51" y="70"/>
                </a:cxn>
                <a:cxn ang="0">
                  <a:pos x="51" y="70"/>
                </a:cxn>
                <a:cxn ang="0">
                  <a:pos x="40" y="51"/>
                </a:cxn>
                <a:cxn ang="0">
                  <a:pos x="38" y="43"/>
                </a:cxn>
                <a:cxn ang="0">
                  <a:pos x="36" y="32"/>
                </a:cxn>
                <a:cxn ang="0">
                  <a:pos x="36" y="32"/>
                </a:cxn>
              </a:cxnLst>
              <a:rect l="0" t="0" r="r" b="b"/>
              <a:pathLst>
                <a:path w="51" h="121">
                  <a:moveTo>
                    <a:pt x="36" y="32"/>
                  </a:moveTo>
                  <a:lnTo>
                    <a:pt x="51" y="32"/>
                  </a:lnTo>
                  <a:lnTo>
                    <a:pt x="51" y="21"/>
                  </a:lnTo>
                  <a:lnTo>
                    <a:pt x="36" y="21"/>
                  </a:lnTo>
                  <a:lnTo>
                    <a:pt x="36" y="0"/>
                  </a:lnTo>
                  <a:lnTo>
                    <a:pt x="23" y="0"/>
                  </a:lnTo>
                  <a:lnTo>
                    <a:pt x="23" y="21"/>
                  </a:lnTo>
                  <a:lnTo>
                    <a:pt x="2" y="21"/>
                  </a:lnTo>
                  <a:lnTo>
                    <a:pt x="2" y="32"/>
                  </a:lnTo>
                  <a:lnTo>
                    <a:pt x="21" y="32"/>
                  </a:lnTo>
                  <a:lnTo>
                    <a:pt x="21" y="32"/>
                  </a:lnTo>
                  <a:lnTo>
                    <a:pt x="19" y="45"/>
                  </a:lnTo>
                  <a:lnTo>
                    <a:pt x="15" y="57"/>
                  </a:lnTo>
                  <a:lnTo>
                    <a:pt x="8" y="70"/>
                  </a:lnTo>
                  <a:lnTo>
                    <a:pt x="0" y="83"/>
                  </a:lnTo>
                  <a:lnTo>
                    <a:pt x="2" y="93"/>
                  </a:lnTo>
                  <a:lnTo>
                    <a:pt x="2" y="93"/>
                  </a:lnTo>
                  <a:lnTo>
                    <a:pt x="15" y="78"/>
                  </a:lnTo>
                  <a:lnTo>
                    <a:pt x="23" y="61"/>
                  </a:lnTo>
                  <a:lnTo>
                    <a:pt x="23" y="61"/>
                  </a:lnTo>
                  <a:lnTo>
                    <a:pt x="23" y="61"/>
                  </a:lnTo>
                  <a:lnTo>
                    <a:pt x="23" y="83"/>
                  </a:lnTo>
                  <a:lnTo>
                    <a:pt x="23" y="121"/>
                  </a:lnTo>
                  <a:lnTo>
                    <a:pt x="36" y="121"/>
                  </a:lnTo>
                  <a:lnTo>
                    <a:pt x="36" y="78"/>
                  </a:lnTo>
                  <a:lnTo>
                    <a:pt x="36" y="78"/>
                  </a:lnTo>
                  <a:lnTo>
                    <a:pt x="34" y="57"/>
                  </a:lnTo>
                  <a:lnTo>
                    <a:pt x="34" y="57"/>
                  </a:lnTo>
                  <a:lnTo>
                    <a:pt x="34" y="57"/>
                  </a:lnTo>
                  <a:lnTo>
                    <a:pt x="40" y="72"/>
                  </a:lnTo>
                  <a:lnTo>
                    <a:pt x="46" y="85"/>
                  </a:lnTo>
                  <a:lnTo>
                    <a:pt x="51" y="70"/>
                  </a:lnTo>
                  <a:lnTo>
                    <a:pt x="51" y="70"/>
                  </a:lnTo>
                  <a:lnTo>
                    <a:pt x="40" y="51"/>
                  </a:lnTo>
                  <a:lnTo>
                    <a:pt x="38" y="43"/>
                  </a:lnTo>
                  <a:lnTo>
                    <a:pt x="36" y="32"/>
                  </a:lnTo>
                  <a:lnTo>
                    <a:pt x="36"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3" name="Freeform 321"/>
            <p:cNvSpPr>
              <a:spLocks noChangeAspect="1"/>
            </p:cNvSpPr>
            <p:nvPr/>
          </p:nvSpPr>
          <p:spPr bwMode="auto">
            <a:xfrm>
              <a:off x="2741" y="2392"/>
              <a:ext cx="20" cy="31"/>
            </a:xfrm>
            <a:custGeom>
              <a:avLst/>
              <a:gdLst/>
              <a:ahLst/>
              <a:cxnLst>
                <a:cxn ang="0">
                  <a:pos x="11" y="0"/>
                </a:cxn>
                <a:cxn ang="0">
                  <a:pos x="11" y="0"/>
                </a:cxn>
                <a:cxn ang="0">
                  <a:pos x="15" y="15"/>
                </a:cxn>
                <a:cxn ang="0">
                  <a:pos x="19" y="31"/>
                </a:cxn>
                <a:cxn ang="0">
                  <a:pos x="7" y="31"/>
                </a:cxn>
                <a:cxn ang="0">
                  <a:pos x="7" y="31"/>
                </a:cxn>
                <a:cxn ang="0">
                  <a:pos x="4" y="15"/>
                </a:cxn>
                <a:cxn ang="0">
                  <a:pos x="0" y="0"/>
                </a:cxn>
                <a:cxn ang="0">
                  <a:pos x="11" y="0"/>
                </a:cxn>
                <a:cxn ang="0">
                  <a:pos x="11" y="0"/>
                </a:cxn>
              </a:cxnLst>
              <a:rect l="0" t="0" r="r" b="b"/>
              <a:pathLst>
                <a:path w="19" h="31">
                  <a:moveTo>
                    <a:pt x="11" y="0"/>
                  </a:moveTo>
                  <a:lnTo>
                    <a:pt x="11" y="0"/>
                  </a:lnTo>
                  <a:lnTo>
                    <a:pt x="15" y="15"/>
                  </a:lnTo>
                  <a:lnTo>
                    <a:pt x="19" y="31"/>
                  </a:lnTo>
                  <a:lnTo>
                    <a:pt x="7" y="31"/>
                  </a:lnTo>
                  <a:lnTo>
                    <a:pt x="7" y="31"/>
                  </a:lnTo>
                  <a:lnTo>
                    <a:pt x="4" y="15"/>
                  </a:lnTo>
                  <a:lnTo>
                    <a:pt x="0" y="0"/>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4" name="Freeform 322"/>
            <p:cNvSpPr>
              <a:spLocks noChangeAspect="1"/>
            </p:cNvSpPr>
            <p:nvPr/>
          </p:nvSpPr>
          <p:spPr bwMode="auto">
            <a:xfrm>
              <a:off x="2929" y="2341"/>
              <a:ext cx="108" cy="51"/>
            </a:xfrm>
            <a:custGeom>
              <a:avLst/>
              <a:gdLst/>
              <a:ahLst/>
              <a:cxnLst>
                <a:cxn ang="0">
                  <a:pos x="61" y="0"/>
                </a:cxn>
                <a:cxn ang="0">
                  <a:pos x="46" y="0"/>
                </a:cxn>
                <a:cxn ang="0">
                  <a:pos x="46" y="0"/>
                </a:cxn>
                <a:cxn ang="0">
                  <a:pos x="36" y="13"/>
                </a:cxn>
                <a:cxn ang="0">
                  <a:pos x="25" y="23"/>
                </a:cxn>
                <a:cxn ang="0">
                  <a:pos x="15" y="32"/>
                </a:cxn>
                <a:cxn ang="0">
                  <a:pos x="0" y="42"/>
                </a:cxn>
                <a:cxn ang="0">
                  <a:pos x="0" y="51"/>
                </a:cxn>
                <a:cxn ang="0">
                  <a:pos x="0" y="51"/>
                </a:cxn>
                <a:cxn ang="0">
                  <a:pos x="17" y="42"/>
                </a:cxn>
                <a:cxn ang="0">
                  <a:pos x="32" y="34"/>
                </a:cxn>
                <a:cxn ang="0">
                  <a:pos x="44" y="21"/>
                </a:cxn>
                <a:cxn ang="0">
                  <a:pos x="57" y="9"/>
                </a:cxn>
                <a:cxn ang="0">
                  <a:pos x="57" y="9"/>
                </a:cxn>
                <a:cxn ang="0">
                  <a:pos x="68" y="21"/>
                </a:cxn>
                <a:cxn ang="0">
                  <a:pos x="80" y="32"/>
                </a:cxn>
                <a:cxn ang="0">
                  <a:pos x="93" y="42"/>
                </a:cxn>
                <a:cxn ang="0">
                  <a:pos x="106" y="51"/>
                </a:cxn>
                <a:cxn ang="0">
                  <a:pos x="108" y="36"/>
                </a:cxn>
                <a:cxn ang="0">
                  <a:pos x="108" y="36"/>
                </a:cxn>
                <a:cxn ang="0">
                  <a:pos x="95" y="30"/>
                </a:cxn>
                <a:cxn ang="0">
                  <a:pos x="85" y="21"/>
                </a:cxn>
                <a:cxn ang="0">
                  <a:pos x="72" y="13"/>
                </a:cxn>
                <a:cxn ang="0">
                  <a:pos x="61" y="0"/>
                </a:cxn>
                <a:cxn ang="0">
                  <a:pos x="61" y="0"/>
                </a:cxn>
              </a:cxnLst>
              <a:rect l="0" t="0" r="r" b="b"/>
              <a:pathLst>
                <a:path w="108" h="51">
                  <a:moveTo>
                    <a:pt x="61" y="0"/>
                  </a:moveTo>
                  <a:lnTo>
                    <a:pt x="46" y="0"/>
                  </a:lnTo>
                  <a:lnTo>
                    <a:pt x="46" y="0"/>
                  </a:lnTo>
                  <a:lnTo>
                    <a:pt x="36" y="13"/>
                  </a:lnTo>
                  <a:lnTo>
                    <a:pt x="25" y="23"/>
                  </a:lnTo>
                  <a:lnTo>
                    <a:pt x="15" y="32"/>
                  </a:lnTo>
                  <a:lnTo>
                    <a:pt x="0" y="42"/>
                  </a:lnTo>
                  <a:lnTo>
                    <a:pt x="0" y="51"/>
                  </a:lnTo>
                  <a:lnTo>
                    <a:pt x="0" y="51"/>
                  </a:lnTo>
                  <a:lnTo>
                    <a:pt x="17" y="42"/>
                  </a:lnTo>
                  <a:lnTo>
                    <a:pt x="32" y="34"/>
                  </a:lnTo>
                  <a:lnTo>
                    <a:pt x="44" y="21"/>
                  </a:lnTo>
                  <a:lnTo>
                    <a:pt x="57" y="9"/>
                  </a:lnTo>
                  <a:lnTo>
                    <a:pt x="57" y="9"/>
                  </a:lnTo>
                  <a:lnTo>
                    <a:pt x="68" y="21"/>
                  </a:lnTo>
                  <a:lnTo>
                    <a:pt x="80" y="32"/>
                  </a:lnTo>
                  <a:lnTo>
                    <a:pt x="93" y="42"/>
                  </a:lnTo>
                  <a:lnTo>
                    <a:pt x="106" y="51"/>
                  </a:lnTo>
                  <a:lnTo>
                    <a:pt x="108" y="36"/>
                  </a:lnTo>
                  <a:lnTo>
                    <a:pt x="108" y="36"/>
                  </a:lnTo>
                  <a:lnTo>
                    <a:pt x="95" y="30"/>
                  </a:lnTo>
                  <a:lnTo>
                    <a:pt x="85" y="21"/>
                  </a:lnTo>
                  <a:lnTo>
                    <a:pt x="72" y="13"/>
                  </a:lnTo>
                  <a:lnTo>
                    <a:pt x="61" y="0"/>
                  </a:lnTo>
                  <a:lnTo>
                    <a:pt x="6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5" name="Freeform 323"/>
            <p:cNvSpPr>
              <a:spLocks noChangeAspect="1"/>
            </p:cNvSpPr>
            <p:nvPr/>
          </p:nvSpPr>
          <p:spPr bwMode="auto">
            <a:xfrm>
              <a:off x="2953" y="2381"/>
              <a:ext cx="63" cy="11"/>
            </a:xfrm>
            <a:custGeom>
              <a:avLst/>
              <a:gdLst/>
              <a:ahLst/>
              <a:cxnLst>
                <a:cxn ang="0">
                  <a:pos x="0" y="0"/>
                </a:cxn>
                <a:cxn ang="0">
                  <a:pos x="64" y="0"/>
                </a:cxn>
                <a:cxn ang="0">
                  <a:pos x="64" y="11"/>
                </a:cxn>
                <a:cxn ang="0">
                  <a:pos x="0" y="11"/>
                </a:cxn>
                <a:cxn ang="0">
                  <a:pos x="0" y="0"/>
                </a:cxn>
                <a:cxn ang="0">
                  <a:pos x="0" y="0"/>
                </a:cxn>
              </a:cxnLst>
              <a:rect l="0" t="0" r="r" b="b"/>
              <a:pathLst>
                <a:path w="64" h="11">
                  <a:moveTo>
                    <a:pt x="0" y="0"/>
                  </a:moveTo>
                  <a:lnTo>
                    <a:pt x="64" y="0"/>
                  </a:lnTo>
                  <a:lnTo>
                    <a:pt x="64" y="11"/>
                  </a:lnTo>
                  <a:lnTo>
                    <a:pt x="0" y="11"/>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6" name="Freeform 324"/>
            <p:cNvSpPr>
              <a:spLocks noChangeAspect="1" noEditPoints="1"/>
            </p:cNvSpPr>
            <p:nvPr/>
          </p:nvSpPr>
          <p:spPr bwMode="auto">
            <a:xfrm>
              <a:off x="2944" y="2407"/>
              <a:ext cx="82" cy="55"/>
            </a:xfrm>
            <a:custGeom>
              <a:avLst/>
              <a:gdLst/>
              <a:ahLst/>
              <a:cxnLst>
                <a:cxn ang="0">
                  <a:pos x="0" y="0"/>
                </a:cxn>
                <a:cxn ang="0">
                  <a:pos x="0" y="54"/>
                </a:cxn>
                <a:cxn ang="0">
                  <a:pos x="48" y="54"/>
                </a:cxn>
                <a:cxn ang="0">
                  <a:pos x="48" y="54"/>
                </a:cxn>
                <a:cxn ang="0">
                  <a:pos x="63" y="54"/>
                </a:cxn>
                <a:cxn ang="0">
                  <a:pos x="74" y="50"/>
                </a:cxn>
                <a:cxn ang="0">
                  <a:pos x="78" y="48"/>
                </a:cxn>
                <a:cxn ang="0">
                  <a:pos x="80" y="44"/>
                </a:cxn>
                <a:cxn ang="0">
                  <a:pos x="82" y="31"/>
                </a:cxn>
                <a:cxn ang="0">
                  <a:pos x="82" y="0"/>
                </a:cxn>
                <a:cxn ang="0">
                  <a:pos x="0" y="0"/>
                </a:cxn>
                <a:cxn ang="0">
                  <a:pos x="0" y="0"/>
                </a:cxn>
                <a:cxn ang="0">
                  <a:pos x="67" y="8"/>
                </a:cxn>
                <a:cxn ang="0">
                  <a:pos x="67" y="31"/>
                </a:cxn>
                <a:cxn ang="0">
                  <a:pos x="67" y="31"/>
                </a:cxn>
                <a:cxn ang="0">
                  <a:pos x="65" y="40"/>
                </a:cxn>
                <a:cxn ang="0">
                  <a:pos x="63" y="42"/>
                </a:cxn>
                <a:cxn ang="0">
                  <a:pos x="61" y="44"/>
                </a:cxn>
                <a:cxn ang="0">
                  <a:pos x="53" y="44"/>
                </a:cxn>
                <a:cxn ang="0">
                  <a:pos x="40" y="44"/>
                </a:cxn>
                <a:cxn ang="0">
                  <a:pos x="12" y="44"/>
                </a:cxn>
                <a:cxn ang="0">
                  <a:pos x="12" y="8"/>
                </a:cxn>
                <a:cxn ang="0">
                  <a:pos x="67" y="8"/>
                </a:cxn>
                <a:cxn ang="0">
                  <a:pos x="67" y="8"/>
                </a:cxn>
              </a:cxnLst>
              <a:rect l="0" t="0" r="r" b="b"/>
              <a:pathLst>
                <a:path w="82" h="54">
                  <a:moveTo>
                    <a:pt x="0" y="0"/>
                  </a:moveTo>
                  <a:lnTo>
                    <a:pt x="0" y="54"/>
                  </a:lnTo>
                  <a:lnTo>
                    <a:pt x="48" y="54"/>
                  </a:lnTo>
                  <a:lnTo>
                    <a:pt x="48" y="54"/>
                  </a:lnTo>
                  <a:lnTo>
                    <a:pt x="63" y="54"/>
                  </a:lnTo>
                  <a:lnTo>
                    <a:pt x="74" y="50"/>
                  </a:lnTo>
                  <a:lnTo>
                    <a:pt x="78" y="48"/>
                  </a:lnTo>
                  <a:lnTo>
                    <a:pt x="80" y="44"/>
                  </a:lnTo>
                  <a:lnTo>
                    <a:pt x="82" y="31"/>
                  </a:lnTo>
                  <a:lnTo>
                    <a:pt x="82" y="0"/>
                  </a:lnTo>
                  <a:lnTo>
                    <a:pt x="0" y="0"/>
                  </a:lnTo>
                  <a:lnTo>
                    <a:pt x="0" y="0"/>
                  </a:lnTo>
                  <a:close/>
                  <a:moveTo>
                    <a:pt x="67" y="8"/>
                  </a:moveTo>
                  <a:lnTo>
                    <a:pt x="67" y="31"/>
                  </a:lnTo>
                  <a:lnTo>
                    <a:pt x="67" y="31"/>
                  </a:lnTo>
                  <a:lnTo>
                    <a:pt x="65" y="40"/>
                  </a:lnTo>
                  <a:lnTo>
                    <a:pt x="63" y="42"/>
                  </a:lnTo>
                  <a:lnTo>
                    <a:pt x="61" y="44"/>
                  </a:lnTo>
                  <a:lnTo>
                    <a:pt x="53" y="44"/>
                  </a:lnTo>
                  <a:lnTo>
                    <a:pt x="40" y="44"/>
                  </a:lnTo>
                  <a:lnTo>
                    <a:pt x="12" y="44"/>
                  </a:lnTo>
                  <a:lnTo>
                    <a:pt x="12" y="8"/>
                  </a:lnTo>
                  <a:lnTo>
                    <a:pt x="67" y="8"/>
                  </a:lnTo>
                  <a:lnTo>
                    <a:pt x="67" y="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7" name="Freeform 325"/>
            <p:cNvSpPr>
              <a:spLocks noChangeAspect="1"/>
            </p:cNvSpPr>
            <p:nvPr/>
          </p:nvSpPr>
          <p:spPr bwMode="auto">
            <a:xfrm>
              <a:off x="2736" y="2343"/>
              <a:ext cx="57" cy="121"/>
            </a:xfrm>
            <a:custGeom>
              <a:avLst/>
              <a:gdLst/>
              <a:ahLst/>
              <a:cxnLst>
                <a:cxn ang="0">
                  <a:pos x="44" y="104"/>
                </a:cxn>
                <a:cxn ang="0">
                  <a:pos x="44" y="104"/>
                </a:cxn>
                <a:cxn ang="0">
                  <a:pos x="44" y="112"/>
                </a:cxn>
                <a:cxn ang="0">
                  <a:pos x="40" y="116"/>
                </a:cxn>
                <a:cxn ang="0">
                  <a:pos x="36" y="118"/>
                </a:cxn>
                <a:cxn ang="0">
                  <a:pos x="30" y="121"/>
                </a:cxn>
                <a:cxn ang="0">
                  <a:pos x="17" y="121"/>
                </a:cxn>
                <a:cxn ang="0">
                  <a:pos x="17" y="110"/>
                </a:cxn>
                <a:cxn ang="0">
                  <a:pos x="25" y="110"/>
                </a:cxn>
                <a:cxn ang="0">
                  <a:pos x="25" y="110"/>
                </a:cxn>
                <a:cxn ang="0">
                  <a:pos x="30" y="108"/>
                </a:cxn>
                <a:cxn ang="0">
                  <a:pos x="32" y="104"/>
                </a:cxn>
                <a:cxn ang="0">
                  <a:pos x="32" y="32"/>
                </a:cxn>
                <a:cxn ang="0">
                  <a:pos x="0" y="32"/>
                </a:cxn>
                <a:cxn ang="0">
                  <a:pos x="0" y="21"/>
                </a:cxn>
                <a:cxn ang="0">
                  <a:pos x="32" y="21"/>
                </a:cxn>
                <a:cxn ang="0">
                  <a:pos x="32" y="0"/>
                </a:cxn>
                <a:cxn ang="0">
                  <a:pos x="44" y="0"/>
                </a:cxn>
                <a:cxn ang="0">
                  <a:pos x="44" y="21"/>
                </a:cxn>
                <a:cxn ang="0">
                  <a:pos x="55" y="21"/>
                </a:cxn>
                <a:cxn ang="0">
                  <a:pos x="55" y="32"/>
                </a:cxn>
                <a:cxn ang="0">
                  <a:pos x="44" y="32"/>
                </a:cxn>
                <a:cxn ang="0">
                  <a:pos x="44" y="104"/>
                </a:cxn>
                <a:cxn ang="0">
                  <a:pos x="44" y="104"/>
                </a:cxn>
              </a:cxnLst>
              <a:rect l="0" t="0" r="r" b="b"/>
              <a:pathLst>
                <a:path w="55" h="121">
                  <a:moveTo>
                    <a:pt x="44" y="104"/>
                  </a:moveTo>
                  <a:lnTo>
                    <a:pt x="44" y="104"/>
                  </a:lnTo>
                  <a:lnTo>
                    <a:pt x="44" y="112"/>
                  </a:lnTo>
                  <a:lnTo>
                    <a:pt x="40" y="116"/>
                  </a:lnTo>
                  <a:lnTo>
                    <a:pt x="36" y="118"/>
                  </a:lnTo>
                  <a:lnTo>
                    <a:pt x="30" y="121"/>
                  </a:lnTo>
                  <a:lnTo>
                    <a:pt x="17" y="121"/>
                  </a:lnTo>
                  <a:lnTo>
                    <a:pt x="17" y="110"/>
                  </a:lnTo>
                  <a:lnTo>
                    <a:pt x="25" y="110"/>
                  </a:lnTo>
                  <a:lnTo>
                    <a:pt x="25" y="110"/>
                  </a:lnTo>
                  <a:lnTo>
                    <a:pt x="30" y="108"/>
                  </a:lnTo>
                  <a:lnTo>
                    <a:pt x="32" y="104"/>
                  </a:lnTo>
                  <a:lnTo>
                    <a:pt x="32" y="32"/>
                  </a:lnTo>
                  <a:lnTo>
                    <a:pt x="0" y="32"/>
                  </a:lnTo>
                  <a:lnTo>
                    <a:pt x="0" y="21"/>
                  </a:lnTo>
                  <a:lnTo>
                    <a:pt x="32" y="21"/>
                  </a:lnTo>
                  <a:lnTo>
                    <a:pt x="32" y="0"/>
                  </a:lnTo>
                  <a:lnTo>
                    <a:pt x="44" y="0"/>
                  </a:lnTo>
                  <a:lnTo>
                    <a:pt x="44" y="21"/>
                  </a:lnTo>
                  <a:lnTo>
                    <a:pt x="55" y="21"/>
                  </a:lnTo>
                  <a:lnTo>
                    <a:pt x="55" y="32"/>
                  </a:lnTo>
                  <a:lnTo>
                    <a:pt x="44" y="32"/>
                  </a:lnTo>
                  <a:lnTo>
                    <a:pt x="44" y="104"/>
                  </a:lnTo>
                  <a:lnTo>
                    <a:pt x="44" y="10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8" name="Freeform 326"/>
            <p:cNvSpPr>
              <a:spLocks noChangeAspect="1" noEditPoints="1"/>
            </p:cNvSpPr>
            <p:nvPr/>
          </p:nvSpPr>
          <p:spPr bwMode="auto">
            <a:xfrm>
              <a:off x="3098" y="2350"/>
              <a:ext cx="62" cy="114"/>
            </a:xfrm>
            <a:custGeom>
              <a:avLst/>
              <a:gdLst/>
              <a:ahLst/>
              <a:cxnLst>
                <a:cxn ang="0">
                  <a:pos x="24" y="54"/>
                </a:cxn>
                <a:cxn ang="0">
                  <a:pos x="24" y="50"/>
                </a:cxn>
                <a:cxn ang="0">
                  <a:pos x="38" y="50"/>
                </a:cxn>
                <a:cxn ang="0">
                  <a:pos x="38" y="114"/>
                </a:cxn>
                <a:cxn ang="0">
                  <a:pos x="51" y="114"/>
                </a:cxn>
                <a:cxn ang="0">
                  <a:pos x="51" y="50"/>
                </a:cxn>
                <a:cxn ang="0">
                  <a:pos x="62" y="50"/>
                </a:cxn>
                <a:cxn ang="0">
                  <a:pos x="62" y="40"/>
                </a:cxn>
                <a:cxn ang="0">
                  <a:pos x="51" y="40"/>
                </a:cxn>
                <a:cxn ang="0">
                  <a:pos x="51" y="10"/>
                </a:cxn>
                <a:cxn ang="0">
                  <a:pos x="62" y="10"/>
                </a:cxn>
                <a:cxn ang="0">
                  <a:pos x="62" y="0"/>
                </a:cxn>
                <a:cxn ang="0">
                  <a:pos x="5" y="0"/>
                </a:cxn>
                <a:cxn ang="0">
                  <a:pos x="5" y="10"/>
                </a:cxn>
                <a:cxn ang="0">
                  <a:pos x="13" y="10"/>
                </a:cxn>
                <a:cxn ang="0">
                  <a:pos x="13" y="40"/>
                </a:cxn>
                <a:cxn ang="0">
                  <a:pos x="2" y="40"/>
                </a:cxn>
                <a:cxn ang="0">
                  <a:pos x="2" y="50"/>
                </a:cxn>
                <a:cxn ang="0">
                  <a:pos x="13" y="50"/>
                </a:cxn>
                <a:cxn ang="0">
                  <a:pos x="13" y="52"/>
                </a:cxn>
                <a:cxn ang="0">
                  <a:pos x="13" y="52"/>
                </a:cxn>
                <a:cxn ang="0">
                  <a:pos x="11" y="69"/>
                </a:cxn>
                <a:cxn ang="0">
                  <a:pos x="9" y="84"/>
                </a:cxn>
                <a:cxn ang="0">
                  <a:pos x="5" y="97"/>
                </a:cxn>
                <a:cxn ang="0">
                  <a:pos x="0" y="107"/>
                </a:cxn>
                <a:cxn ang="0">
                  <a:pos x="5" y="114"/>
                </a:cxn>
                <a:cxn ang="0">
                  <a:pos x="5" y="114"/>
                </a:cxn>
                <a:cxn ang="0">
                  <a:pos x="13" y="103"/>
                </a:cxn>
                <a:cxn ang="0">
                  <a:pos x="19" y="90"/>
                </a:cxn>
                <a:cxn ang="0">
                  <a:pos x="24" y="73"/>
                </a:cxn>
                <a:cxn ang="0">
                  <a:pos x="24" y="54"/>
                </a:cxn>
                <a:cxn ang="0">
                  <a:pos x="24" y="54"/>
                </a:cxn>
                <a:cxn ang="0">
                  <a:pos x="38" y="40"/>
                </a:cxn>
                <a:cxn ang="0">
                  <a:pos x="24" y="40"/>
                </a:cxn>
                <a:cxn ang="0">
                  <a:pos x="24" y="8"/>
                </a:cxn>
                <a:cxn ang="0">
                  <a:pos x="38" y="8"/>
                </a:cxn>
                <a:cxn ang="0">
                  <a:pos x="38" y="40"/>
                </a:cxn>
                <a:cxn ang="0">
                  <a:pos x="38" y="40"/>
                </a:cxn>
              </a:cxnLst>
              <a:rect l="0" t="0" r="r" b="b"/>
              <a:pathLst>
                <a:path w="62" h="114">
                  <a:moveTo>
                    <a:pt x="24" y="54"/>
                  </a:moveTo>
                  <a:lnTo>
                    <a:pt x="24" y="50"/>
                  </a:lnTo>
                  <a:lnTo>
                    <a:pt x="38" y="50"/>
                  </a:lnTo>
                  <a:lnTo>
                    <a:pt x="38" y="114"/>
                  </a:lnTo>
                  <a:lnTo>
                    <a:pt x="51" y="114"/>
                  </a:lnTo>
                  <a:lnTo>
                    <a:pt x="51" y="50"/>
                  </a:lnTo>
                  <a:lnTo>
                    <a:pt x="62" y="50"/>
                  </a:lnTo>
                  <a:lnTo>
                    <a:pt x="62" y="40"/>
                  </a:lnTo>
                  <a:lnTo>
                    <a:pt x="51" y="40"/>
                  </a:lnTo>
                  <a:lnTo>
                    <a:pt x="51" y="10"/>
                  </a:lnTo>
                  <a:lnTo>
                    <a:pt x="62" y="10"/>
                  </a:lnTo>
                  <a:lnTo>
                    <a:pt x="62" y="0"/>
                  </a:lnTo>
                  <a:lnTo>
                    <a:pt x="5" y="0"/>
                  </a:lnTo>
                  <a:lnTo>
                    <a:pt x="5" y="10"/>
                  </a:lnTo>
                  <a:lnTo>
                    <a:pt x="13" y="10"/>
                  </a:lnTo>
                  <a:lnTo>
                    <a:pt x="13" y="40"/>
                  </a:lnTo>
                  <a:lnTo>
                    <a:pt x="2" y="40"/>
                  </a:lnTo>
                  <a:lnTo>
                    <a:pt x="2" y="50"/>
                  </a:lnTo>
                  <a:lnTo>
                    <a:pt x="13" y="50"/>
                  </a:lnTo>
                  <a:lnTo>
                    <a:pt x="13" y="52"/>
                  </a:lnTo>
                  <a:lnTo>
                    <a:pt x="13" y="52"/>
                  </a:lnTo>
                  <a:lnTo>
                    <a:pt x="11" y="69"/>
                  </a:lnTo>
                  <a:lnTo>
                    <a:pt x="9" y="84"/>
                  </a:lnTo>
                  <a:lnTo>
                    <a:pt x="5" y="97"/>
                  </a:lnTo>
                  <a:lnTo>
                    <a:pt x="0" y="107"/>
                  </a:lnTo>
                  <a:lnTo>
                    <a:pt x="5" y="114"/>
                  </a:lnTo>
                  <a:lnTo>
                    <a:pt x="5" y="114"/>
                  </a:lnTo>
                  <a:lnTo>
                    <a:pt x="13" y="103"/>
                  </a:lnTo>
                  <a:lnTo>
                    <a:pt x="19" y="90"/>
                  </a:lnTo>
                  <a:lnTo>
                    <a:pt x="24" y="73"/>
                  </a:lnTo>
                  <a:lnTo>
                    <a:pt x="24" y="54"/>
                  </a:lnTo>
                  <a:lnTo>
                    <a:pt x="24" y="54"/>
                  </a:lnTo>
                  <a:close/>
                  <a:moveTo>
                    <a:pt x="38" y="40"/>
                  </a:moveTo>
                  <a:lnTo>
                    <a:pt x="24" y="40"/>
                  </a:lnTo>
                  <a:lnTo>
                    <a:pt x="24" y="8"/>
                  </a:lnTo>
                  <a:lnTo>
                    <a:pt x="38" y="8"/>
                  </a:lnTo>
                  <a:lnTo>
                    <a:pt x="38" y="40"/>
                  </a:lnTo>
                  <a:lnTo>
                    <a:pt x="38"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9" name="Freeform 327"/>
            <p:cNvSpPr>
              <a:spLocks noChangeAspect="1" noEditPoints="1"/>
            </p:cNvSpPr>
            <p:nvPr/>
          </p:nvSpPr>
          <p:spPr bwMode="auto">
            <a:xfrm>
              <a:off x="3050" y="2350"/>
              <a:ext cx="46" cy="109"/>
            </a:xfrm>
            <a:custGeom>
              <a:avLst/>
              <a:gdLst/>
              <a:ahLst/>
              <a:cxnLst>
                <a:cxn ang="0">
                  <a:pos x="4" y="10"/>
                </a:cxn>
                <a:cxn ang="0">
                  <a:pos x="14" y="10"/>
                </a:cxn>
                <a:cxn ang="0">
                  <a:pos x="14" y="10"/>
                </a:cxn>
                <a:cxn ang="0">
                  <a:pos x="14" y="23"/>
                </a:cxn>
                <a:cxn ang="0">
                  <a:pos x="10" y="36"/>
                </a:cxn>
                <a:cxn ang="0">
                  <a:pos x="6" y="48"/>
                </a:cxn>
                <a:cxn ang="0">
                  <a:pos x="0" y="59"/>
                </a:cxn>
                <a:cxn ang="0">
                  <a:pos x="4" y="69"/>
                </a:cxn>
                <a:cxn ang="0">
                  <a:pos x="4" y="69"/>
                </a:cxn>
                <a:cxn ang="0">
                  <a:pos x="10" y="59"/>
                </a:cxn>
                <a:cxn ang="0">
                  <a:pos x="10" y="57"/>
                </a:cxn>
                <a:cxn ang="0">
                  <a:pos x="10" y="109"/>
                </a:cxn>
                <a:cxn ang="0">
                  <a:pos x="29" y="109"/>
                </a:cxn>
                <a:cxn ang="0">
                  <a:pos x="29" y="109"/>
                </a:cxn>
                <a:cxn ang="0">
                  <a:pos x="36" y="109"/>
                </a:cxn>
                <a:cxn ang="0">
                  <a:pos x="42" y="105"/>
                </a:cxn>
                <a:cxn ang="0">
                  <a:pos x="44" y="99"/>
                </a:cxn>
                <a:cxn ang="0">
                  <a:pos x="44" y="90"/>
                </a:cxn>
                <a:cxn ang="0">
                  <a:pos x="44" y="40"/>
                </a:cxn>
                <a:cxn ang="0">
                  <a:pos x="21" y="40"/>
                </a:cxn>
                <a:cxn ang="0">
                  <a:pos x="21" y="40"/>
                </a:cxn>
                <a:cxn ang="0">
                  <a:pos x="25" y="25"/>
                </a:cxn>
                <a:cxn ang="0">
                  <a:pos x="29" y="10"/>
                </a:cxn>
                <a:cxn ang="0">
                  <a:pos x="46" y="10"/>
                </a:cxn>
                <a:cxn ang="0">
                  <a:pos x="46" y="0"/>
                </a:cxn>
                <a:cxn ang="0">
                  <a:pos x="4" y="0"/>
                </a:cxn>
                <a:cxn ang="0">
                  <a:pos x="4" y="10"/>
                </a:cxn>
                <a:cxn ang="0">
                  <a:pos x="4" y="10"/>
                </a:cxn>
                <a:cxn ang="0">
                  <a:pos x="21" y="48"/>
                </a:cxn>
                <a:cxn ang="0">
                  <a:pos x="33" y="48"/>
                </a:cxn>
                <a:cxn ang="0">
                  <a:pos x="33" y="88"/>
                </a:cxn>
                <a:cxn ang="0">
                  <a:pos x="33" y="88"/>
                </a:cxn>
                <a:cxn ang="0">
                  <a:pos x="33" y="99"/>
                </a:cxn>
                <a:cxn ang="0">
                  <a:pos x="29" y="101"/>
                </a:cxn>
                <a:cxn ang="0">
                  <a:pos x="27" y="101"/>
                </a:cxn>
                <a:cxn ang="0">
                  <a:pos x="21" y="101"/>
                </a:cxn>
                <a:cxn ang="0">
                  <a:pos x="21" y="48"/>
                </a:cxn>
                <a:cxn ang="0">
                  <a:pos x="21" y="48"/>
                </a:cxn>
              </a:cxnLst>
              <a:rect l="0" t="0" r="r" b="b"/>
              <a:pathLst>
                <a:path w="46" h="109">
                  <a:moveTo>
                    <a:pt x="4" y="10"/>
                  </a:moveTo>
                  <a:lnTo>
                    <a:pt x="14" y="10"/>
                  </a:lnTo>
                  <a:lnTo>
                    <a:pt x="14" y="10"/>
                  </a:lnTo>
                  <a:lnTo>
                    <a:pt x="14" y="23"/>
                  </a:lnTo>
                  <a:lnTo>
                    <a:pt x="10" y="36"/>
                  </a:lnTo>
                  <a:lnTo>
                    <a:pt x="6" y="48"/>
                  </a:lnTo>
                  <a:lnTo>
                    <a:pt x="0" y="59"/>
                  </a:lnTo>
                  <a:lnTo>
                    <a:pt x="4" y="69"/>
                  </a:lnTo>
                  <a:lnTo>
                    <a:pt x="4" y="69"/>
                  </a:lnTo>
                  <a:lnTo>
                    <a:pt x="10" y="59"/>
                  </a:lnTo>
                  <a:lnTo>
                    <a:pt x="10" y="57"/>
                  </a:lnTo>
                  <a:lnTo>
                    <a:pt x="10" y="109"/>
                  </a:lnTo>
                  <a:lnTo>
                    <a:pt x="29" y="109"/>
                  </a:lnTo>
                  <a:lnTo>
                    <a:pt x="29" y="109"/>
                  </a:lnTo>
                  <a:lnTo>
                    <a:pt x="36" y="109"/>
                  </a:lnTo>
                  <a:lnTo>
                    <a:pt x="42" y="105"/>
                  </a:lnTo>
                  <a:lnTo>
                    <a:pt x="44" y="99"/>
                  </a:lnTo>
                  <a:lnTo>
                    <a:pt x="44" y="90"/>
                  </a:lnTo>
                  <a:lnTo>
                    <a:pt x="44" y="40"/>
                  </a:lnTo>
                  <a:lnTo>
                    <a:pt x="21" y="40"/>
                  </a:lnTo>
                  <a:lnTo>
                    <a:pt x="21" y="40"/>
                  </a:lnTo>
                  <a:lnTo>
                    <a:pt x="25" y="25"/>
                  </a:lnTo>
                  <a:lnTo>
                    <a:pt x="29" y="10"/>
                  </a:lnTo>
                  <a:lnTo>
                    <a:pt x="46" y="10"/>
                  </a:lnTo>
                  <a:lnTo>
                    <a:pt x="46" y="0"/>
                  </a:lnTo>
                  <a:lnTo>
                    <a:pt x="4" y="0"/>
                  </a:lnTo>
                  <a:lnTo>
                    <a:pt x="4" y="10"/>
                  </a:lnTo>
                  <a:lnTo>
                    <a:pt x="4" y="10"/>
                  </a:lnTo>
                  <a:close/>
                  <a:moveTo>
                    <a:pt x="21" y="48"/>
                  </a:moveTo>
                  <a:lnTo>
                    <a:pt x="33" y="48"/>
                  </a:lnTo>
                  <a:lnTo>
                    <a:pt x="33" y="88"/>
                  </a:lnTo>
                  <a:lnTo>
                    <a:pt x="33" y="88"/>
                  </a:lnTo>
                  <a:lnTo>
                    <a:pt x="33" y="99"/>
                  </a:lnTo>
                  <a:lnTo>
                    <a:pt x="29" y="101"/>
                  </a:lnTo>
                  <a:lnTo>
                    <a:pt x="27" y="101"/>
                  </a:lnTo>
                  <a:lnTo>
                    <a:pt x="21" y="101"/>
                  </a:lnTo>
                  <a:lnTo>
                    <a:pt x="21" y="48"/>
                  </a:lnTo>
                  <a:lnTo>
                    <a:pt x="21" y="4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0" name="Freeform 328"/>
            <p:cNvSpPr>
              <a:spLocks noChangeAspect="1"/>
            </p:cNvSpPr>
            <p:nvPr/>
          </p:nvSpPr>
          <p:spPr bwMode="auto">
            <a:xfrm>
              <a:off x="2624" y="2348"/>
              <a:ext cx="46" cy="116"/>
            </a:xfrm>
            <a:custGeom>
              <a:avLst/>
              <a:gdLst/>
              <a:ahLst/>
              <a:cxnLst>
                <a:cxn ang="0">
                  <a:pos x="29" y="40"/>
                </a:cxn>
                <a:cxn ang="0">
                  <a:pos x="29" y="40"/>
                </a:cxn>
                <a:cxn ang="0">
                  <a:pos x="25" y="33"/>
                </a:cxn>
                <a:cxn ang="0">
                  <a:pos x="25" y="33"/>
                </a:cxn>
                <a:cxn ang="0">
                  <a:pos x="34" y="27"/>
                </a:cxn>
                <a:cxn ang="0">
                  <a:pos x="40" y="19"/>
                </a:cxn>
                <a:cxn ang="0">
                  <a:pos x="42" y="10"/>
                </a:cxn>
                <a:cxn ang="0">
                  <a:pos x="44" y="0"/>
                </a:cxn>
                <a:cxn ang="0">
                  <a:pos x="2" y="0"/>
                </a:cxn>
                <a:cxn ang="0">
                  <a:pos x="2" y="8"/>
                </a:cxn>
                <a:cxn ang="0">
                  <a:pos x="29" y="8"/>
                </a:cxn>
                <a:cxn ang="0">
                  <a:pos x="29" y="8"/>
                </a:cxn>
                <a:cxn ang="0">
                  <a:pos x="27" y="19"/>
                </a:cxn>
                <a:cxn ang="0">
                  <a:pos x="23" y="27"/>
                </a:cxn>
                <a:cxn ang="0">
                  <a:pos x="23" y="27"/>
                </a:cxn>
                <a:cxn ang="0">
                  <a:pos x="17" y="16"/>
                </a:cxn>
                <a:cxn ang="0">
                  <a:pos x="6" y="16"/>
                </a:cxn>
                <a:cxn ang="0">
                  <a:pos x="6" y="16"/>
                </a:cxn>
                <a:cxn ang="0">
                  <a:pos x="12" y="29"/>
                </a:cxn>
                <a:cxn ang="0">
                  <a:pos x="17" y="40"/>
                </a:cxn>
                <a:cxn ang="0">
                  <a:pos x="0" y="40"/>
                </a:cxn>
                <a:cxn ang="0">
                  <a:pos x="0" y="50"/>
                </a:cxn>
                <a:cxn ang="0">
                  <a:pos x="15" y="50"/>
                </a:cxn>
                <a:cxn ang="0">
                  <a:pos x="15" y="99"/>
                </a:cxn>
                <a:cxn ang="0">
                  <a:pos x="15" y="99"/>
                </a:cxn>
                <a:cxn ang="0">
                  <a:pos x="12" y="103"/>
                </a:cxn>
                <a:cxn ang="0">
                  <a:pos x="8" y="105"/>
                </a:cxn>
                <a:cxn ang="0">
                  <a:pos x="0" y="105"/>
                </a:cxn>
                <a:cxn ang="0">
                  <a:pos x="2" y="116"/>
                </a:cxn>
                <a:cxn ang="0">
                  <a:pos x="12" y="116"/>
                </a:cxn>
                <a:cxn ang="0">
                  <a:pos x="12" y="116"/>
                </a:cxn>
                <a:cxn ang="0">
                  <a:pos x="19" y="116"/>
                </a:cxn>
                <a:cxn ang="0">
                  <a:pos x="23" y="111"/>
                </a:cxn>
                <a:cxn ang="0">
                  <a:pos x="25" y="107"/>
                </a:cxn>
                <a:cxn ang="0">
                  <a:pos x="27" y="99"/>
                </a:cxn>
                <a:cxn ang="0">
                  <a:pos x="27" y="50"/>
                </a:cxn>
                <a:cxn ang="0">
                  <a:pos x="34" y="50"/>
                </a:cxn>
                <a:cxn ang="0">
                  <a:pos x="34" y="50"/>
                </a:cxn>
                <a:cxn ang="0">
                  <a:pos x="34" y="61"/>
                </a:cxn>
                <a:cxn ang="0">
                  <a:pos x="29" y="73"/>
                </a:cxn>
                <a:cxn ang="0">
                  <a:pos x="36" y="80"/>
                </a:cxn>
                <a:cxn ang="0">
                  <a:pos x="36" y="80"/>
                </a:cxn>
                <a:cxn ang="0">
                  <a:pos x="40" y="71"/>
                </a:cxn>
                <a:cxn ang="0">
                  <a:pos x="44" y="63"/>
                </a:cxn>
                <a:cxn ang="0">
                  <a:pos x="46" y="52"/>
                </a:cxn>
                <a:cxn ang="0">
                  <a:pos x="46" y="40"/>
                </a:cxn>
                <a:cxn ang="0">
                  <a:pos x="29" y="40"/>
                </a:cxn>
                <a:cxn ang="0">
                  <a:pos x="29" y="40"/>
                </a:cxn>
              </a:cxnLst>
              <a:rect l="0" t="0" r="r" b="b"/>
              <a:pathLst>
                <a:path w="46" h="116">
                  <a:moveTo>
                    <a:pt x="29" y="40"/>
                  </a:moveTo>
                  <a:lnTo>
                    <a:pt x="29" y="40"/>
                  </a:lnTo>
                  <a:lnTo>
                    <a:pt x="25" y="33"/>
                  </a:lnTo>
                  <a:lnTo>
                    <a:pt x="25" y="33"/>
                  </a:lnTo>
                  <a:lnTo>
                    <a:pt x="34" y="27"/>
                  </a:lnTo>
                  <a:lnTo>
                    <a:pt x="40" y="19"/>
                  </a:lnTo>
                  <a:lnTo>
                    <a:pt x="42" y="10"/>
                  </a:lnTo>
                  <a:lnTo>
                    <a:pt x="44" y="0"/>
                  </a:lnTo>
                  <a:lnTo>
                    <a:pt x="2" y="0"/>
                  </a:lnTo>
                  <a:lnTo>
                    <a:pt x="2" y="8"/>
                  </a:lnTo>
                  <a:lnTo>
                    <a:pt x="29" y="8"/>
                  </a:lnTo>
                  <a:lnTo>
                    <a:pt x="29" y="8"/>
                  </a:lnTo>
                  <a:lnTo>
                    <a:pt x="27" y="19"/>
                  </a:lnTo>
                  <a:lnTo>
                    <a:pt x="23" y="27"/>
                  </a:lnTo>
                  <a:lnTo>
                    <a:pt x="23" y="27"/>
                  </a:lnTo>
                  <a:lnTo>
                    <a:pt x="17" y="16"/>
                  </a:lnTo>
                  <a:lnTo>
                    <a:pt x="6" y="16"/>
                  </a:lnTo>
                  <a:lnTo>
                    <a:pt x="6" y="16"/>
                  </a:lnTo>
                  <a:lnTo>
                    <a:pt x="12" y="29"/>
                  </a:lnTo>
                  <a:lnTo>
                    <a:pt x="17" y="40"/>
                  </a:lnTo>
                  <a:lnTo>
                    <a:pt x="0" y="40"/>
                  </a:lnTo>
                  <a:lnTo>
                    <a:pt x="0" y="50"/>
                  </a:lnTo>
                  <a:lnTo>
                    <a:pt x="15" y="50"/>
                  </a:lnTo>
                  <a:lnTo>
                    <a:pt x="15" y="99"/>
                  </a:lnTo>
                  <a:lnTo>
                    <a:pt x="15" y="99"/>
                  </a:lnTo>
                  <a:lnTo>
                    <a:pt x="12" y="103"/>
                  </a:lnTo>
                  <a:lnTo>
                    <a:pt x="8" y="105"/>
                  </a:lnTo>
                  <a:lnTo>
                    <a:pt x="0" y="105"/>
                  </a:lnTo>
                  <a:lnTo>
                    <a:pt x="2" y="116"/>
                  </a:lnTo>
                  <a:lnTo>
                    <a:pt x="12" y="116"/>
                  </a:lnTo>
                  <a:lnTo>
                    <a:pt x="12" y="116"/>
                  </a:lnTo>
                  <a:lnTo>
                    <a:pt x="19" y="116"/>
                  </a:lnTo>
                  <a:lnTo>
                    <a:pt x="23" y="111"/>
                  </a:lnTo>
                  <a:lnTo>
                    <a:pt x="25" y="107"/>
                  </a:lnTo>
                  <a:lnTo>
                    <a:pt x="27" y="99"/>
                  </a:lnTo>
                  <a:lnTo>
                    <a:pt x="27" y="50"/>
                  </a:lnTo>
                  <a:lnTo>
                    <a:pt x="34" y="50"/>
                  </a:lnTo>
                  <a:lnTo>
                    <a:pt x="34" y="50"/>
                  </a:lnTo>
                  <a:lnTo>
                    <a:pt x="34" y="61"/>
                  </a:lnTo>
                  <a:lnTo>
                    <a:pt x="29" y="73"/>
                  </a:lnTo>
                  <a:lnTo>
                    <a:pt x="36" y="80"/>
                  </a:lnTo>
                  <a:lnTo>
                    <a:pt x="36" y="80"/>
                  </a:lnTo>
                  <a:lnTo>
                    <a:pt x="40" y="71"/>
                  </a:lnTo>
                  <a:lnTo>
                    <a:pt x="44" y="63"/>
                  </a:lnTo>
                  <a:lnTo>
                    <a:pt x="46" y="52"/>
                  </a:lnTo>
                  <a:lnTo>
                    <a:pt x="46" y="40"/>
                  </a:lnTo>
                  <a:lnTo>
                    <a:pt x="29" y="40"/>
                  </a:lnTo>
                  <a:lnTo>
                    <a:pt x="29"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1" name="Freeform 329"/>
            <p:cNvSpPr>
              <a:spLocks noChangeAspect="1"/>
            </p:cNvSpPr>
            <p:nvPr/>
          </p:nvSpPr>
          <p:spPr bwMode="auto">
            <a:xfrm>
              <a:off x="2806" y="2419"/>
              <a:ext cx="15" cy="36"/>
            </a:xfrm>
            <a:custGeom>
              <a:avLst/>
              <a:gdLst/>
              <a:ahLst/>
              <a:cxnLst>
                <a:cxn ang="0">
                  <a:pos x="0" y="36"/>
                </a:cxn>
                <a:cxn ang="0">
                  <a:pos x="10" y="36"/>
                </a:cxn>
                <a:cxn ang="0">
                  <a:pos x="10" y="36"/>
                </a:cxn>
                <a:cxn ang="0">
                  <a:pos x="15" y="0"/>
                </a:cxn>
                <a:cxn ang="0">
                  <a:pos x="4" y="0"/>
                </a:cxn>
                <a:cxn ang="0">
                  <a:pos x="4" y="0"/>
                </a:cxn>
                <a:cxn ang="0">
                  <a:pos x="0" y="36"/>
                </a:cxn>
                <a:cxn ang="0">
                  <a:pos x="0" y="36"/>
                </a:cxn>
              </a:cxnLst>
              <a:rect l="0" t="0" r="r" b="b"/>
              <a:pathLst>
                <a:path w="15" h="36">
                  <a:moveTo>
                    <a:pt x="0" y="36"/>
                  </a:moveTo>
                  <a:lnTo>
                    <a:pt x="10" y="36"/>
                  </a:lnTo>
                  <a:lnTo>
                    <a:pt x="10" y="36"/>
                  </a:lnTo>
                  <a:lnTo>
                    <a:pt x="15" y="0"/>
                  </a:lnTo>
                  <a:lnTo>
                    <a:pt x="4" y="0"/>
                  </a:lnTo>
                  <a:lnTo>
                    <a:pt x="4" y="0"/>
                  </a:lnTo>
                  <a:lnTo>
                    <a:pt x="0" y="36"/>
                  </a:lnTo>
                  <a:lnTo>
                    <a:pt x="0" y="3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2" name="Freeform 330"/>
            <p:cNvSpPr>
              <a:spLocks noChangeAspect="1"/>
            </p:cNvSpPr>
            <p:nvPr/>
          </p:nvSpPr>
          <p:spPr bwMode="auto">
            <a:xfrm>
              <a:off x="2806" y="2345"/>
              <a:ext cx="46" cy="119"/>
            </a:xfrm>
            <a:custGeom>
              <a:avLst/>
              <a:gdLst/>
              <a:ahLst/>
              <a:cxnLst>
                <a:cxn ang="0">
                  <a:pos x="42" y="64"/>
                </a:cxn>
                <a:cxn ang="0">
                  <a:pos x="42" y="64"/>
                </a:cxn>
                <a:cxn ang="0">
                  <a:pos x="44" y="64"/>
                </a:cxn>
                <a:cxn ang="0">
                  <a:pos x="46" y="62"/>
                </a:cxn>
                <a:cxn ang="0">
                  <a:pos x="46" y="57"/>
                </a:cxn>
                <a:cxn ang="0">
                  <a:pos x="46" y="57"/>
                </a:cxn>
                <a:cxn ang="0">
                  <a:pos x="42" y="43"/>
                </a:cxn>
                <a:cxn ang="0">
                  <a:pos x="34" y="43"/>
                </a:cxn>
                <a:cxn ang="0">
                  <a:pos x="34" y="43"/>
                </a:cxn>
                <a:cxn ang="0">
                  <a:pos x="36" y="55"/>
                </a:cxn>
                <a:cxn ang="0">
                  <a:pos x="19" y="55"/>
                </a:cxn>
                <a:cxn ang="0">
                  <a:pos x="19" y="55"/>
                </a:cxn>
                <a:cxn ang="0">
                  <a:pos x="30" y="38"/>
                </a:cxn>
                <a:cxn ang="0">
                  <a:pos x="40" y="19"/>
                </a:cxn>
                <a:cxn ang="0">
                  <a:pos x="27" y="19"/>
                </a:cxn>
                <a:cxn ang="0">
                  <a:pos x="27" y="19"/>
                </a:cxn>
                <a:cxn ang="0">
                  <a:pos x="21" y="32"/>
                </a:cxn>
                <a:cxn ang="0">
                  <a:pos x="21" y="32"/>
                </a:cxn>
                <a:cxn ang="0">
                  <a:pos x="15" y="24"/>
                </a:cxn>
                <a:cxn ang="0">
                  <a:pos x="15" y="24"/>
                </a:cxn>
                <a:cxn ang="0">
                  <a:pos x="32" y="0"/>
                </a:cxn>
                <a:cxn ang="0">
                  <a:pos x="17" y="0"/>
                </a:cxn>
                <a:cxn ang="0">
                  <a:pos x="17" y="0"/>
                </a:cxn>
                <a:cxn ang="0">
                  <a:pos x="2" y="24"/>
                </a:cxn>
                <a:cxn ang="0">
                  <a:pos x="2" y="24"/>
                </a:cxn>
                <a:cxn ang="0">
                  <a:pos x="15" y="41"/>
                </a:cxn>
                <a:cxn ang="0">
                  <a:pos x="15" y="41"/>
                </a:cxn>
                <a:cxn ang="0">
                  <a:pos x="6" y="55"/>
                </a:cxn>
                <a:cxn ang="0">
                  <a:pos x="0" y="55"/>
                </a:cxn>
                <a:cxn ang="0">
                  <a:pos x="0" y="66"/>
                </a:cxn>
                <a:cxn ang="0">
                  <a:pos x="19" y="64"/>
                </a:cxn>
                <a:cxn ang="0">
                  <a:pos x="19" y="119"/>
                </a:cxn>
                <a:cxn ang="0">
                  <a:pos x="32" y="119"/>
                </a:cxn>
                <a:cxn ang="0">
                  <a:pos x="32" y="64"/>
                </a:cxn>
                <a:cxn ang="0">
                  <a:pos x="42" y="64"/>
                </a:cxn>
                <a:cxn ang="0">
                  <a:pos x="42" y="64"/>
                </a:cxn>
              </a:cxnLst>
              <a:rect l="0" t="0" r="r" b="b"/>
              <a:pathLst>
                <a:path w="46" h="119">
                  <a:moveTo>
                    <a:pt x="42" y="64"/>
                  </a:moveTo>
                  <a:lnTo>
                    <a:pt x="42" y="64"/>
                  </a:lnTo>
                  <a:lnTo>
                    <a:pt x="44" y="64"/>
                  </a:lnTo>
                  <a:lnTo>
                    <a:pt x="46" y="62"/>
                  </a:lnTo>
                  <a:lnTo>
                    <a:pt x="46" y="57"/>
                  </a:lnTo>
                  <a:lnTo>
                    <a:pt x="46" y="57"/>
                  </a:lnTo>
                  <a:lnTo>
                    <a:pt x="42" y="43"/>
                  </a:lnTo>
                  <a:lnTo>
                    <a:pt x="34" y="43"/>
                  </a:lnTo>
                  <a:lnTo>
                    <a:pt x="34" y="43"/>
                  </a:lnTo>
                  <a:lnTo>
                    <a:pt x="36" y="55"/>
                  </a:lnTo>
                  <a:lnTo>
                    <a:pt x="19" y="55"/>
                  </a:lnTo>
                  <a:lnTo>
                    <a:pt x="19" y="55"/>
                  </a:lnTo>
                  <a:lnTo>
                    <a:pt x="30" y="38"/>
                  </a:lnTo>
                  <a:lnTo>
                    <a:pt x="40" y="19"/>
                  </a:lnTo>
                  <a:lnTo>
                    <a:pt x="27" y="19"/>
                  </a:lnTo>
                  <a:lnTo>
                    <a:pt x="27" y="19"/>
                  </a:lnTo>
                  <a:lnTo>
                    <a:pt x="21" y="32"/>
                  </a:lnTo>
                  <a:lnTo>
                    <a:pt x="21" y="32"/>
                  </a:lnTo>
                  <a:lnTo>
                    <a:pt x="15" y="24"/>
                  </a:lnTo>
                  <a:lnTo>
                    <a:pt x="15" y="24"/>
                  </a:lnTo>
                  <a:lnTo>
                    <a:pt x="32" y="0"/>
                  </a:lnTo>
                  <a:lnTo>
                    <a:pt x="17" y="0"/>
                  </a:lnTo>
                  <a:lnTo>
                    <a:pt x="17" y="0"/>
                  </a:lnTo>
                  <a:lnTo>
                    <a:pt x="2" y="24"/>
                  </a:lnTo>
                  <a:lnTo>
                    <a:pt x="2" y="24"/>
                  </a:lnTo>
                  <a:lnTo>
                    <a:pt x="15" y="41"/>
                  </a:lnTo>
                  <a:lnTo>
                    <a:pt x="15" y="41"/>
                  </a:lnTo>
                  <a:lnTo>
                    <a:pt x="6" y="55"/>
                  </a:lnTo>
                  <a:lnTo>
                    <a:pt x="0" y="55"/>
                  </a:lnTo>
                  <a:lnTo>
                    <a:pt x="0" y="66"/>
                  </a:lnTo>
                  <a:lnTo>
                    <a:pt x="19" y="64"/>
                  </a:lnTo>
                  <a:lnTo>
                    <a:pt x="19" y="119"/>
                  </a:lnTo>
                  <a:lnTo>
                    <a:pt x="32" y="119"/>
                  </a:lnTo>
                  <a:lnTo>
                    <a:pt x="32" y="64"/>
                  </a:lnTo>
                  <a:lnTo>
                    <a:pt x="42" y="64"/>
                  </a:lnTo>
                  <a:lnTo>
                    <a:pt x="42" y="6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3" name="Freeform 331"/>
            <p:cNvSpPr>
              <a:spLocks noChangeAspect="1"/>
            </p:cNvSpPr>
            <p:nvPr/>
          </p:nvSpPr>
          <p:spPr bwMode="auto">
            <a:xfrm>
              <a:off x="2850" y="2345"/>
              <a:ext cx="30" cy="32"/>
            </a:xfrm>
            <a:custGeom>
              <a:avLst/>
              <a:gdLst/>
              <a:ahLst/>
              <a:cxnLst>
                <a:cxn ang="0">
                  <a:pos x="28" y="0"/>
                </a:cxn>
                <a:cxn ang="0">
                  <a:pos x="13" y="0"/>
                </a:cxn>
                <a:cxn ang="0">
                  <a:pos x="13" y="0"/>
                </a:cxn>
                <a:cxn ang="0">
                  <a:pos x="9" y="17"/>
                </a:cxn>
                <a:cxn ang="0">
                  <a:pos x="0" y="32"/>
                </a:cxn>
                <a:cxn ang="0">
                  <a:pos x="11" y="32"/>
                </a:cxn>
                <a:cxn ang="0">
                  <a:pos x="11" y="32"/>
                </a:cxn>
                <a:cxn ang="0">
                  <a:pos x="19" y="17"/>
                </a:cxn>
                <a:cxn ang="0">
                  <a:pos x="28" y="0"/>
                </a:cxn>
                <a:cxn ang="0">
                  <a:pos x="28" y="0"/>
                </a:cxn>
              </a:cxnLst>
              <a:rect l="0" t="0" r="r" b="b"/>
              <a:pathLst>
                <a:path w="28" h="32">
                  <a:moveTo>
                    <a:pt x="28" y="0"/>
                  </a:moveTo>
                  <a:lnTo>
                    <a:pt x="13" y="0"/>
                  </a:lnTo>
                  <a:lnTo>
                    <a:pt x="13" y="0"/>
                  </a:lnTo>
                  <a:lnTo>
                    <a:pt x="9" y="17"/>
                  </a:lnTo>
                  <a:lnTo>
                    <a:pt x="0" y="32"/>
                  </a:lnTo>
                  <a:lnTo>
                    <a:pt x="11" y="32"/>
                  </a:lnTo>
                  <a:lnTo>
                    <a:pt x="11" y="32"/>
                  </a:lnTo>
                  <a:lnTo>
                    <a:pt x="19" y="17"/>
                  </a:lnTo>
                  <a:lnTo>
                    <a:pt x="28" y="0"/>
                  </a:lnTo>
                  <a:lnTo>
                    <a:pt x="28"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4" name="Freeform 332"/>
            <p:cNvSpPr>
              <a:spLocks noChangeAspect="1"/>
            </p:cNvSpPr>
            <p:nvPr/>
          </p:nvSpPr>
          <p:spPr bwMode="auto">
            <a:xfrm>
              <a:off x="2889" y="2345"/>
              <a:ext cx="27" cy="32"/>
            </a:xfrm>
            <a:custGeom>
              <a:avLst/>
              <a:gdLst/>
              <a:ahLst/>
              <a:cxnLst>
                <a:cxn ang="0">
                  <a:pos x="27" y="32"/>
                </a:cxn>
                <a:cxn ang="0">
                  <a:pos x="27" y="32"/>
                </a:cxn>
                <a:cxn ang="0">
                  <a:pos x="19" y="17"/>
                </a:cxn>
                <a:cxn ang="0">
                  <a:pos x="10" y="0"/>
                </a:cxn>
                <a:cxn ang="0">
                  <a:pos x="0" y="0"/>
                </a:cxn>
                <a:cxn ang="0">
                  <a:pos x="0" y="0"/>
                </a:cxn>
                <a:cxn ang="0">
                  <a:pos x="6" y="17"/>
                </a:cxn>
                <a:cxn ang="0">
                  <a:pos x="12" y="32"/>
                </a:cxn>
                <a:cxn ang="0">
                  <a:pos x="27" y="32"/>
                </a:cxn>
                <a:cxn ang="0">
                  <a:pos x="27" y="32"/>
                </a:cxn>
              </a:cxnLst>
              <a:rect l="0" t="0" r="r" b="b"/>
              <a:pathLst>
                <a:path w="27" h="32">
                  <a:moveTo>
                    <a:pt x="27" y="32"/>
                  </a:moveTo>
                  <a:lnTo>
                    <a:pt x="27" y="32"/>
                  </a:lnTo>
                  <a:lnTo>
                    <a:pt x="19" y="17"/>
                  </a:lnTo>
                  <a:lnTo>
                    <a:pt x="10" y="0"/>
                  </a:lnTo>
                  <a:lnTo>
                    <a:pt x="0" y="0"/>
                  </a:lnTo>
                  <a:lnTo>
                    <a:pt x="0" y="0"/>
                  </a:lnTo>
                  <a:lnTo>
                    <a:pt x="6" y="17"/>
                  </a:lnTo>
                  <a:lnTo>
                    <a:pt x="12" y="32"/>
                  </a:lnTo>
                  <a:lnTo>
                    <a:pt x="27" y="32"/>
                  </a:lnTo>
                  <a:lnTo>
                    <a:pt x="27"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5" name="Freeform 333"/>
            <p:cNvSpPr>
              <a:spLocks noChangeAspect="1"/>
            </p:cNvSpPr>
            <p:nvPr/>
          </p:nvSpPr>
          <p:spPr bwMode="auto">
            <a:xfrm>
              <a:off x="2843" y="2419"/>
              <a:ext cx="11" cy="34"/>
            </a:xfrm>
            <a:custGeom>
              <a:avLst/>
              <a:gdLst/>
              <a:ahLst/>
              <a:cxnLst>
                <a:cxn ang="0">
                  <a:pos x="0" y="0"/>
                </a:cxn>
                <a:cxn ang="0">
                  <a:pos x="0" y="0"/>
                </a:cxn>
                <a:cxn ang="0">
                  <a:pos x="0" y="34"/>
                </a:cxn>
                <a:cxn ang="0">
                  <a:pos x="11" y="34"/>
                </a:cxn>
                <a:cxn ang="0">
                  <a:pos x="11" y="34"/>
                </a:cxn>
                <a:cxn ang="0">
                  <a:pos x="8" y="0"/>
                </a:cxn>
                <a:cxn ang="0">
                  <a:pos x="0" y="0"/>
                </a:cxn>
                <a:cxn ang="0">
                  <a:pos x="0" y="0"/>
                </a:cxn>
              </a:cxnLst>
              <a:rect l="0" t="0" r="r" b="b"/>
              <a:pathLst>
                <a:path w="11" h="34">
                  <a:moveTo>
                    <a:pt x="0" y="0"/>
                  </a:moveTo>
                  <a:lnTo>
                    <a:pt x="0" y="0"/>
                  </a:lnTo>
                  <a:lnTo>
                    <a:pt x="0" y="34"/>
                  </a:lnTo>
                  <a:lnTo>
                    <a:pt x="11" y="34"/>
                  </a:lnTo>
                  <a:lnTo>
                    <a:pt x="11" y="34"/>
                  </a:lnTo>
                  <a:lnTo>
                    <a:pt x="8" y="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6" name="Freeform 334"/>
            <p:cNvSpPr>
              <a:spLocks noChangeAspect="1"/>
            </p:cNvSpPr>
            <p:nvPr/>
          </p:nvSpPr>
          <p:spPr bwMode="auto">
            <a:xfrm>
              <a:off x="2900" y="2419"/>
              <a:ext cx="16" cy="34"/>
            </a:xfrm>
            <a:custGeom>
              <a:avLst/>
              <a:gdLst/>
              <a:ahLst/>
              <a:cxnLst>
                <a:cxn ang="0">
                  <a:pos x="11" y="0"/>
                </a:cxn>
                <a:cxn ang="0">
                  <a:pos x="0" y="0"/>
                </a:cxn>
                <a:cxn ang="0">
                  <a:pos x="0" y="0"/>
                </a:cxn>
                <a:cxn ang="0">
                  <a:pos x="2" y="17"/>
                </a:cxn>
                <a:cxn ang="0">
                  <a:pos x="4" y="34"/>
                </a:cxn>
                <a:cxn ang="0">
                  <a:pos x="15" y="34"/>
                </a:cxn>
                <a:cxn ang="0">
                  <a:pos x="15" y="34"/>
                </a:cxn>
                <a:cxn ang="0">
                  <a:pos x="13" y="17"/>
                </a:cxn>
                <a:cxn ang="0">
                  <a:pos x="11" y="0"/>
                </a:cxn>
                <a:cxn ang="0">
                  <a:pos x="11" y="0"/>
                </a:cxn>
              </a:cxnLst>
              <a:rect l="0" t="0" r="r" b="b"/>
              <a:pathLst>
                <a:path w="15" h="34">
                  <a:moveTo>
                    <a:pt x="11" y="0"/>
                  </a:moveTo>
                  <a:lnTo>
                    <a:pt x="0" y="0"/>
                  </a:lnTo>
                  <a:lnTo>
                    <a:pt x="0" y="0"/>
                  </a:lnTo>
                  <a:lnTo>
                    <a:pt x="2" y="17"/>
                  </a:lnTo>
                  <a:lnTo>
                    <a:pt x="4" y="34"/>
                  </a:lnTo>
                  <a:lnTo>
                    <a:pt x="15" y="34"/>
                  </a:lnTo>
                  <a:lnTo>
                    <a:pt x="15" y="34"/>
                  </a:lnTo>
                  <a:lnTo>
                    <a:pt x="13" y="17"/>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7" name="Freeform 335"/>
            <p:cNvSpPr>
              <a:spLocks noChangeAspect="1"/>
            </p:cNvSpPr>
            <p:nvPr/>
          </p:nvSpPr>
          <p:spPr bwMode="auto">
            <a:xfrm>
              <a:off x="2860" y="2365"/>
              <a:ext cx="52" cy="46"/>
            </a:xfrm>
            <a:custGeom>
              <a:avLst/>
              <a:gdLst/>
              <a:ahLst/>
              <a:cxnLst>
                <a:cxn ang="0">
                  <a:pos x="51" y="40"/>
                </a:cxn>
                <a:cxn ang="0">
                  <a:pos x="51" y="40"/>
                </a:cxn>
                <a:cxn ang="0">
                  <a:pos x="51" y="36"/>
                </a:cxn>
                <a:cxn ang="0">
                  <a:pos x="51" y="36"/>
                </a:cxn>
                <a:cxn ang="0">
                  <a:pos x="40" y="19"/>
                </a:cxn>
                <a:cxn ang="0">
                  <a:pos x="30" y="19"/>
                </a:cxn>
                <a:cxn ang="0">
                  <a:pos x="30" y="19"/>
                </a:cxn>
                <a:cxn ang="0">
                  <a:pos x="38" y="36"/>
                </a:cxn>
                <a:cxn ang="0">
                  <a:pos x="15" y="36"/>
                </a:cxn>
                <a:cxn ang="0">
                  <a:pos x="15" y="36"/>
                </a:cxn>
                <a:cxn ang="0">
                  <a:pos x="27" y="0"/>
                </a:cxn>
                <a:cxn ang="0">
                  <a:pos x="15" y="0"/>
                </a:cxn>
                <a:cxn ang="0">
                  <a:pos x="15" y="0"/>
                </a:cxn>
                <a:cxn ang="0">
                  <a:pos x="8" y="24"/>
                </a:cxn>
                <a:cxn ang="0">
                  <a:pos x="0" y="45"/>
                </a:cxn>
                <a:cxn ang="0">
                  <a:pos x="44" y="45"/>
                </a:cxn>
                <a:cxn ang="0">
                  <a:pos x="44" y="45"/>
                </a:cxn>
                <a:cxn ang="0">
                  <a:pos x="49" y="45"/>
                </a:cxn>
                <a:cxn ang="0">
                  <a:pos x="51" y="40"/>
                </a:cxn>
                <a:cxn ang="0">
                  <a:pos x="51" y="40"/>
                </a:cxn>
              </a:cxnLst>
              <a:rect l="0" t="0" r="r" b="b"/>
              <a:pathLst>
                <a:path w="51" h="45">
                  <a:moveTo>
                    <a:pt x="51" y="40"/>
                  </a:moveTo>
                  <a:lnTo>
                    <a:pt x="51" y="40"/>
                  </a:lnTo>
                  <a:lnTo>
                    <a:pt x="51" y="36"/>
                  </a:lnTo>
                  <a:lnTo>
                    <a:pt x="51" y="36"/>
                  </a:lnTo>
                  <a:lnTo>
                    <a:pt x="40" y="19"/>
                  </a:lnTo>
                  <a:lnTo>
                    <a:pt x="30" y="19"/>
                  </a:lnTo>
                  <a:lnTo>
                    <a:pt x="30" y="19"/>
                  </a:lnTo>
                  <a:lnTo>
                    <a:pt x="38" y="36"/>
                  </a:lnTo>
                  <a:lnTo>
                    <a:pt x="15" y="36"/>
                  </a:lnTo>
                  <a:lnTo>
                    <a:pt x="15" y="36"/>
                  </a:lnTo>
                  <a:lnTo>
                    <a:pt x="27" y="0"/>
                  </a:lnTo>
                  <a:lnTo>
                    <a:pt x="15" y="0"/>
                  </a:lnTo>
                  <a:lnTo>
                    <a:pt x="15" y="0"/>
                  </a:lnTo>
                  <a:lnTo>
                    <a:pt x="8" y="24"/>
                  </a:lnTo>
                  <a:lnTo>
                    <a:pt x="0" y="45"/>
                  </a:lnTo>
                  <a:lnTo>
                    <a:pt x="44" y="45"/>
                  </a:lnTo>
                  <a:lnTo>
                    <a:pt x="44" y="45"/>
                  </a:lnTo>
                  <a:lnTo>
                    <a:pt x="49" y="45"/>
                  </a:lnTo>
                  <a:lnTo>
                    <a:pt x="51" y="40"/>
                  </a:lnTo>
                  <a:lnTo>
                    <a:pt x="51"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8" name="Freeform 336"/>
            <p:cNvSpPr>
              <a:spLocks noChangeAspect="1"/>
            </p:cNvSpPr>
            <p:nvPr/>
          </p:nvSpPr>
          <p:spPr bwMode="auto">
            <a:xfrm>
              <a:off x="2882" y="2416"/>
              <a:ext cx="11" cy="22"/>
            </a:xfrm>
            <a:custGeom>
              <a:avLst/>
              <a:gdLst/>
              <a:ahLst/>
              <a:cxnLst>
                <a:cxn ang="0">
                  <a:pos x="11" y="23"/>
                </a:cxn>
                <a:cxn ang="0">
                  <a:pos x="11" y="23"/>
                </a:cxn>
                <a:cxn ang="0">
                  <a:pos x="9" y="0"/>
                </a:cxn>
                <a:cxn ang="0">
                  <a:pos x="0" y="0"/>
                </a:cxn>
                <a:cxn ang="0">
                  <a:pos x="0" y="0"/>
                </a:cxn>
                <a:cxn ang="0">
                  <a:pos x="0" y="23"/>
                </a:cxn>
                <a:cxn ang="0">
                  <a:pos x="11" y="23"/>
                </a:cxn>
                <a:cxn ang="0">
                  <a:pos x="11" y="23"/>
                </a:cxn>
              </a:cxnLst>
              <a:rect l="0" t="0" r="r" b="b"/>
              <a:pathLst>
                <a:path w="11" h="23">
                  <a:moveTo>
                    <a:pt x="11" y="23"/>
                  </a:moveTo>
                  <a:lnTo>
                    <a:pt x="11" y="23"/>
                  </a:lnTo>
                  <a:lnTo>
                    <a:pt x="9" y="0"/>
                  </a:lnTo>
                  <a:lnTo>
                    <a:pt x="0" y="0"/>
                  </a:lnTo>
                  <a:lnTo>
                    <a:pt x="0" y="0"/>
                  </a:lnTo>
                  <a:lnTo>
                    <a:pt x="0" y="23"/>
                  </a:lnTo>
                  <a:lnTo>
                    <a:pt x="11" y="23"/>
                  </a:lnTo>
                  <a:lnTo>
                    <a:pt x="11" y="23"/>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9" name="Freeform 337"/>
            <p:cNvSpPr>
              <a:spLocks noChangeAspect="1"/>
            </p:cNvSpPr>
            <p:nvPr/>
          </p:nvSpPr>
          <p:spPr bwMode="auto">
            <a:xfrm>
              <a:off x="2861" y="2416"/>
              <a:ext cx="38" cy="48"/>
            </a:xfrm>
            <a:custGeom>
              <a:avLst/>
              <a:gdLst/>
              <a:ahLst/>
              <a:cxnLst>
                <a:cxn ang="0">
                  <a:pos x="19" y="49"/>
                </a:cxn>
                <a:cxn ang="0">
                  <a:pos x="19" y="49"/>
                </a:cxn>
                <a:cxn ang="0">
                  <a:pos x="13" y="49"/>
                </a:cxn>
                <a:cxn ang="0">
                  <a:pos x="13" y="49"/>
                </a:cxn>
                <a:cxn ang="0">
                  <a:pos x="6" y="46"/>
                </a:cxn>
                <a:cxn ang="0">
                  <a:pos x="2" y="44"/>
                </a:cxn>
                <a:cxn ang="0">
                  <a:pos x="0" y="40"/>
                </a:cxn>
                <a:cxn ang="0">
                  <a:pos x="0" y="34"/>
                </a:cxn>
                <a:cxn ang="0">
                  <a:pos x="0" y="0"/>
                </a:cxn>
                <a:cxn ang="0">
                  <a:pos x="13" y="0"/>
                </a:cxn>
                <a:cxn ang="0">
                  <a:pos x="13" y="34"/>
                </a:cxn>
                <a:cxn ang="0">
                  <a:pos x="13" y="34"/>
                </a:cxn>
                <a:cxn ang="0">
                  <a:pos x="13" y="38"/>
                </a:cxn>
                <a:cxn ang="0">
                  <a:pos x="17" y="38"/>
                </a:cxn>
                <a:cxn ang="0">
                  <a:pos x="17" y="38"/>
                </a:cxn>
                <a:cxn ang="0">
                  <a:pos x="25" y="38"/>
                </a:cxn>
                <a:cxn ang="0">
                  <a:pos x="25" y="38"/>
                </a:cxn>
                <a:cxn ang="0">
                  <a:pos x="28" y="38"/>
                </a:cxn>
                <a:cxn ang="0">
                  <a:pos x="30" y="34"/>
                </a:cxn>
                <a:cxn ang="0">
                  <a:pos x="30" y="27"/>
                </a:cxn>
                <a:cxn ang="0">
                  <a:pos x="38" y="27"/>
                </a:cxn>
                <a:cxn ang="0">
                  <a:pos x="38" y="34"/>
                </a:cxn>
                <a:cxn ang="0">
                  <a:pos x="38" y="34"/>
                </a:cxn>
                <a:cxn ang="0">
                  <a:pos x="38" y="40"/>
                </a:cxn>
                <a:cxn ang="0">
                  <a:pos x="36" y="44"/>
                </a:cxn>
                <a:cxn ang="0">
                  <a:pos x="34" y="46"/>
                </a:cxn>
                <a:cxn ang="0">
                  <a:pos x="28" y="49"/>
                </a:cxn>
                <a:cxn ang="0">
                  <a:pos x="28" y="49"/>
                </a:cxn>
                <a:cxn ang="0">
                  <a:pos x="19" y="49"/>
                </a:cxn>
                <a:cxn ang="0">
                  <a:pos x="19" y="49"/>
                </a:cxn>
              </a:cxnLst>
              <a:rect l="0" t="0" r="r" b="b"/>
              <a:pathLst>
                <a:path w="38" h="49">
                  <a:moveTo>
                    <a:pt x="19" y="49"/>
                  </a:moveTo>
                  <a:lnTo>
                    <a:pt x="19" y="49"/>
                  </a:lnTo>
                  <a:lnTo>
                    <a:pt x="13" y="49"/>
                  </a:lnTo>
                  <a:lnTo>
                    <a:pt x="13" y="49"/>
                  </a:lnTo>
                  <a:lnTo>
                    <a:pt x="6" y="46"/>
                  </a:lnTo>
                  <a:lnTo>
                    <a:pt x="2" y="44"/>
                  </a:lnTo>
                  <a:lnTo>
                    <a:pt x="0" y="40"/>
                  </a:lnTo>
                  <a:lnTo>
                    <a:pt x="0" y="34"/>
                  </a:lnTo>
                  <a:lnTo>
                    <a:pt x="0" y="0"/>
                  </a:lnTo>
                  <a:lnTo>
                    <a:pt x="13" y="0"/>
                  </a:lnTo>
                  <a:lnTo>
                    <a:pt x="13" y="34"/>
                  </a:lnTo>
                  <a:lnTo>
                    <a:pt x="13" y="34"/>
                  </a:lnTo>
                  <a:lnTo>
                    <a:pt x="13" y="38"/>
                  </a:lnTo>
                  <a:lnTo>
                    <a:pt x="17" y="38"/>
                  </a:lnTo>
                  <a:lnTo>
                    <a:pt x="17" y="38"/>
                  </a:lnTo>
                  <a:lnTo>
                    <a:pt x="25" y="38"/>
                  </a:lnTo>
                  <a:lnTo>
                    <a:pt x="25" y="38"/>
                  </a:lnTo>
                  <a:lnTo>
                    <a:pt x="28" y="38"/>
                  </a:lnTo>
                  <a:lnTo>
                    <a:pt x="30" y="34"/>
                  </a:lnTo>
                  <a:lnTo>
                    <a:pt x="30" y="27"/>
                  </a:lnTo>
                  <a:lnTo>
                    <a:pt x="38" y="27"/>
                  </a:lnTo>
                  <a:lnTo>
                    <a:pt x="38" y="34"/>
                  </a:lnTo>
                  <a:lnTo>
                    <a:pt x="38" y="34"/>
                  </a:lnTo>
                  <a:lnTo>
                    <a:pt x="38" y="40"/>
                  </a:lnTo>
                  <a:lnTo>
                    <a:pt x="36" y="44"/>
                  </a:lnTo>
                  <a:lnTo>
                    <a:pt x="34" y="46"/>
                  </a:lnTo>
                  <a:lnTo>
                    <a:pt x="28" y="49"/>
                  </a:lnTo>
                  <a:lnTo>
                    <a:pt x="28" y="49"/>
                  </a:lnTo>
                  <a:lnTo>
                    <a:pt x="19" y="49"/>
                  </a:lnTo>
                  <a:lnTo>
                    <a:pt x="19" y="4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0" name="Freeform 338"/>
            <p:cNvSpPr>
              <a:spLocks noChangeAspect="1" noEditPoints="1"/>
            </p:cNvSpPr>
            <p:nvPr/>
          </p:nvSpPr>
          <p:spPr bwMode="auto">
            <a:xfrm>
              <a:off x="2562" y="2348"/>
              <a:ext cx="57" cy="111"/>
            </a:xfrm>
            <a:custGeom>
              <a:avLst/>
              <a:gdLst/>
              <a:ahLst/>
              <a:cxnLst>
                <a:cxn ang="0">
                  <a:pos x="34" y="94"/>
                </a:cxn>
                <a:cxn ang="0">
                  <a:pos x="34" y="82"/>
                </a:cxn>
                <a:cxn ang="0">
                  <a:pos x="55" y="82"/>
                </a:cxn>
                <a:cxn ang="0">
                  <a:pos x="55" y="71"/>
                </a:cxn>
                <a:cxn ang="0">
                  <a:pos x="34" y="71"/>
                </a:cxn>
                <a:cxn ang="0">
                  <a:pos x="34" y="59"/>
                </a:cxn>
                <a:cxn ang="0">
                  <a:pos x="43" y="59"/>
                </a:cxn>
                <a:cxn ang="0">
                  <a:pos x="43" y="59"/>
                </a:cxn>
                <a:cxn ang="0">
                  <a:pos x="49" y="59"/>
                </a:cxn>
                <a:cxn ang="0">
                  <a:pos x="53" y="56"/>
                </a:cxn>
                <a:cxn ang="0">
                  <a:pos x="55" y="50"/>
                </a:cxn>
                <a:cxn ang="0">
                  <a:pos x="57" y="46"/>
                </a:cxn>
                <a:cxn ang="0">
                  <a:pos x="57" y="0"/>
                </a:cxn>
                <a:cxn ang="0">
                  <a:pos x="2" y="0"/>
                </a:cxn>
                <a:cxn ang="0">
                  <a:pos x="2" y="59"/>
                </a:cxn>
                <a:cxn ang="0">
                  <a:pos x="24" y="59"/>
                </a:cxn>
                <a:cxn ang="0">
                  <a:pos x="24" y="71"/>
                </a:cxn>
                <a:cxn ang="0">
                  <a:pos x="2" y="71"/>
                </a:cxn>
                <a:cxn ang="0">
                  <a:pos x="2" y="82"/>
                </a:cxn>
                <a:cxn ang="0">
                  <a:pos x="24" y="82"/>
                </a:cxn>
                <a:cxn ang="0">
                  <a:pos x="24" y="97"/>
                </a:cxn>
                <a:cxn ang="0">
                  <a:pos x="24" y="97"/>
                </a:cxn>
                <a:cxn ang="0">
                  <a:pos x="0" y="99"/>
                </a:cxn>
                <a:cxn ang="0">
                  <a:pos x="0" y="111"/>
                </a:cxn>
                <a:cxn ang="0">
                  <a:pos x="0" y="111"/>
                </a:cxn>
                <a:cxn ang="0">
                  <a:pos x="30" y="107"/>
                </a:cxn>
                <a:cxn ang="0">
                  <a:pos x="57" y="101"/>
                </a:cxn>
                <a:cxn ang="0">
                  <a:pos x="57" y="90"/>
                </a:cxn>
                <a:cxn ang="0">
                  <a:pos x="57" y="90"/>
                </a:cxn>
                <a:cxn ang="0">
                  <a:pos x="34" y="94"/>
                </a:cxn>
                <a:cxn ang="0">
                  <a:pos x="34" y="94"/>
                </a:cxn>
                <a:cxn ang="0">
                  <a:pos x="34" y="8"/>
                </a:cxn>
                <a:cxn ang="0">
                  <a:pos x="45" y="8"/>
                </a:cxn>
                <a:cxn ang="0">
                  <a:pos x="45" y="25"/>
                </a:cxn>
                <a:cxn ang="0">
                  <a:pos x="34" y="25"/>
                </a:cxn>
                <a:cxn ang="0">
                  <a:pos x="34" y="8"/>
                </a:cxn>
                <a:cxn ang="0">
                  <a:pos x="34" y="8"/>
                </a:cxn>
                <a:cxn ang="0">
                  <a:pos x="34" y="33"/>
                </a:cxn>
                <a:cxn ang="0">
                  <a:pos x="45" y="33"/>
                </a:cxn>
                <a:cxn ang="0">
                  <a:pos x="45" y="33"/>
                </a:cxn>
                <a:cxn ang="0">
                  <a:pos x="45" y="46"/>
                </a:cxn>
                <a:cxn ang="0">
                  <a:pos x="45" y="46"/>
                </a:cxn>
                <a:cxn ang="0">
                  <a:pos x="43" y="48"/>
                </a:cxn>
                <a:cxn ang="0">
                  <a:pos x="40" y="50"/>
                </a:cxn>
                <a:cxn ang="0">
                  <a:pos x="40" y="50"/>
                </a:cxn>
                <a:cxn ang="0">
                  <a:pos x="34" y="50"/>
                </a:cxn>
                <a:cxn ang="0">
                  <a:pos x="34" y="33"/>
                </a:cxn>
                <a:cxn ang="0">
                  <a:pos x="34" y="33"/>
                </a:cxn>
                <a:cxn ang="0">
                  <a:pos x="13" y="8"/>
                </a:cxn>
                <a:cxn ang="0">
                  <a:pos x="24" y="8"/>
                </a:cxn>
                <a:cxn ang="0">
                  <a:pos x="24" y="25"/>
                </a:cxn>
                <a:cxn ang="0">
                  <a:pos x="13" y="25"/>
                </a:cxn>
                <a:cxn ang="0">
                  <a:pos x="13" y="8"/>
                </a:cxn>
                <a:cxn ang="0">
                  <a:pos x="13" y="8"/>
                </a:cxn>
                <a:cxn ang="0">
                  <a:pos x="13" y="50"/>
                </a:cxn>
                <a:cxn ang="0">
                  <a:pos x="13" y="33"/>
                </a:cxn>
                <a:cxn ang="0">
                  <a:pos x="24" y="33"/>
                </a:cxn>
                <a:cxn ang="0">
                  <a:pos x="24" y="50"/>
                </a:cxn>
                <a:cxn ang="0">
                  <a:pos x="13" y="50"/>
                </a:cxn>
                <a:cxn ang="0">
                  <a:pos x="13" y="50"/>
                </a:cxn>
              </a:cxnLst>
              <a:rect l="0" t="0" r="r" b="b"/>
              <a:pathLst>
                <a:path w="57" h="111">
                  <a:moveTo>
                    <a:pt x="34" y="94"/>
                  </a:moveTo>
                  <a:lnTo>
                    <a:pt x="34" y="82"/>
                  </a:lnTo>
                  <a:lnTo>
                    <a:pt x="55" y="82"/>
                  </a:lnTo>
                  <a:lnTo>
                    <a:pt x="55" y="71"/>
                  </a:lnTo>
                  <a:lnTo>
                    <a:pt x="34" y="71"/>
                  </a:lnTo>
                  <a:lnTo>
                    <a:pt x="34" y="59"/>
                  </a:lnTo>
                  <a:lnTo>
                    <a:pt x="43" y="59"/>
                  </a:lnTo>
                  <a:lnTo>
                    <a:pt x="43" y="59"/>
                  </a:lnTo>
                  <a:lnTo>
                    <a:pt x="49" y="59"/>
                  </a:lnTo>
                  <a:lnTo>
                    <a:pt x="53" y="56"/>
                  </a:lnTo>
                  <a:lnTo>
                    <a:pt x="55" y="50"/>
                  </a:lnTo>
                  <a:lnTo>
                    <a:pt x="57" y="46"/>
                  </a:lnTo>
                  <a:lnTo>
                    <a:pt x="57" y="0"/>
                  </a:lnTo>
                  <a:lnTo>
                    <a:pt x="2" y="0"/>
                  </a:lnTo>
                  <a:lnTo>
                    <a:pt x="2" y="59"/>
                  </a:lnTo>
                  <a:lnTo>
                    <a:pt x="24" y="59"/>
                  </a:lnTo>
                  <a:lnTo>
                    <a:pt x="24" y="71"/>
                  </a:lnTo>
                  <a:lnTo>
                    <a:pt x="2" y="71"/>
                  </a:lnTo>
                  <a:lnTo>
                    <a:pt x="2" y="82"/>
                  </a:lnTo>
                  <a:lnTo>
                    <a:pt x="24" y="82"/>
                  </a:lnTo>
                  <a:lnTo>
                    <a:pt x="24" y="97"/>
                  </a:lnTo>
                  <a:lnTo>
                    <a:pt x="24" y="97"/>
                  </a:lnTo>
                  <a:lnTo>
                    <a:pt x="0" y="99"/>
                  </a:lnTo>
                  <a:lnTo>
                    <a:pt x="0" y="111"/>
                  </a:lnTo>
                  <a:lnTo>
                    <a:pt x="0" y="111"/>
                  </a:lnTo>
                  <a:lnTo>
                    <a:pt x="30" y="107"/>
                  </a:lnTo>
                  <a:lnTo>
                    <a:pt x="57" y="101"/>
                  </a:lnTo>
                  <a:lnTo>
                    <a:pt x="57" y="90"/>
                  </a:lnTo>
                  <a:lnTo>
                    <a:pt x="57" y="90"/>
                  </a:lnTo>
                  <a:lnTo>
                    <a:pt x="34" y="94"/>
                  </a:lnTo>
                  <a:lnTo>
                    <a:pt x="34" y="94"/>
                  </a:lnTo>
                  <a:close/>
                  <a:moveTo>
                    <a:pt x="34" y="8"/>
                  </a:moveTo>
                  <a:lnTo>
                    <a:pt x="45" y="8"/>
                  </a:lnTo>
                  <a:lnTo>
                    <a:pt x="45" y="25"/>
                  </a:lnTo>
                  <a:lnTo>
                    <a:pt x="34" y="25"/>
                  </a:lnTo>
                  <a:lnTo>
                    <a:pt x="34" y="8"/>
                  </a:lnTo>
                  <a:lnTo>
                    <a:pt x="34" y="8"/>
                  </a:lnTo>
                  <a:close/>
                  <a:moveTo>
                    <a:pt x="34" y="33"/>
                  </a:moveTo>
                  <a:lnTo>
                    <a:pt x="45" y="33"/>
                  </a:lnTo>
                  <a:lnTo>
                    <a:pt x="45" y="33"/>
                  </a:lnTo>
                  <a:lnTo>
                    <a:pt x="45" y="46"/>
                  </a:lnTo>
                  <a:lnTo>
                    <a:pt x="45" y="46"/>
                  </a:lnTo>
                  <a:lnTo>
                    <a:pt x="43" y="48"/>
                  </a:lnTo>
                  <a:lnTo>
                    <a:pt x="40" y="50"/>
                  </a:lnTo>
                  <a:lnTo>
                    <a:pt x="40" y="50"/>
                  </a:lnTo>
                  <a:lnTo>
                    <a:pt x="34" y="50"/>
                  </a:lnTo>
                  <a:lnTo>
                    <a:pt x="34" y="33"/>
                  </a:lnTo>
                  <a:lnTo>
                    <a:pt x="34" y="33"/>
                  </a:lnTo>
                  <a:close/>
                  <a:moveTo>
                    <a:pt x="13" y="8"/>
                  </a:moveTo>
                  <a:lnTo>
                    <a:pt x="24" y="8"/>
                  </a:lnTo>
                  <a:lnTo>
                    <a:pt x="24" y="25"/>
                  </a:lnTo>
                  <a:lnTo>
                    <a:pt x="13" y="25"/>
                  </a:lnTo>
                  <a:lnTo>
                    <a:pt x="13" y="8"/>
                  </a:lnTo>
                  <a:lnTo>
                    <a:pt x="13" y="8"/>
                  </a:lnTo>
                  <a:close/>
                  <a:moveTo>
                    <a:pt x="13" y="50"/>
                  </a:moveTo>
                  <a:lnTo>
                    <a:pt x="13" y="33"/>
                  </a:lnTo>
                  <a:lnTo>
                    <a:pt x="24" y="33"/>
                  </a:lnTo>
                  <a:lnTo>
                    <a:pt x="24" y="50"/>
                  </a:lnTo>
                  <a:lnTo>
                    <a:pt x="13" y="50"/>
                  </a:lnTo>
                  <a:lnTo>
                    <a:pt x="13" y="5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1" name="Freeform 339"/>
            <p:cNvSpPr>
              <a:spLocks noChangeAspect="1"/>
            </p:cNvSpPr>
            <p:nvPr/>
          </p:nvSpPr>
          <p:spPr bwMode="auto">
            <a:xfrm>
              <a:off x="3181" y="2343"/>
              <a:ext cx="98" cy="57"/>
            </a:xfrm>
            <a:custGeom>
              <a:avLst/>
              <a:gdLst/>
              <a:ahLst/>
              <a:cxnLst>
                <a:cxn ang="0">
                  <a:pos x="10" y="19"/>
                </a:cxn>
                <a:cxn ang="0">
                  <a:pos x="27" y="19"/>
                </a:cxn>
                <a:cxn ang="0">
                  <a:pos x="27" y="19"/>
                </a:cxn>
                <a:cxn ang="0">
                  <a:pos x="25" y="30"/>
                </a:cxn>
                <a:cxn ang="0">
                  <a:pos x="21" y="38"/>
                </a:cxn>
                <a:cxn ang="0">
                  <a:pos x="13" y="45"/>
                </a:cxn>
                <a:cxn ang="0">
                  <a:pos x="2" y="51"/>
                </a:cxn>
                <a:cxn ang="0">
                  <a:pos x="2" y="59"/>
                </a:cxn>
                <a:cxn ang="0">
                  <a:pos x="2" y="59"/>
                </a:cxn>
                <a:cxn ang="0">
                  <a:pos x="19" y="53"/>
                </a:cxn>
                <a:cxn ang="0">
                  <a:pos x="30" y="45"/>
                </a:cxn>
                <a:cxn ang="0">
                  <a:pos x="38" y="34"/>
                </a:cxn>
                <a:cxn ang="0">
                  <a:pos x="42" y="19"/>
                </a:cxn>
                <a:cxn ang="0">
                  <a:pos x="55" y="19"/>
                </a:cxn>
                <a:cxn ang="0">
                  <a:pos x="55" y="43"/>
                </a:cxn>
                <a:cxn ang="0">
                  <a:pos x="55" y="43"/>
                </a:cxn>
                <a:cxn ang="0">
                  <a:pos x="55" y="49"/>
                </a:cxn>
                <a:cxn ang="0">
                  <a:pos x="57" y="53"/>
                </a:cxn>
                <a:cxn ang="0">
                  <a:pos x="61" y="55"/>
                </a:cxn>
                <a:cxn ang="0">
                  <a:pos x="68" y="55"/>
                </a:cxn>
                <a:cxn ang="0">
                  <a:pos x="68" y="55"/>
                </a:cxn>
                <a:cxn ang="0">
                  <a:pos x="76" y="55"/>
                </a:cxn>
                <a:cxn ang="0">
                  <a:pos x="76" y="55"/>
                </a:cxn>
                <a:cxn ang="0">
                  <a:pos x="83" y="55"/>
                </a:cxn>
                <a:cxn ang="0">
                  <a:pos x="83" y="55"/>
                </a:cxn>
                <a:cxn ang="0">
                  <a:pos x="89" y="55"/>
                </a:cxn>
                <a:cxn ang="0">
                  <a:pos x="93" y="53"/>
                </a:cxn>
                <a:cxn ang="0">
                  <a:pos x="97" y="47"/>
                </a:cxn>
                <a:cxn ang="0">
                  <a:pos x="97" y="43"/>
                </a:cxn>
                <a:cxn ang="0">
                  <a:pos x="87" y="40"/>
                </a:cxn>
                <a:cxn ang="0">
                  <a:pos x="87" y="40"/>
                </a:cxn>
                <a:cxn ang="0">
                  <a:pos x="87" y="45"/>
                </a:cxn>
                <a:cxn ang="0">
                  <a:pos x="83" y="47"/>
                </a:cxn>
                <a:cxn ang="0">
                  <a:pos x="83" y="47"/>
                </a:cxn>
                <a:cxn ang="0">
                  <a:pos x="76" y="47"/>
                </a:cxn>
                <a:cxn ang="0">
                  <a:pos x="76" y="47"/>
                </a:cxn>
                <a:cxn ang="0">
                  <a:pos x="72" y="47"/>
                </a:cxn>
                <a:cxn ang="0">
                  <a:pos x="72" y="47"/>
                </a:cxn>
                <a:cxn ang="0">
                  <a:pos x="68" y="45"/>
                </a:cxn>
                <a:cxn ang="0">
                  <a:pos x="68" y="40"/>
                </a:cxn>
                <a:cxn ang="0">
                  <a:pos x="68" y="19"/>
                </a:cxn>
                <a:cxn ang="0">
                  <a:pos x="85" y="19"/>
                </a:cxn>
                <a:cxn ang="0">
                  <a:pos x="85" y="34"/>
                </a:cxn>
                <a:cxn ang="0">
                  <a:pos x="97" y="34"/>
                </a:cxn>
                <a:cxn ang="0">
                  <a:pos x="97" y="11"/>
                </a:cxn>
                <a:cxn ang="0">
                  <a:pos x="55" y="11"/>
                </a:cxn>
                <a:cxn ang="0">
                  <a:pos x="55" y="0"/>
                </a:cxn>
                <a:cxn ang="0">
                  <a:pos x="42" y="0"/>
                </a:cxn>
                <a:cxn ang="0">
                  <a:pos x="42" y="11"/>
                </a:cxn>
                <a:cxn ang="0">
                  <a:pos x="0" y="11"/>
                </a:cxn>
                <a:cxn ang="0">
                  <a:pos x="0" y="36"/>
                </a:cxn>
                <a:cxn ang="0">
                  <a:pos x="10" y="36"/>
                </a:cxn>
                <a:cxn ang="0">
                  <a:pos x="10" y="19"/>
                </a:cxn>
                <a:cxn ang="0">
                  <a:pos x="10" y="19"/>
                </a:cxn>
              </a:cxnLst>
              <a:rect l="0" t="0" r="r" b="b"/>
              <a:pathLst>
                <a:path w="97" h="59">
                  <a:moveTo>
                    <a:pt x="10" y="19"/>
                  </a:moveTo>
                  <a:lnTo>
                    <a:pt x="27" y="19"/>
                  </a:lnTo>
                  <a:lnTo>
                    <a:pt x="27" y="19"/>
                  </a:lnTo>
                  <a:lnTo>
                    <a:pt x="25" y="30"/>
                  </a:lnTo>
                  <a:lnTo>
                    <a:pt x="21" y="38"/>
                  </a:lnTo>
                  <a:lnTo>
                    <a:pt x="13" y="45"/>
                  </a:lnTo>
                  <a:lnTo>
                    <a:pt x="2" y="51"/>
                  </a:lnTo>
                  <a:lnTo>
                    <a:pt x="2" y="59"/>
                  </a:lnTo>
                  <a:lnTo>
                    <a:pt x="2" y="59"/>
                  </a:lnTo>
                  <a:lnTo>
                    <a:pt x="19" y="53"/>
                  </a:lnTo>
                  <a:lnTo>
                    <a:pt x="30" y="45"/>
                  </a:lnTo>
                  <a:lnTo>
                    <a:pt x="38" y="34"/>
                  </a:lnTo>
                  <a:lnTo>
                    <a:pt x="42" y="19"/>
                  </a:lnTo>
                  <a:lnTo>
                    <a:pt x="55" y="19"/>
                  </a:lnTo>
                  <a:lnTo>
                    <a:pt x="55" y="43"/>
                  </a:lnTo>
                  <a:lnTo>
                    <a:pt x="55" y="43"/>
                  </a:lnTo>
                  <a:lnTo>
                    <a:pt x="55" y="49"/>
                  </a:lnTo>
                  <a:lnTo>
                    <a:pt x="57" y="53"/>
                  </a:lnTo>
                  <a:lnTo>
                    <a:pt x="61" y="55"/>
                  </a:lnTo>
                  <a:lnTo>
                    <a:pt x="68" y="55"/>
                  </a:lnTo>
                  <a:lnTo>
                    <a:pt x="68" y="55"/>
                  </a:lnTo>
                  <a:lnTo>
                    <a:pt x="76" y="55"/>
                  </a:lnTo>
                  <a:lnTo>
                    <a:pt x="76" y="55"/>
                  </a:lnTo>
                  <a:lnTo>
                    <a:pt x="83" y="55"/>
                  </a:lnTo>
                  <a:lnTo>
                    <a:pt x="83" y="55"/>
                  </a:lnTo>
                  <a:lnTo>
                    <a:pt x="89" y="55"/>
                  </a:lnTo>
                  <a:lnTo>
                    <a:pt x="93" y="53"/>
                  </a:lnTo>
                  <a:lnTo>
                    <a:pt x="97" y="47"/>
                  </a:lnTo>
                  <a:lnTo>
                    <a:pt x="97" y="43"/>
                  </a:lnTo>
                  <a:lnTo>
                    <a:pt x="87" y="40"/>
                  </a:lnTo>
                  <a:lnTo>
                    <a:pt x="87" y="40"/>
                  </a:lnTo>
                  <a:lnTo>
                    <a:pt x="87" y="45"/>
                  </a:lnTo>
                  <a:lnTo>
                    <a:pt x="83" y="47"/>
                  </a:lnTo>
                  <a:lnTo>
                    <a:pt x="83" y="47"/>
                  </a:lnTo>
                  <a:lnTo>
                    <a:pt x="76" y="47"/>
                  </a:lnTo>
                  <a:lnTo>
                    <a:pt x="76" y="47"/>
                  </a:lnTo>
                  <a:lnTo>
                    <a:pt x="72" y="47"/>
                  </a:lnTo>
                  <a:lnTo>
                    <a:pt x="72" y="47"/>
                  </a:lnTo>
                  <a:lnTo>
                    <a:pt x="68" y="45"/>
                  </a:lnTo>
                  <a:lnTo>
                    <a:pt x="68" y="40"/>
                  </a:lnTo>
                  <a:lnTo>
                    <a:pt x="68" y="19"/>
                  </a:lnTo>
                  <a:lnTo>
                    <a:pt x="85" y="19"/>
                  </a:lnTo>
                  <a:lnTo>
                    <a:pt x="85" y="34"/>
                  </a:lnTo>
                  <a:lnTo>
                    <a:pt x="97" y="34"/>
                  </a:lnTo>
                  <a:lnTo>
                    <a:pt x="97" y="11"/>
                  </a:lnTo>
                  <a:lnTo>
                    <a:pt x="55" y="11"/>
                  </a:lnTo>
                  <a:lnTo>
                    <a:pt x="55" y="0"/>
                  </a:lnTo>
                  <a:lnTo>
                    <a:pt x="42" y="0"/>
                  </a:lnTo>
                  <a:lnTo>
                    <a:pt x="42" y="11"/>
                  </a:lnTo>
                  <a:lnTo>
                    <a:pt x="0" y="11"/>
                  </a:lnTo>
                  <a:lnTo>
                    <a:pt x="0" y="36"/>
                  </a:lnTo>
                  <a:lnTo>
                    <a:pt x="10" y="36"/>
                  </a:lnTo>
                  <a:lnTo>
                    <a:pt x="10" y="19"/>
                  </a:lnTo>
                  <a:lnTo>
                    <a:pt x="10" y="1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2" name="Freeform 340"/>
            <p:cNvSpPr>
              <a:spLocks noChangeAspect="1"/>
            </p:cNvSpPr>
            <p:nvPr/>
          </p:nvSpPr>
          <p:spPr bwMode="auto">
            <a:xfrm>
              <a:off x="3179" y="2392"/>
              <a:ext cx="104" cy="72"/>
            </a:xfrm>
            <a:custGeom>
              <a:avLst/>
              <a:gdLst/>
              <a:ahLst/>
              <a:cxnLst>
                <a:cxn ang="0">
                  <a:pos x="93" y="46"/>
                </a:cxn>
                <a:cxn ang="0">
                  <a:pos x="93" y="55"/>
                </a:cxn>
                <a:cxn ang="0">
                  <a:pos x="93" y="55"/>
                </a:cxn>
                <a:cxn ang="0">
                  <a:pos x="91" y="59"/>
                </a:cxn>
                <a:cxn ang="0">
                  <a:pos x="89" y="59"/>
                </a:cxn>
                <a:cxn ang="0">
                  <a:pos x="89" y="59"/>
                </a:cxn>
                <a:cxn ang="0">
                  <a:pos x="87" y="59"/>
                </a:cxn>
                <a:cxn ang="0">
                  <a:pos x="87" y="59"/>
                </a:cxn>
                <a:cxn ang="0">
                  <a:pos x="82" y="59"/>
                </a:cxn>
                <a:cxn ang="0">
                  <a:pos x="82" y="59"/>
                </a:cxn>
                <a:cxn ang="0">
                  <a:pos x="80" y="59"/>
                </a:cxn>
                <a:cxn ang="0">
                  <a:pos x="80" y="55"/>
                </a:cxn>
                <a:cxn ang="0">
                  <a:pos x="80" y="19"/>
                </a:cxn>
                <a:cxn ang="0">
                  <a:pos x="49" y="19"/>
                </a:cxn>
                <a:cxn ang="0">
                  <a:pos x="49" y="19"/>
                </a:cxn>
                <a:cxn ang="0">
                  <a:pos x="51" y="2"/>
                </a:cxn>
                <a:cxn ang="0">
                  <a:pos x="38" y="0"/>
                </a:cxn>
                <a:cxn ang="0">
                  <a:pos x="38" y="0"/>
                </a:cxn>
                <a:cxn ang="0">
                  <a:pos x="36" y="19"/>
                </a:cxn>
                <a:cxn ang="0">
                  <a:pos x="4" y="19"/>
                </a:cxn>
                <a:cxn ang="0">
                  <a:pos x="4" y="27"/>
                </a:cxn>
                <a:cxn ang="0">
                  <a:pos x="34" y="27"/>
                </a:cxn>
                <a:cxn ang="0">
                  <a:pos x="34" y="27"/>
                </a:cxn>
                <a:cxn ang="0">
                  <a:pos x="29" y="38"/>
                </a:cxn>
                <a:cxn ang="0">
                  <a:pos x="23" y="48"/>
                </a:cxn>
                <a:cxn ang="0">
                  <a:pos x="15" y="55"/>
                </a:cxn>
                <a:cxn ang="0">
                  <a:pos x="0" y="63"/>
                </a:cxn>
                <a:cxn ang="0">
                  <a:pos x="0" y="72"/>
                </a:cxn>
                <a:cxn ang="0">
                  <a:pos x="0" y="72"/>
                </a:cxn>
                <a:cxn ang="0">
                  <a:pos x="17" y="67"/>
                </a:cxn>
                <a:cxn ang="0">
                  <a:pos x="29" y="59"/>
                </a:cxn>
                <a:cxn ang="0">
                  <a:pos x="36" y="53"/>
                </a:cxn>
                <a:cxn ang="0">
                  <a:pos x="40" y="46"/>
                </a:cxn>
                <a:cxn ang="0">
                  <a:pos x="44" y="38"/>
                </a:cxn>
                <a:cxn ang="0">
                  <a:pos x="46" y="27"/>
                </a:cxn>
                <a:cxn ang="0">
                  <a:pos x="68" y="27"/>
                </a:cxn>
                <a:cxn ang="0">
                  <a:pos x="68" y="57"/>
                </a:cxn>
                <a:cxn ang="0">
                  <a:pos x="68" y="57"/>
                </a:cxn>
                <a:cxn ang="0">
                  <a:pos x="68" y="61"/>
                </a:cxn>
                <a:cxn ang="0">
                  <a:pos x="70" y="65"/>
                </a:cxn>
                <a:cxn ang="0">
                  <a:pos x="74" y="69"/>
                </a:cxn>
                <a:cxn ang="0">
                  <a:pos x="78" y="69"/>
                </a:cxn>
                <a:cxn ang="0">
                  <a:pos x="78" y="69"/>
                </a:cxn>
                <a:cxn ang="0">
                  <a:pos x="85" y="69"/>
                </a:cxn>
                <a:cxn ang="0">
                  <a:pos x="85" y="69"/>
                </a:cxn>
                <a:cxn ang="0">
                  <a:pos x="93" y="69"/>
                </a:cxn>
                <a:cxn ang="0">
                  <a:pos x="93" y="69"/>
                </a:cxn>
                <a:cxn ang="0">
                  <a:pos x="97" y="67"/>
                </a:cxn>
                <a:cxn ang="0">
                  <a:pos x="101" y="65"/>
                </a:cxn>
                <a:cxn ang="0">
                  <a:pos x="104" y="61"/>
                </a:cxn>
                <a:cxn ang="0">
                  <a:pos x="104" y="55"/>
                </a:cxn>
                <a:cxn ang="0">
                  <a:pos x="104" y="46"/>
                </a:cxn>
                <a:cxn ang="0">
                  <a:pos x="93" y="46"/>
                </a:cxn>
                <a:cxn ang="0">
                  <a:pos x="93" y="46"/>
                </a:cxn>
              </a:cxnLst>
              <a:rect l="0" t="0" r="r" b="b"/>
              <a:pathLst>
                <a:path w="104" h="72">
                  <a:moveTo>
                    <a:pt x="93" y="46"/>
                  </a:moveTo>
                  <a:lnTo>
                    <a:pt x="93" y="55"/>
                  </a:lnTo>
                  <a:lnTo>
                    <a:pt x="93" y="55"/>
                  </a:lnTo>
                  <a:lnTo>
                    <a:pt x="91" y="59"/>
                  </a:lnTo>
                  <a:lnTo>
                    <a:pt x="89" y="59"/>
                  </a:lnTo>
                  <a:lnTo>
                    <a:pt x="89" y="59"/>
                  </a:lnTo>
                  <a:lnTo>
                    <a:pt x="87" y="59"/>
                  </a:lnTo>
                  <a:lnTo>
                    <a:pt x="87" y="59"/>
                  </a:lnTo>
                  <a:lnTo>
                    <a:pt x="82" y="59"/>
                  </a:lnTo>
                  <a:lnTo>
                    <a:pt x="82" y="59"/>
                  </a:lnTo>
                  <a:lnTo>
                    <a:pt x="80" y="59"/>
                  </a:lnTo>
                  <a:lnTo>
                    <a:pt x="80" y="55"/>
                  </a:lnTo>
                  <a:lnTo>
                    <a:pt x="80" y="19"/>
                  </a:lnTo>
                  <a:lnTo>
                    <a:pt x="49" y="19"/>
                  </a:lnTo>
                  <a:lnTo>
                    <a:pt x="49" y="19"/>
                  </a:lnTo>
                  <a:lnTo>
                    <a:pt x="51" y="2"/>
                  </a:lnTo>
                  <a:lnTo>
                    <a:pt x="38" y="0"/>
                  </a:lnTo>
                  <a:lnTo>
                    <a:pt x="38" y="0"/>
                  </a:lnTo>
                  <a:lnTo>
                    <a:pt x="36" y="19"/>
                  </a:lnTo>
                  <a:lnTo>
                    <a:pt x="4" y="19"/>
                  </a:lnTo>
                  <a:lnTo>
                    <a:pt x="4" y="27"/>
                  </a:lnTo>
                  <a:lnTo>
                    <a:pt x="34" y="27"/>
                  </a:lnTo>
                  <a:lnTo>
                    <a:pt x="34" y="27"/>
                  </a:lnTo>
                  <a:lnTo>
                    <a:pt x="29" y="38"/>
                  </a:lnTo>
                  <a:lnTo>
                    <a:pt x="23" y="48"/>
                  </a:lnTo>
                  <a:lnTo>
                    <a:pt x="15" y="55"/>
                  </a:lnTo>
                  <a:lnTo>
                    <a:pt x="0" y="63"/>
                  </a:lnTo>
                  <a:lnTo>
                    <a:pt x="0" y="72"/>
                  </a:lnTo>
                  <a:lnTo>
                    <a:pt x="0" y="72"/>
                  </a:lnTo>
                  <a:lnTo>
                    <a:pt x="17" y="67"/>
                  </a:lnTo>
                  <a:lnTo>
                    <a:pt x="29" y="59"/>
                  </a:lnTo>
                  <a:lnTo>
                    <a:pt x="36" y="53"/>
                  </a:lnTo>
                  <a:lnTo>
                    <a:pt x="40" y="46"/>
                  </a:lnTo>
                  <a:lnTo>
                    <a:pt x="44" y="38"/>
                  </a:lnTo>
                  <a:lnTo>
                    <a:pt x="46" y="27"/>
                  </a:lnTo>
                  <a:lnTo>
                    <a:pt x="68" y="27"/>
                  </a:lnTo>
                  <a:lnTo>
                    <a:pt x="68" y="57"/>
                  </a:lnTo>
                  <a:lnTo>
                    <a:pt x="68" y="57"/>
                  </a:lnTo>
                  <a:lnTo>
                    <a:pt x="68" y="61"/>
                  </a:lnTo>
                  <a:lnTo>
                    <a:pt x="70" y="65"/>
                  </a:lnTo>
                  <a:lnTo>
                    <a:pt x="74" y="69"/>
                  </a:lnTo>
                  <a:lnTo>
                    <a:pt x="78" y="69"/>
                  </a:lnTo>
                  <a:lnTo>
                    <a:pt x="78" y="69"/>
                  </a:lnTo>
                  <a:lnTo>
                    <a:pt x="85" y="69"/>
                  </a:lnTo>
                  <a:lnTo>
                    <a:pt x="85" y="69"/>
                  </a:lnTo>
                  <a:lnTo>
                    <a:pt x="93" y="69"/>
                  </a:lnTo>
                  <a:lnTo>
                    <a:pt x="93" y="69"/>
                  </a:lnTo>
                  <a:lnTo>
                    <a:pt x="97" y="67"/>
                  </a:lnTo>
                  <a:lnTo>
                    <a:pt x="101" y="65"/>
                  </a:lnTo>
                  <a:lnTo>
                    <a:pt x="104" y="61"/>
                  </a:lnTo>
                  <a:lnTo>
                    <a:pt x="104" y="55"/>
                  </a:lnTo>
                  <a:lnTo>
                    <a:pt x="104" y="46"/>
                  </a:lnTo>
                  <a:lnTo>
                    <a:pt x="93" y="46"/>
                  </a:lnTo>
                  <a:lnTo>
                    <a:pt x="93" y="4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val="30933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1496616" y="1484784"/>
            <a:ext cx="7056784" cy="4752528"/>
          </a:xfrm>
        </p:spPr>
        <p:txBody>
          <a:bodyPr lIns="90000" tIns="46800" rIns="90000" bIns="46800"/>
          <a:lstStyle>
            <a:lvl1pPr marL="324000" indent="-324000">
              <a:lnSpc>
                <a:spcPct val="125000"/>
              </a:lnSpc>
              <a:spcBef>
                <a:spcPts val="800"/>
              </a:spcBef>
              <a:buFontTx/>
              <a:buNone/>
              <a:tabLst>
                <a:tab pos="6456363" algn="r"/>
                <a:tab pos="68167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6456363" algn="r"/>
                <a:tab pos="68167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6456363" algn="r"/>
                <a:tab pos="68167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6456363" algn="r"/>
                <a:tab pos="68167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6456363" algn="r"/>
                <a:tab pos="68167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53086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目次 2段">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48838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3857625" algn="r"/>
                <a:tab pos="41243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3857625" algn="r"/>
                <a:tab pos="41243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3857625" algn="r"/>
                <a:tab pos="41243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3857625" algn="r"/>
                <a:tab pos="41243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テキスト プレースホルダー 7"/>
          <p:cNvSpPr>
            <a:spLocks noGrp="1"/>
          </p:cNvSpPr>
          <p:nvPr>
            <p:ph type="body" sz="quarter" idx="14"/>
          </p:nvPr>
        </p:nvSpPr>
        <p:spPr>
          <a:xfrm>
            <a:off x="524104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3857625" algn="r"/>
                <a:tab pos="41243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3857625" algn="r"/>
                <a:tab pos="41243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3857625" algn="r"/>
                <a:tab pos="41243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3857625" algn="r"/>
                <a:tab pos="41243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44896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目次（ボックス）">
    <p:spTree>
      <p:nvGrpSpPr>
        <p:cNvPr id="1" name=""/>
        <p:cNvGrpSpPr/>
        <p:nvPr/>
      </p:nvGrpSpPr>
      <p:grpSpPr>
        <a:xfrm>
          <a:off x="0" y="0"/>
          <a:ext cx="0" cy="0"/>
          <a:chOff x="0" y="0"/>
          <a:chExt cx="0" cy="0"/>
        </a:xfrm>
      </p:grpSpPr>
      <p:sp>
        <p:nvSpPr>
          <p:cNvPr id="4" name="テキスト プレースホルダ 14"/>
          <p:cNvSpPr>
            <a:spLocks noGrp="1"/>
          </p:cNvSpPr>
          <p:nvPr>
            <p:ph type="body" sz="quarter" idx="12"/>
          </p:nvPr>
        </p:nvSpPr>
        <p:spPr>
          <a:xfrm>
            <a:off x="1136650" y="1773635"/>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5" name="テキスト プレースホルダ 14"/>
          <p:cNvSpPr>
            <a:spLocks noGrp="1"/>
          </p:cNvSpPr>
          <p:nvPr>
            <p:ph type="body" sz="quarter" idx="13"/>
          </p:nvPr>
        </p:nvSpPr>
        <p:spPr>
          <a:xfrm>
            <a:off x="1136650" y="242170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6" name="テキスト プレースホルダ 14"/>
          <p:cNvSpPr>
            <a:spLocks noGrp="1"/>
          </p:cNvSpPr>
          <p:nvPr>
            <p:ph type="body" sz="quarter" idx="14"/>
          </p:nvPr>
        </p:nvSpPr>
        <p:spPr>
          <a:xfrm>
            <a:off x="1136650" y="3069779"/>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7" name="テキスト プレースホルダ 14"/>
          <p:cNvSpPr>
            <a:spLocks noGrp="1"/>
          </p:cNvSpPr>
          <p:nvPr>
            <p:ph type="body" sz="quarter" idx="15"/>
          </p:nvPr>
        </p:nvSpPr>
        <p:spPr>
          <a:xfrm>
            <a:off x="1136650" y="3717851"/>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8" name="テキスト プレースホルダ 14"/>
          <p:cNvSpPr>
            <a:spLocks noGrp="1"/>
          </p:cNvSpPr>
          <p:nvPr>
            <p:ph type="body" sz="quarter" idx="16"/>
          </p:nvPr>
        </p:nvSpPr>
        <p:spPr>
          <a:xfrm>
            <a:off x="1136650" y="4365923"/>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9" name="テキスト プレースホルダ 14"/>
          <p:cNvSpPr>
            <a:spLocks noGrp="1"/>
          </p:cNvSpPr>
          <p:nvPr>
            <p:ph type="body" sz="quarter" idx="17"/>
          </p:nvPr>
        </p:nvSpPr>
        <p:spPr>
          <a:xfrm>
            <a:off x="1136650" y="5013995"/>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12" name="テキスト プレースホルダ 14"/>
          <p:cNvSpPr>
            <a:spLocks noGrp="1"/>
          </p:cNvSpPr>
          <p:nvPr>
            <p:ph type="body" sz="quarter" idx="18"/>
          </p:nvPr>
        </p:nvSpPr>
        <p:spPr>
          <a:xfrm>
            <a:off x="1136650" y="566206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835746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中扉">
    <p:spTree>
      <p:nvGrpSpPr>
        <p:cNvPr id="1" name=""/>
        <p:cNvGrpSpPr/>
        <p:nvPr/>
      </p:nvGrpSpPr>
      <p:grpSpPr>
        <a:xfrm>
          <a:off x="0" y="0"/>
          <a:ext cx="0" cy="0"/>
          <a:chOff x="0" y="0"/>
          <a:chExt cx="0" cy="0"/>
        </a:xfrm>
      </p:grpSpPr>
      <p:sp>
        <p:nvSpPr>
          <p:cNvPr id="3" name="タイトル プレースホルダ 16"/>
          <p:cNvSpPr>
            <a:spLocks noGrp="1"/>
          </p:cNvSpPr>
          <p:nvPr>
            <p:ph type="title"/>
          </p:nvPr>
        </p:nvSpPr>
        <p:spPr>
          <a:xfrm>
            <a:off x="200472" y="2823295"/>
            <a:ext cx="9505502" cy="461665"/>
          </a:xfrm>
          <a:prstGeom prst="rect">
            <a:avLst/>
          </a:prstGeom>
        </p:spPr>
        <p:txBody>
          <a:bodyPr vert="horz" wrap="square" lIns="91440" tIns="45720" rIns="91440" bIns="45720" rtlCol="0" anchor="b" anchorCtr="0">
            <a:spAutoFit/>
          </a:bodyPr>
          <a:lstStyle>
            <a:lvl1pPr>
              <a:defRPr sz="2400"/>
            </a:lvl1pPr>
          </a:lstStyle>
          <a:p>
            <a:r>
              <a:rPr kumimoji="1" lang="ja-JP" altLang="en-US"/>
              <a:t>マスター タイトルの書式設定</a:t>
            </a:r>
            <a:endParaRPr kumimoji="1" lang="ja-JP" altLang="en-US" dirty="0"/>
          </a:p>
        </p:txBody>
      </p:sp>
      <p:sp>
        <p:nvSpPr>
          <p:cNvPr id="4" name="Line 26"/>
          <p:cNvSpPr>
            <a:spLocks noChangeShapeType="1"/>
          </p:cNvSpPr>
          <p:nvPr/>
        </p:nvSpPr>
        <p:spPr bwMode="auto">
          <a:xfrm>
            <a:off x="200471" y="3356990"/>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grpSp>
        <p:nvGrpSpPr>
          <p:cNvPr id="7" name="グループ化 6"/>
          <p:cNvGrpSpPr/>
          <p:nvPr/>
        </p:nvGrpSpPr>
        <p:grpSpPr>
          <a:xfrm>
            <a:off x="200472" y="6597352"/>
            <a:ext cx="355987" cy="179051"/>
            <a:chOff x="9061509" y="188968"/>
            <a:chExt cx="572011" cy="287704"/>
          </a:xfrm>
          <a:solidFill>
            <a:schemeClr val="tx2"/>
          </a:solidFill>
        </p:grpSpPr>
        <p:sp>
          <p:nvSpPr>
            <p:cNvPr id="8"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9"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10" name="テキスト ボックス 9"/>
          <p:cNvSpPr txBox="1"/>
          <p:nvPr/>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a:t>
            </a:r>
            <a:r>
              <a:rPr kumimoji="0" lang="en-US" altLang="ja-JP" sz="800" dirty="0" err="1">
                <a:solidFill>
                  <a:srgbClr val="000000"/>
                </a:solidFill>
                <a:cs typeface="Arial" panose="020B0604020202020204" pitchFamily="34" charset="0"/>
              </a:rPr>
              <a:t>NomuraResearchInstitute,Ltd.Allrightsreserved</a:t>
            </a:r>
            <a:r>
              <a:rPr kumimoji="0" lang="en-US" altLang="ja-JP" sz="800" dirty="0">
                <a:solidFill>
                  <a:srgbClr val="000000"/>
                </a:solidFill>
                <a:cs typeface="Arial" panose="020B0604020202020204" pitchFamily="34" charset="0"/>
              </a:rPr>
              <a:t>.</a:t>
            </a:r>
          </a:p>
        </p:txBody>
      </p:sp>
    </p:spTree>
    <p:extLst>
      <p:ext uri="{BB962C8B-B14F-4D97-AF65-F5344CB8AC3E}">
        <p14:creationId xmlns:p14="http://schemas.microsoft.com/office/powerpoint/2010/main" val="3588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a:t>マスター タイトルの書式設定</a:t>
            </a:r>
            <a:endParaRPr kumimoji="1" lang="ja-JP" altLang="en-US" dirty="0"/>
          </a:p>
        </p:txBody>
      </p:sp>
      <p:sp>
        <p:nvSpPr>
          <p:cNvPr id="21" name="テキスト プレースホルダ 20"/>
          <p:cNvSpPr>
            <a:spLocks noGrp="1"/>
          </p:cNvSpPr>
          <p:nvPr>
            <p:ph type="body" sz="quarter" idx="14"/>
          </p:nvPr>
        </p:nvSpPr>
        <p:spPr>
          <a:xfrm>
            <a:off x="200025" y="1556740"/>
            <a:ext cx="9505950" cy="4967884"/>
          </a:xfrm>
          <a:prstGeom prst="rect">
            <a:avLst/>
          </a:prstGeom>
        </p:spPr>
        <p:txBody>
          <a:bodyPr/>
          <a:lstStyle>
            <a:lvl1pPr>
              <a:defRPr sz="1600">
                <a:latin typeface="+mn-lt"/>
                <a:ea typeface="+mn-ea"/>
              </a:defRPr>
            </a:lvl1pPr>
            <a:lvl2pPr>
              <a:defRPr sz="1400">
                <a:latin typeface="+mn-lt"/>
                <a:ea typeface="+mn-ea"/>
              </a:defRPr>
            </a:lvl2pPr>
            <a:lvl3pPr>
              <a:defRPr sz="1400">
                <a:latin typeface="+mn-lt"/>
                <a:ea typeface="+mj-ea"/>
              </a:defRPr>
            </a:lvl3pPr>
            <a:lvl4pPr>
              <a:defRPr sz="1200">
                <a:latin typeface="+mn-lt"/>
                <a:ea typeface="+mn-ea"/>
              </a:defRPr>
            </a:lvl4pPr>
            <a:lvl5pPr>
              <a:defRPr sz="1200">
                <a:latin typeface="+mn-lt"/>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Line 26"/>
          <p:cNvSpPr>
            <a:spLocks noChangeShapeType="1"/>
          </p:cNvSpPr>
          <p:nvPr/>
        </p:nvSpPr>
        <p:spPr bwMode="auto">
          <a:xfrm>
            <a:off x="200471"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3" name="テキスト プレースホルダー 12"/>
          <p:cNvSpPr>
            <a:spLocks noGrp="1"/>
          </p:cNvSpPr>
          <p:nvPr>
            <p:ph type="body" sz="quarter" idx="15"/>
          </p:nvPr>
        </p:nvSpPr>
        <p:spPr>
          <a:xfrm>
            <a:off x="200025"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Tree>
    <p:extLst>
      <p:ext uri="{BB962C8B-B14F-4D97-AF65-F5344CB8AC3E}">
        <p14:creationId xmlns:p14="http://schemas.microsoft.com/office/powerpoint/2010/main" val="3306764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標準（スペース大）">
    <p:spTree>
      <p:nvGrpSpPr>
        <p:cNvPr id="1" name=""/>
        <p:cNvGrpSpPr/>
        <p:nvPr/>
      </p:nvGrpSpPr>
      <p:grpSpPr>
        <a:xfrm>
          <a:off x="0" y="0"/>
          <a:ext cx="0" cy="0"/>
          <a:chOff x="0" y="0"/>
          <a:chExt cx="0" cy="0"/>
        </a:xfrm>
      </p:grpSpPr>
      <p:sp>
        <p:nvSpPr>
          <p:cNvPr id="4" name="Line 26"/>
          <p:cNvSpPr>
            <a:spLocks noChangeShapeType="1"/>
          </p:cNvSpPr>
          <p:nvPr/>
        </p:nvSpPr>
        <p:spPr bwMode="auto">
          <a:xfrm>
            <a:off x="200471" y="98072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grpSp>
        <p:nvGrpSpPr>
          <p:cNvPr id="5" name="グループ化 4"/>
          <p:cNvGrpSpPr/>
          <p:nvPr/>
        </p:nvGrpSpPr>
        <p:grpSpPr>
          <a:xfrm>
            <a:off x="200472" y="6597352"/>
            <a:ext cx="355987" cy="179051"/>
            <a:chOff x="9061509" y="188968"/>
            <a:chExt cx="572011" cy="287704"/>
          </a:xfrm>
          <a:solidFill>
            <a:schemeClr val="accent6"/>
          </a:solidFill>
        </p:grpSpPr>
        <p:sp>
          <p:nvSpPr>
            <p:cNvPr id="6"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7"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8" name="テキスト ボックス 7"/>
          <p:cNvSpPr txBox="1"/>
          <p:nvPr/>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a:t>
            </a:r>
            <a:r>
              <a:rPr kumimoji="0" lang="en-US" altLang="ja-JP" sz="800" dirty="0" err="1">
                <a:solidFill>
                  <a:srgbClr val="000000"/>
                </a:solidFill>
                <a:cs typeface="Arial" panose="020B0604020202020204" pitchFamily="34" charset="0"/>
              </a:rPr>
              <a:t>NomuraResearchInstitute,Ltd.Allrightsreserved</a:t>
            </a:r>
            <a:r>
              <a:rPr kumimoji="0" lang="en-US" altLang="ja-JP" sz="800" dirty="0">
                <a:solidFill>
                  <a:srgbClr val="000000"/>
                </a:solidFill>
                <a:cs typeface="Arial" panose="020B0604020202020204" pitchFamily="34" charset="0"/>
              </a:rPr>
              <a:t>.</a:t>
            </a:r>
          </a:p>
        </p:txBody>
      </p:sp>
      <p:sp>
        <p:nvSpPr>
          <p:cNvPr id="9" name="テキスト ボックス 8"/>
          <p:cNvSpPr txBox="1"/>
          <p:nvPr/>
        </p:nvSpPr>
        <p:spPr>
          <a:xfrm>
            <a:off x="8913440" y="6581001"/>
            <a:ext cx="720080" cy="276999"/>
          </a:xfrm>
          <a:prstGeom prst="rect">
            <a:avLst/>
          </a:prstGeom>
          <a:noFill/>
        </p:spPr>
        <p:txBody>
          <a:bodyPr wrap="square" lIns="0" rIns="0" rtlCol="0">
            <a:spAutoFit/>
          </a:bodyPr>
          <a:lstStyle/>
          <a:p>
            <a:pPr algn="r"/>
            <a:fld id="{6DD9FF53-5E75-4890-BA22-699EFFF134BB}" type="slidenum">
              <a:rPr lang="ja-JP" altLang="en-US" sz="1200">
                <a:solidFill>
                  <a:prstClr val="black"/>
                </a:solidFill>
              </a:rPr>
              <a:pPr algn="r"/>
              <a:t>‹#›</a:t>
            </a:fld>
            <a:endParaRPr lang="ja-JP" altLang="en-US" sz="1200" dirty="0">
              <a:solidFill>
                <a:prstClr val="black"/>
              </a:solidFill>
            </a:endParaRPr>
          </a:p>
        </p:txBody>
      </p:sp>
      <p:sp>
        <p:nvSpPr>
          <p:cNvPr id="21" name="テキスト プレースホルダ 20"/>
          <p:cNvSpPr>
            <a:spLocks noGrp="1"/>
          </p:cNvSpPr>
          <p:nvPr>
            <p:ph type="body" sz="quarter" idx="14"/>
          </p:nvPr>
        </p:nvSpPr>
        <p:spPr>
          <a:xfrm>
            <a:off x="199710" y="1124744"/>
            <a:ext cx="9505950" cy="5327871"/>
          </a:xfrm>
          <a:prstGeom prst="rect">
            <a:avLst/>
          </a:prstGeom>
        </p:spPr>
        <p:txBody>
          <a:bodyPr/>
          <a:lstStyle>
            <a:lvl1pPr>
              <a:defRPr sz="1600">
                <a:latin typeface="+mn-lt"/>
                <a:ea typeface="+mn-ea"/>
              </a:defRPr>
            </a:lvl1pPr>
            <a:lvl2pPr>
              <a:defRPr sz="1400">
                <a:latin typeface="+mn-lt"/>
                <a:ea typeface="+mn-ea"/>
              </a:defRPr>
            </a:lvl2pPr>
            <a:lvl3pPr>
              <a:defRPr sz="1400">
                <a:latin typeface="+mn-lt"/>
                <a:ea typeface="+mj-ea"/>
              </a:defRPr>
            </a:lvl3pPr>
            <a:lvl4pPr>
              <a:defRPr sz="1200">
                <a:latin typeface="+mn-lt"/>
                <a:ea typeface="+mn-ea"/>
              </a:defRPr>
            </a:lvl4pPr>
            <a:lvl5pPr>
              <a:defRPr sz="1200">
                <a:latin typeface="+mn-lt"/>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1"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a:t>マスター タイトルの書式設定</a:t>
            </a:r>
            <a:endParaRPr kumimoji="1" lang="ja-JP" altLang="en-US" dirty="0"/>
          </a:p>
        </p:txBody>
      </p:sp>
      <p:sp>
        <p:nvSpPr>
          <p:cNvPr id="12" name="テキスト プレースホルダー 12"/>
          <p:cNvSpPr>
            <a:spLocks noGrp="1"/>
          </p:cNvSpPr>
          <p:nvPr>
            <p:ph type="body" sz="quarter" idx="15"/>
          </p:nvPr>
        </p:nvSpPr>
        <p:spPr>
          <a:xfrm>
            <a:off x="200025" y="549275"/>
            <a:ext cx="9505950" cy="359445"/>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p:txBody>
      </p:sp>
    </p:spTree>
    <p:extLst>
      <p:ext uri="{BB962C8B-B14F-4D97-AF65-F5344CB8AC3E}">
        <p14:creationId xmlns:p14="http://schemas.microsoft.com/office/powerpoint/2010/main" val="3713593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4"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a:t>マスター タイトルの書式設定</a:t>
            </a:r>
            <a:endParaRPr kumimoji="1" lang="ja-JP" altLang="en-US" dirty="0"/>
          </a:p>
        </p:txBody>
      </p:sp>
      <p:sp>
        <p:nvSpPr>
          <p:cNvPr id="5" name="テキスト プレースホルダー 12"/>
          <p:cNvSpPr>
            <a:spLocks noGrp="1"/>
          </p:cNvSpPr>
          <p:nvPr>
            <p:ph type="body" sz="quarter" idx="15"/>
          </p:nvPr>
        </p:nvSpPr>
        <p:spPr>
          <a:xfrm>
            <a:off x="200025"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Tree>
    <p:extLst>
      <p:ext uri="{BB962C8B-B14F-4D97-AF65-F5344CB8AC3E}">
        <p14:creationId xmlns:p14="http://schemas.microsoft.com/office/powerpoint/2010/main" val="3337917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プロフィール">
    <p:spTree>
      <p:nvGrpSpPr>
        <p:cNvPr id="1" name=""/>
        <p:cNvGrpSpPr/>
        <p:nvPr/>
      </p:nvGrpSpPr>
      <p:grpSpPr>
        <a:xfrm>
          <a:off x="0" y="0"/>
          <a:ext cx="0" cy="0"/>
          <a:chOff x="0" y="0"/>
          <a:chExt cx="0" cy="0"/>
        </a:xfrm>
      </p:grpSpPr>
      <p:graphicFrame>
        <p:nvGraphicFramePr>
          <p:cNvPr id="4" name="Group 3"/>
          <p:cNvGraphicFramePr>
            <a:graphicFrameLocks noGrp="1"/>
          </p:cNvGraphicFramePr>
          <p:nvPr/>
        </p:nvGraphicFramePr>
        <p:xfrm>
          <a:off x="200025" y="1340768"/>
          <a:ext cx="9505950" cy="5113213"/>
        </p:xfrm>
        <a:graphic>
          <a:graphicData uri="http://schemas.openxmlformats.org/drawingml/2006/table">
            <a:tbl>
              <a:tblPr/>
              <a:tblGrid>
                <a:gridCol w="4139688">
                  <a:extLst>
                    <a:ext uri="{9D8B030D-6E8A-4147-A177-3AD203B41FA5}">
                      <a16:colId xmlns:a16="http://schemas.microsoft.com/office/drawing/2014/main" val="20000"/>
                    </a:ext>
                  </a:extLst>
                </a:gridCol>
                <a:gridCol w="5366262">
                  <a:extLst>
                    <a:ext uri="{9D8B030D-6E8A-4147-A177-3AD203B41FA5}">
                      <a16:colId xmlns:a16="http://schemas.microsoft.com/office/drawing/2014/main" val="20001"/>
                    </a:ext>
                  </a:extLst>
                </a:gridCol>
              </a:tblGrid>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経歴</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主要プロジェクト</a:t>
                      </a:r>
                    </a:p>
                  </a:txBody>
                  <a:tcPr marL="152400" marT="95250" marB="95250" anchor="ctr"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1699486">
                <a:tc>
                  <a:txBody>
                    <a:bodyPr/>
                    <a:lstStyle/>
                    <a:p>
                      <a:pPr marL="0" marR="0" lvl="0" indent="0" algn="just" defTabSz="863600" rtl="0" eaLnBrk="1" fontAlgn="base" latinLnBrk="0" hangingPunct="1">
                        <a:lnSpc>
                          <a:spcPct val="100000"/>
                        </a:lnSpc>
                        <a:spcBef>
                          <a:spcPct val="25000"/>
                        </a:spcBef>
                        <a:spcAft>
                          <a:spcPct val="0"/>
                        </a:spcAft>
                        <a:buClr>
                          <a:schemeClr val="bg2"/>
                        </a:buClr>
                        <a:buSzTx/>
                        <a:buFont typeface="Wingdings" pitchFamily="2" charset="2"/>
                        <a:buNone/>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just" defTabSz="863600" rtl="0" eaLnBrk="1" fontAlgn="base" latinLnBrk="0" hangingPunct="1">
                        <a:lnSpc>
                          <a:spcPct val="100000"/>
                        </a:lnSpc>
                        <a:spcBef>
                          <a:spcPct val="25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専門</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vMerge="1">
                  <a:txBody>
                    <a:bodyPr/>
                    <a:lstStyle/>
                    <a:p>
                      <a:endParaRPr kumimoji="1" lang="ja-JP" altLang="en-US"/>
                    </a:p>
                  </a:txBody>
                  <a:tcPr/>
                </a:tc>
                <a:extLst>
                  <a:ext uri="{0D108BD9-81ED-4DB2-BD59-A6C34878D82A}">
                    <a16:rowId xmlns:a16="http://schemas.microsoft.com/office/drawing/2014/main" val="10002"/>
                  </a:ext>
                </a:extLst>
              </a:tr>
              <a:tr h="2660533">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Char char="n"/>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extLst>
                  <a:ext uri="{0D108BD9-81ED-4DB2-BD59-A6C34878D82A}">
                    <a16:rowId xmlns:a16="http://schemas.microsoft.com/office/drawing/2014/main" val="10003"/>
                  </a:ext>
                </a:extLst>
              </a:tr>
            </a:tbl>
          </a:graphicData>
        </a:graphic>
      </p:graphicFrame>
      <p:sp>
        <p:nvSpPr>
          <p:cNvPr id="5" name="テキスト プレースホルダ 20"/>
          <p:cNvSpPr>
            <a:spLocks noGrp="1"/>
          </p:cNvSpPr>
          <p:nvPr>
            <p:ph type="body" sz="quarter" idx="14"/>
          </p:nvPr>
        </p:nvSpPr>
        <p:spPr>
          <a:xfrm>
            <a:off x="272480" y="1772816"/>
            <a:ext cx="3960440" cy="1512168"/>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6" name="テキスト プレースホルダ 20"/>
          <p:cNvSpPr>
            <a:spLocks noGrp="1"/>
          </p:cNvSpPr>
          <p:nvPr>
            <p:ph type="body" sz="quarter" idx="15"/>
          </p:nvPr>
        </p:nvSpPr>
        <p:spPr>
          <a:xfrm>
            <a:off x="272480" y="3861048"/>
            <a:ext cx="3960440" cy="2520280"/>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7" name="テキスト プレースホルダ 20"/>
          <p:cNvSpPr>
            <a:spLocks noGrp="1"/>
          </p:cNvSpPr>
          <p:nvPr>
            <p:ph type="body" sz="quarter" idx="16"/>
          </p:nvPr>
        </p:nvSpPr>
        <p:spPr>
          <a:xfrm>
            <a:off x="4448944" y="1772815"/>
            <a:ext cx="5184576" cy="4608513"/>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28796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1496616" y="1484784"/>
            <a:ext cx="7056784" cy="4752528"/>
          </a:xfrm>
        </p:spPr>
        <p:txBody>
          <a:bodyPr lIns="90000" tIns="46800" rIns="90000" bIns="46800"/>
          <a:lstStyle>
            <a:lvl1pPr marL="324000" indent="-324000">
              <a:lnSpc>
                <a:spcPct val="125000"/>
              </a:lnSpc>
              <a:spcBef>
                <a:spcPts val="800"/>
              </a:spcBef>
              <a:buFontTx/>
              <a:buNone/>
              <a:tabLst>
                <a:tab pos="6456363" algn="r"/>
                <a:tab pos="68167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6456363" algn="r"/>
                <a:tab pos="68167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6456363" algn="r"/>
                <a:tab pos="68167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6456363" algn="r"/>
                <a:tab pos="68167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6456363" algn="r"/>
                <a:tab pos="68167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en-US" altLang="ja-JP" dirty="0"/>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endParaRPr kumimoji="1" lang="en-US" altLang="ja-JP" dirty="0"/>
          </a:p>
          <a:p>
            <a:pPr lvl="8"/>
            <a:r>
              <a:rPr kumimoji="1" lang="ja-JP" altLang="en-US" dirty="0"/>
              <a:t>第 </a:t>
            </a:r>
            <a:r>
              <a:rPr kumimoji="1" lang="en-US" altLang="ja-JP" dirty="0"/>
              <a:t>9 </a:t>
            </a:r>
            <a:r>
              <a:rPr kumimoji="1" lang="ja-JP" altLang="en-US" dirty="0"/>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659388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NRIロゴ">
    <p:spTree>
      <p:nvGrpSpPr>
        <p:cNvPr id="1" name=""/>
        <p:cNvGrpSpPr/>
        <p:nvPr/>
      </p:nvGrpSpPr>
      <p:grpSpPr>
        <a:xfrm>
          <a:off x="0" y="0"/>
          <a:ext cx="0" cy="0"/>
          <a:chOff x="0" y="0"/>
          <a:chExt cx="0" cy="0"/>
        </a:xfrm>
      </p:grpSpPr>
      <p:grpSp>
        <p:nvGrpSpPr>
          <p:cNvPr id="32" name="グループ化 31"/>
          <p:cNvGrpSpPr>
            <a:grpSpLocks noChangeAspect="1"/>
          </p:cNvGrpSpPr>
          <p:nvPr/>
        </p:nvGrpSpPr>
        <p:grpSpPr>
          <a:xfrm>
            <a:off x="2216696" y="1917120"/>
            <a:ext cx="5409096" cy="2592000"/>
            <a:chOff x="539552" y="3284984"/>
            <a:chExt cx="6537211" cy="3132584"/>
          </a:xfrm>
        </p:grpSpPr>
        <p:pic>
          <p:nvPicPr>
            <p:cNvPr id="33"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4" name="Freeform 290"/>
            <p:cNvSpPr>
              <a:spLocks noChangeAspect="1"/>
            </p:cNvSpPr>
            <p:nvPr/>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5" name="Freeform 291"/>
            <p:cNvSpPr>
              <a:spLocks noChangeAspect="1"/>
            </p:cNvSpPr>
            <p:nvPr/>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6" name="Freeform 292"/>
            <p:cNvSpPr>
              <a:spLocks noChangeAspect="1"/>
            </p:cNvSpPr>
            <p:nvPr/>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 name="Freeform 293"/>
            <p:cNvSpPr>
              <a:spLocks noChangeAspect="1"/>
            </p:cNvSpPr>
            <p:nvPr/>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 name="Rectangle 294"/>
            <p:cNvSpPr>
              <a:spLocks noChangeAspect="1" noChangeArrowheads="1"/>
            </p:cNvSpPr>
            <p:nvPr/>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dirty="0">
                <a:solidFill>
                  <a:prstClr val="black"/>
                </a:solidFill>
              </a:endParaRPr>
            </a:p>
          </p:txBody>
        </p:sp>
        <p:sp>
          <p:nvSpPr>
            <p:cNvPr id="39" name="Freeform 295"/>
            <p:cNvSpPr>
              <a:spLocks noChangeAspect="1"/>
            </p:cNvSpPr>
            <p:nvPr/>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0" name="Freeform 296"/>
            <p:cNvSpPr>
              <a:spLocks noChangeAspect="1"/>
            </p:cNvSpPr>
            <p:nvPr/>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1" name="Freeform 297"/>
            <p:cNvSpPr>
              <a:spLocks noChangeAspect="1" noEditPoints="1"/>
            </p:cNvSpPr>
            <p:nvPr/>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2" name="Freeform 298"/>
            <p:cNvSpPr>
              <a:spLocks noChangeAspect="1" noEditPoints="1"/>
            </p:cNvSpPr>
            <p:nvPr/>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3" name="Freeform 299"/>
            <p:cNvSpPr>
              <a:spLocks noChangeAspect="1" noEditPoints="1"/>
            </p:cNvSpPr>
            <p:nvPr/>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4" name="Freeform 300"/>
            <p:cNvSpPr>
              <a:spLocks noChangeAspect="1"/>
            </p:cNvSpPr>
            <p:nvPr/>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5" name="Freeform 301"/>
            <p:cNvSpPr>
              <a:spLocks noChangeAspect="1"/>
            </p:cNvSpPr>
            <p:nvPr/>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6" name="Freeform 302"/>
            <p:cNvSpPr>
              <a:spLocks noChangeAspect="1"/>
            </p:cNvSpPr>
            <p:nvPr/>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7" name="Freeform 303"/>
            <p:cNvSpPr>
              <a:spLocks noChangeAspect="1" noEditPoints="1"/>
            </p:cNvSpPr>
            <p:nvPr/>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8" name="Freeform 304"/>
            <p:cNvSpPr>
              <a:spLocks noChangeAspect="1" noEditPoints="1"/>
            </p:cNvSpPr>
            <p:nvPr/>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9" name="Freeform 305"/>
            <p:cNvSpPr>
              <a:spLocks noChangeAspect="1" noEditPoints="1"/>
            </p:cNvSpPr>
            <p:nvPr/>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0" name="Freeform 306"/>
            <p:cNvSpPr>
              <a:spLocks noChangeAspect="1" noEditPoints="1"/>
            </p:cNvSpPr>
            <p:nvPr/>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1" name="Freeform 307"/>
            <p:cNvSpPr>
              <a:spLocks noChangeAspect="1"/>
            </p:cNvSpPr>
            <p:nvPr/>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2" name="Freeform 308"/>
            <p:cNvSpPr>
              <a:spLocks noChangeAspect="1"/>
            </p:cNvSpPr>
            <p:nvPr/>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3" name="Freeform 309"/>
            <p:cNvSpPr>
              <a:spLocks noChangeAspect="1"/>
            </p:cNvSpPr>
            <p:nvPr/>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4" name="Freeform 310"/>
            <p:cNvSpPr>
              <a:spLocks noChangeAspect="1"/>
            </p:cNvSpPr>
            <p:nvPr/>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5" name="Freeform 311"/>
            <p:cNvSpPr>
              <a:spLocks noChangeAspect="1"/>
            </p:cNvSpPr>
            <p:nvPr/>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6" name="Freeform 312"/>
            <p:cNvSpPr>
              <a:spLocks noChangeAspect="1"/>
            </p:cNvSpPr>
            <p:nvPr/>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7" name="Freeform 313"/>
            <p:cNvSpPr>
              <a:spLocks noChangeAspect="1"/>
            </p:cNvSpPr>
            <p:nvPr/>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8" name="Freeform 314"/>
            <p:cNvSpPr>
              <a:spLocks noChangeAspect="1"/>
            </p:cNvSpPr>
            <p:nvPr/>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9" name="Freeform 315"/>
            <p:cNvSpPr>
              <a:spLocks noChangeAspect="1" noEditPoints="1"/>
            </p:cNvSpPr>
            <p:nvPr/>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val="1496589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4" y="188550"/>
            <a:ext cx="9505055" cy="360050"/>
          </a:xfrm>
        </p:spPr>
        <p:txBody>
          <a:bodyPr>
            <a:normAutofit/>
          </a:bodyPr>
          <a:lstStyle>
            <a:lvl1pPr algn="l">
              <a:defRPr sz="1292"/>
            </a:lvl1pPr>
          </a:lstStyle>
          <a:p>
            <a:r>
              <a:rPr kumimoji="1" lang="ja-JP" altLang="en-US" dirty="0"/>
              <a:t>マスター タイトルの書式設定</a:t>
            </a:r>
          </a:p>
        </p:txBody>
      </p:sp>
      <p:sp>
        <p:nvSpPr>
          <p:cNvPr id="21" name="テキスト プレースホルダ 20"/>
          <p:cNvSpPr>
            <a:spLocks noGrp="1"/>
          </p:cNvSpPr>
          <p:nvPr>
            <p:ph type="body" sz="quarter" idx="14"/>
          </p:nvPr>
        </p:nvSpPr>
        <p:spPr>
          <a:xfrm>
            <a:off x="200026" y="1556740"/>
            <a:ext cx="9505950" cy="4967884"/>
          </a:xfrm>
          <a:prstGeom prst="rect">
            <a:avLst/>
          </a:prstGeom>
        </p:spPr>
        <p:txBody>
          <a:bodyPr/>
          <a:lstStyle>
            <a:lvl1pPr>
              <a:defRPr sz="1477">
                <a:latin typeface="Meiryo UI" panose="020B0604030504040204" pitchFamily="50" charset="-128"/>
                <a:ea typeface="Meiryo UI" panose="020B0604030504040204" pitchFamily="50" charset="-128"/>
                <a:cs typeface="Meiryo UI" panose="020B0604030504040204" pitchFamily="50" charset="-128"/>
              </a:defRPr>
            </a:lvl1pPr>
            <a:lvl2pPr>
              <a:defRPr sz="1292">
                <a:latin typeface="Meiryo UI" panose="020B0604030504040204" pitchFamily="50" charset="-128"/>
                <a:ea typeface="Meiryo UI" panose="020B0604030504040204" pitchFamily="50" charset="-128"/>
                <a:cs typeface="Meiryo UI" panose="020B0604030504040204" pitchFamily="50" charset="-128"/>
              </a:defRPr>
            </a:lvl2pPr>
            <a:lvl3pPr>
              <a:defRPr sz="1292">
                <a:latin typeface="Meiryo UI" panose="020B0604030504040204" pitchFamily="50" charset="-128"/>
                <a:ea typeface="Meiryo UI" panose="020B0604030504040204" pitchFamily="50" charset="-128"/>
                <a:cs typeface="Meiryo UI" panose="020B0604030504040204" pitchFamily="50" charset="-128"/>
              </a:defRPr>
            </a:lvl3pPr>
            <a:lvl4pPr>
              <a:defRPr sz="1108">
                <a:latin typeface="Meiryo UI" panose="020B0604030504040204" pitchFamily="50" charset="-128"/>
                <a:ea typeface="Meiryo UI" panose="020B0604030504040204" pitchFamily="50" charset="-128"/>
                <a:cs typeface="Meiryo UI" panose="020B0604030504040204" pitchFamily="50" charset="-128"/>
              </a:defRPr>
            </a:lvl4pPr>
            <a:lvl5pPr>
              <a:defRPr sz="1108">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Line 26"/>
          <p:cNvSpPr>
            <a:spLocks noChangeShapeType="1"/>
          </p:cNvSpPr>
          <p:nvPr/>
        </p:nvSpPr>
        <p:spPr bwMode="auto">
          <a:xfrm>
            <a:off x="200473" y="1340688"/>
            <a:ext cx="9505503" cy="0"/>
          </a:xfrm>
          <a:prstGeom prst="line">
            <a:avLst/>
          </a:prstGeom>
          <a:noFill/>
          <a:ln w="3175">
            <a:solidFill>
              <a:schemeClr val="bg2"/>
            </a:solidFill>
            <a:prstDash val="solid"/>
            <a:round/>
            <a:headEnd/>
            <a:tailEnd/>
          </a:ln>
          <a:effectLst/>
        </p:spPr>
        <p:txBody>
          <a:bodyPr/>
          <a:lstStyle/>
          <a:p>
            <a:pPr fontAlgn="base">
              <a:spcBef>
                <a:spcPct val="0"/>
              </a:spcBef>
              <a:spcAft>
                <a:spcPct val="0"/>
              </a:spcAft>
              <a:defRPr/>
            </a:pPr>
            <a:endParaRPr lang="ja-JP" altLang="en-US" sz="1800" dirty="0">
              <a:solidFill>
                <a:prstClr val="black"/>
              </a:solidFill>
              <a:latin typeface="Calibri" pitchFamily="34" charset="0"/>
            </a:endParaRPr>
          </a:p>
        </p:txBody>
      </p:sp>
      <p:sp>
        <p:nvSpPr>
          <p:cNvPr id="13" name="テキスト プレースホルダー 12"/>
          <p:cNvSpPr>
            <a:spLocks noGrp="1"/>
          </p:cNvSpPr>
          <p:nvPr>
            <p:ph type="body" sz="quarter" idx="15"/>
          </p:nvPr>
        </p:nvSpPr>
        <p:spPr>
          <a:xfrm>
            <a:off x="200026" y="549275"/>
            <a:ext cx="9505950" cy="719138"/>
          </a:xfrm>
        </p:spPr>
        <p:txBody>
          <a:bodyPr anchor="b" anchorCtr="0"/>
          <a:lstStyle>
            <a:lvl1pPr marL="0" indent="0">
              <a:spcBef>
                <a:spcPts val="0"/>
              </a:spcBef>
              <a:buNone/>
              <a:defRPr sz="1846">
                <a:latin typeface="HGP創英角ｺﾞｼｯｸUB" panose="020B0900000000000000" pitchFamily="50" charset="-128"/>
                <a:ea typeface="HGP創英角ｺﾞｼｯｸUB" panose="020B0900000000000000" pitchFamily="50" charset="-128"/>
              </a:defRPr>
            </a:lvl1pPr>
            <a:lvl2pPr marL="348770" indent="0">
              <a:spcBef>
                <a:spcPts val="0"/>
              </a:spcBef>
              <a:buNone/>
              <a:defRPr sz="1846">
                <a:latin typeface="HGP創英角ｺﾞｼｯｸUB" panose="020B0900000000000000" pitchFamily="50" charset="-128"/>
                <a:ea typeface="HGP創英角ｺﾞｼｯｸUB" panose="020B0900000000000000" pitchFamily="50" charset="-128"/>
              </a:defRPr>
            </a:lvl2pPr>
            <a:lvl3pPr marL="697541" indent="0">
              <a:spcBef>
                <a:spcPts val="0"/>
              </a:spcBef>
              <a:buNone/>
              <a:defRPr sz="1846">
                <a:latin typeface="HGP創英角ｺﾞｼｯｸUB" panose="020B0900000000000000" pitchFamily="50" charset="-128"/>
                <a:ea typeface="HGP創英角ｺﾞｼｯｸUB" panose="020B0900000000000000" pitchFamily="50" charset="-128"/>
              </a:defRPr>
            </a:lvl3pPr>
            <a:lvl4pPr marL="1055103" indent="0">
              <a:spcBef>
                <a:spcPts val="0"/>
              </a:spcBef>
              <a:buNone/>
              <a:defRPr sz="1846">
                <a:latin typeface="HGP創英角ｺﾞｼｯｸUB" panose="020B0900000000000000" pitchFamily="50" charset="-128"/>
                <a:ea typeface="HGP創英角ｺﾞｼｯｸUB" panose="020B0900000000000000" pitchFamily="50" charset="-128"/>
              </a:defRPr>
            </a:lvl4pPr>
            <a:lvl5pPr marL="1408269" indent="0">
              <a:spcBef>
                <a:spcPts val="0"/>
              </a:spcBef>
              <a:buNone/>
              <a:defRPr sz="1846">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pic>
        <p:nvPicPr>
          <p:cNvPr id="6" name="Picture 11" descr="logo_210x45"/>
          <p:cNvPicPr>
            <a:picLocks noChangeAspect="1" noChangeArrowheads="1"/>
          </p:cNvPicPr>
          <p:nvPr userDrawn="1"/>
        </p:nvPicPr>
        <p:blipFill>
          <a:blip r:embed="rId2" cstate="print"/>
          <a:srcRect/>
          <a:stretch>
            <a:fillRect/>
          </a:stretch>
        </p:blipFill>
        <p:spPr bwMode="auto">
          <a:xfrm>
            <a:off x="4147414" y="6551614"/>
            <a:ext cx="1547813" cy="306387"/>
          </a:xfrm>
          <a:prstGeom prst="rect">
            <a:avLst/>
          </a:prstGeom>
          <a:noFill/>
          <a:ln w="9525">
            <a:noFill/>
            <a:miter lim="800000"/>
            <a:headEnd/>
            <a:tailEnd/>
          </a:ln>
        </p:spPr>
      </p:pic>
    </p:spTree>
    <p:extLst>
      <p:ext uri="{BB962C8B-B14F-4D97-AF65-F5344CB8AC3E}">
        <p14:creationId xmlns:p14="http://schemas.microsoft.com/office/powerpoint/2010/main" val="3367075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sp>
        <p:nvSpPr>
          <p:cNvPr id="63" name="Rectangle 341"/>
          <p:cNvSpPr>
            <a:spLocks noChangeArrowheads="1"/>
          </p:cNvSpPr>
          <p:nvPr/>
        </p:nvSpPr>
        <p:spPr bwMode="auto">
          <a:xfrm>
            <a:off x="7570788" y="0"/>
            <a:ext cx="2332038" cy="76200"/>
          </a:xfrm>
          <a:prstGeom prst="rect">
            <a:avLst/>
          </a:prstGeom>
          <a:solidFill>
            <a:schemeClr val="accent6"/>
          </a:solidFill>
          <a:ln w="9525">
            <a:noFill/>
            <a:miter lim="800000"/>
            <a:headEnd/>
            <a:tailEnd/>
          </a:ln>
          <a:effectLst/>
        </p:spPr>
        <p:txBody>
          <a:bodyPr wrap="none" anchor="ctr"/>
          <a:lstStyle/>
          <a:p>
            <a:pPr>
              <a:defRPr/>
            </a:pPr>
            <a:endParaRPr lang="ja-JP" altLang="en-US" sz="1800" dirty="0">
              <a:solidFill>
                <a:prstClr val="black"/>
              </a:solidFill>
            </a:endParaRPr>
          </a:p>
        </p:txBody>
      </p:sp>
      <p:sp>
        <p:nvSpPr>
          <p:cNvPr id="182" name="Rectangle 10"/>
          <p:cNvSpPr>
            <a:spLocks noGrp="1" noChangeArrowheads="1"/>
          </p:cNvSpPr>
          <p:nvPr>
            <p:ph type="subTitle" sz="quarter" idx="1"/>
          </p:nvPr>
        </p:nvSpPr>
        <p:spPr bwMode="gray">
          <a:xfrm>
            <a:off x="1136649" y="476672"/>
            <a:ext cx="4325939" cy="762000"/>
          </a:xfrm>
          <a:prstGeom prst="rect">
            <a:avLst/>
          </a:prstGeom>
        </p:spPr>
        <p:txBody>
          <a:bodyPr lIns="0" tIns="43193" rIns="0" bIns="79200" anchor="ctr">
            <a:normAutofit/>
          </a:bodyPr>
          <a:lstStyle>
            <a:lvl1pPr marL="0" indent="0">
              <a:spcBef>
                <a:spcPct val="25000"/>
              </a:spcBef>
              <a:buFont typeface="Wingdings" pitchFamily="2" charset="2"/>
              <a:buNone/>
              <a:defRPr sz="1477">
                <a:latin typeface="Meiryo UI" panose="020B0604030504040204" pitchFamily="50" charset="-128"/>
                <a:ea typeface="Meiryo UI" panose="020B0604030504040204" pitchFamily="50" charset="-128"/>
                <a:cs typeface="Meiryo UI" panose="020B0604030504040204" pitchFamily="50" charset="-128"/>
              </a:defRPr>
            </a:lvl1pPr>
          </a:lstStyle>
          <a:p>
            <a:pPr marL="0" marR="0" lvl="0" indent="0" algn="l" defTabSz="844083" rtl="0" eaLnBrk="1" fontAlgn="auto" latinLnBrk="0" hangingPunct="1">
              <a:lnSpc>
                <a:spcPct val="100000"/>
              </a:lnSpc>
              <a:spcBef>
                <a:spcPct val="25000"/>
              </a:spcBef>
              <a:spcAft>
                <a:spcPts val="0"/>
              </a:spcAft>
              <a:buClrTx/>
              <a:buSzTx/>
              <a:buFont typeface="Wingdings" pitchFamily="2" charset="2"/>
              <a:buNone/>
              <a:tabLst/>
              <a:defRPr/>
            </a:pPr>
            <a:r>
              <a:rPr lang="ja-JP" altLang="en-US"/>
              <a:t>マスター サブタイトルの書式設定</a:t>
            </a:r>
            <a:endParaRPr lang="ja-JP" altLang="en-US" dirty="0"/>
          </a:p>
        </p:txBody>
      </p:sp>
      <p:sp>
        <p:nvSpPr>
          <p:cNvPr id="184" name="Rectangle 9"/>
          <p:cNvSpPr>
            <a:spLocks noGrp="1" noChangeArrowheads="1"/>
          </p:cNvSpPr>
          <p:nvPr>
            <p:ph type="ctrTitle" sz="quarter"/>
          </p:nvPr>
        </p:nvSpPr>
        <p:spPr bwMode="gray">
          <a:xfrm>
            <a:off x="1136650" y="1844824"/>
            <a:ext cx="7620000" cy="1981200"/>
          </a:xfrm>
          <a:prstGeom prst="rect">
            <a:avLst/>
          </a:prstGeom>
        </p:spPr>
        <p:txBody>
          <a:bodyPr tIns="43193" bIns="43193" anchor="ctr"/>
          <a:lstStyle>
            <a:lvl1pPr fontAlgn="ctr">
              <a:lnSpc>
                <a:spcPct val="125000"/>
              </a:lnSpc>
              <a:spcBef>
                <a:spcPct val="50000"/>
              </a:spcBef>
              <a:defRPr sz="2215">
                <a:latin typeface="HGP創英角ｺﾞｼｯｸUB" pitchFamily="50" charset="-128"/>
                <a:ea typeface="HGP創英角ｺﾞｼｯｸUB" pitchFamily="50" charset="-128"/>
              </a:defRPr>
            </a:lvl1pPr>
          </a:lstStyle>
          <a:p>
            <a:r>
              <a:rPr lang="ja-JP" altLang="en-US"/>
              <a:t>マスター タイトルの書式設定</a:t>
            </a:r>
            <a:endParaRPr lang="ja-JP" altLang="en-US" dirty="0"/>
          </a:p>
        </p:txBody>
      </p:sp>
      <p:sp>
        <p:nvSpPr>
          <p:cNvPr id="185" name="Line 282"/>
          <p:cNvSpPr>
            <a:spLocks noChangeShapeType="1"/>
          </p:cNvSpPr>
          <p:nvPr/>
        </p:nvSpPr>
        <p:spPr bwMode="auto">
          <a:xfrm>
            <a:off x="1136650" y="1268760"/>
            <a:ext cx="8769350" cy="0"/>
          </a:xfrm>
          <a:prstGeom prst="line">
            <a:avLst/>
          </a:prstGeom>
          <a:noFill/>
          <a:ln w="6350">
            <a:solidFill>
              <a:schemeClr val="accent6"/>
            </a:solidFill>
            <a:prstDash val="solid"/>
            <a:round/>
            <a:headEnd/>
            <a:tailEnd/>
          </a:ln>
          <a:effectLst/>
        </p:spPr>
        <p:txBody>
          <a:bodyPr/>
          <a:lstStyle/>
          <a:p>
            <a:pPr>
              <a:defRPr/>
            </a:pPr>
            <a:endParaRPr lang="ja-JP" altLang="en-US" sz="1800" dirty="0">
              <a:solidFill>
                <a:prstClr val="black"/>
              </a:solidFill>
            </a:endParaRPr>
          </a:p>
        </p:txBody>
      </p:sp>
      <p:sp>
        <p:nvSpPr>
          <p:cNvPr id="186" name="Line 197"/>
          <p:cNvSpPr>
            <a:spLocks noChangeShapeType="1"/>
          </p:cNvSpPr>
          <p:nvPr/>
        </p:nvSpPr>
        <p:spPr bwMode="auto">
          <a:xfrm>
            <a:off x="6019799" y="4953000"/>
            <a:ext cx="3886201" cy="0"/>
          </a:xfrm>
          <a:prstGeom prst="line">
            <a:avLst/>
          </a:prstGeom>
          <a:noFill/>
          <a:ln w="6350">
            <a:solidFill>
              <a:schemeClr val="accent6"/>
            </a:solidFill>
            <a:prstDash val="solid"/>
            <a:round/>
            <a:headEnd/>
            <a:tailEnd/>
          </a:ln>
          <a:effectLst/>
        </p:spPr>
        <p:txBody>
          <a:bodyPr/>
          <a:lstStyle/>
          <a:p>
            <a:pPr>
              <a:defRPr/>
            </a:pPr>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テキスト プレースホルダ 64"/>
          <p:cNvSpPr>
            <a:spLocks noGrp="1"/>
          </p:cNvSpPr>
          <p:nvPr>
            <p:ph type="body" sz="quarter" idx="10"/>
          </p:nvPr>
        </p:nvSpPr>
        <p:spPr>
          <a:xfrm>
            <a:off x="6033122" y="4581128"/>
            <a:ext cx="2232248" cy="288652"/>
          </a:xfrm>
        </p:spPr>
        <p:txBody>
          <a:bodyPr lIns="0" rIns="0" anchor="ctr" anchorCtr="0"/>
          <a:lstStyle>
            <a:lvl1pPr marL="0" indent="0">
              <a:buNone/>
              <a:defRPr sz="1292">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a:t>マスター テキストの書式設定</a:t>
            </a:r>
          </a:p>
        </p:txBody>
      </p:sp>
      <p:sp>
        <p:nvSpPr>
          <p:cNvPr id="68" name="テキスト プレースホルダ 64"/>
          <p:cNvSpPr>
            <a:spLocks noGrp="1"/>
          </p:cNvSpPr>
          <p:nvPr>
            <p:ph type="body" sz="quarter" idx="11"/>
          </p:nvPr>
        </p:nvSpPr>
        <p:spPr>
          <a:xfrm>
            <a:off x="6033120" y="5085184"/>
            <a:ext cx="3672855" cy="648072"/>
          </a:xfrm>
        </p:spPr>
        <p:txBody>
          <a:bodyPr lIns="0" rIns="0" anchor="ctr" anchorCtr="0"/>
          <a:lstStyle>
            <a:lvl1pPr marL="0" indent="0">
              <a:spcBef>
                <a:spcPts val="0"/>
              </a:spcBef>
              <a:buNone/>
              <a:defRPr sz="1108">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a:t>マスター テキストの書式設定</a:t>
            </a:r>
          </a:p>
        </p:txBody>
      </p:sp>
      <p:sp>
        <p:nvSpPr>
          <p:cNvPr id="69" name="テキスト プレースホルダ 64"/>
          <p:cNvSpPr>
            <a:spLocks noGrp="1"/>
          </p:cNvSpPr>
          <p:nvPr>
            <p:ph type="body" sz="quarter" idx="12"/>
          </p:nvPr>
        </p:nvSpPr>
        <p:spPr>
          <a:xfrm>
            <a:off x="6033120" y="5805264"/>
            <a:ext cx="3672855" cy="360040"/>
          </a:xfrm>
        </p:spPr>
        <p:txBody>
          <a:bodyPr lIns="0" rIns="0" anchor="ctr" anchorCtr="0"/>
          <a:lstStyle>
            <a:lvl1pPr marL="0" indent="0">
              <a:buNone/>
              <a:defRPr sz="1662">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a:t>マスター テキストの書式設定</a:t>
            </a:r>
          </a:p>
        </p:txBody>
      </p:sp>
      <p:sp>
        <p:nvSpPr>
          <p:cNvPr id="70" name="テキスト プレースホルダ 64"/>
          <p:cNvSpPr>
            <a:spLocks noGrp="1"/>
          </p:cNvSpPr>
          <p:nvPr>
            <p:ph type="body" sz="quarter" idx="13"/>
          </p:nvPr>
        </p:nvSpPr>
        <p:spPr>
          <a:xfrm>
            <a:off x="6033120" y="6237312"/>
            <a:ext cx="3672855" cy="360040"/>
          </a:xfrm>
        </p:spPr>
        <p:txBody>
          <a:bodyPr lIns="0" rIns="0" anchor="ctr" anchorCtr="0"/>
          <a:lstStyle>
            <a:lvl1pPr marL="0" indent="0">
              <a:spcBef>
                <a:spcPts val="0"/>
              </a:spcBef>
              <a:buNone/>
              <a:defRPr sz="923">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a:t>マスター テキストの書式設定</a:t>
            </a:r>
          </a:p>
        </p:txBody>
      </p:sp>
      <p:grpSp>
        <p:nvGrpSpPr>
          <p:cNvPr id="2" name="グループ化 369"/>
          <p:cNvGrpSpPr>
            <a:grpSpLocks noChangeAspect="1"/>
          </p:cNvGrpSpPr>
          <p:nvPr/>
        </p:nvGrpSpPr>
        <p:grpSpPr>
          <a:xfrm>
            <a:off x="5710713" y="152402"/>
            <a:ext cx="1260000" cy="603783"/>
            <a:chOff x="539552" y="3284984"/>
            <a:chExt cx="6537211" cy="3132584"/>
          </a:xfrm>
        </p:grpSpPr>
        <p:pic>
          <p:nvPicPr>
            <p:cNvPr id="371"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72" name="Freeform 290"/>
            <p:cNvSpPr>
              <a:spLocks noChangeAspect="1"/>
            </p:cNvSpPr>
            <p:nvPr/>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sz="1800" dirty="0">
                <a:solidFill>
                  <a:prstClr val="black"/>
                </a:solidFill>
              </a:endParaRPr>
            </a:p>
          </p:txBody>
        </p:sp>
        <p:sp>
          <p:nvSpPr>
            <p:cNvPr id="373" name="Freeform 291"/>
            <p:cNvSpPr>
              <a:spLocks noChangeAspect="1"/>
            </p:cNvSpPr>
            <p:nvPr/>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sz="1800" dirty="0">
                <a:solidFill>
                  <a:prstClr val="black"/>
                </a:solidFill>
              </a:endParaRPr>
            </a:p>
          </p:txBody>
        </p:sp>
        <p:sp>
          <p:nvSpPr>
            <p:cNvPr id="374" name="Freeform 292"/>
            <p:cNvSpPr>
              <a:spLocks noChangeAspect="1"/>
            </p:cNvSpPr>
            <p:nvPr/>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375" name="Freeform 293"/>
            <p:cNvSpPr>
              <a:spLocks noChangeAspect="1"/>
            </p:cNvSpPr>
            <p:nvPr/>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376" name="Rectangle 294"/>
            <p:cNvSpPr>
              <a:spLocks noChangeAspect="1" noChangeArrowheads="1"/>
            </p:cNvSpPr>
            <p:nvPr/>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sz="1800" dirty="0">
                <a:solidFill>
                  <a:prstClr val="black"/>
                </a:solidFill>
              </a:endParaRPr>
            </a:p>
          </p:txBody>
        </p:sp>
        <p:sp>
          <p:nvSpPr>
            <p:cNvPr id="377" name="Freeform 295"/>
            <p:cNvSpPr>
              <a:spLocks noChangeAspect="1"/>
            </p:cNvSpPr>
            <p:nvPr/>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378" name="Freeform 296"/>
            <p:cNvSpPr>
              <a:spLocks noChangeAspect="1"/>
            </p:cNvSpPr>
            <p:nvPr/>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379" name="Freeform 297"/>
            <p:cNvSpPr>
              <a:spLocks noChangeAspect="1" noEditPoints="1"/>
            </p:cNvSpPr>
            <p:nvPr/>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380" name="Freeform 298"/>
            <p:cNvSpPr>
              <a:spLocks noChangeAspect="1" noEditPoints="1"/>
            </p:cNvSpPr>
            <p:nvPr/>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381" name="Freeform 299"/>
            <p:cNvSpPr>
              <a:spLocks noChangeAspect="1" noEditPoints="1"/>
            </p:cNvSpPr>
            <p:nvPr/>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82" name="Freeform 300"/>
            <p:cNvSpPr>
              <a:spLocks noChangeAspect="1"/>
            </p:cNvSpPr>
            <p:nvPr/>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83" name="Freeform 301"/>
            <p:cNvSpPr>
              <a:spLocks noChangeAspect="1"/>
            </p:cNvSpPr>
            <p:nvPr/>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84" name="Freeform 302"/>
            <p:cNvSpPr>
              <a:spLocks noChangeAspect="1"/>
            </p:cNvSpPr>
            <p:nvPr/>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85" name="Freeform 303"/>
            <p:cNvSpPr>
              <a:spLocks noChangeAspect="1" noEditPoints="1"/>
            </p:cNvSpPr>
            <p:nvPr/>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86" name="Freeform 304"/>
            <p:cNvSpPr>
              <a:spLocks noChangeAspect="1" noEditPoints="1"/>
            </p:cNvSpPr>
            <p:nvPr/>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87" name="Freeform 305"/>
            <p:cNvSpPr>
              <a:spLocks noChangeAspect="1" noEditPoints="1"/>
            </p:cNvSpPr>
            <p:nvPr/>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88" name="Freeform 306"/>
            <p:cNvSpPr>
              <a:spLocks noChangeAspect="1" noEditPoints="1"/>
            </p:cNvSpPr>
            <p:nvPr/>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89" name="Freeform 307"/>
            <p:cNvSpPr>
              <a:spLocks noChangeAspect="1"/>
            </p:cNvSpPr>
            <p:nvPr/>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90" name="Freeform 308"/>
            <p:cNvSpPr>
              <a:spLocks noChangeAspect="1"/>
            </p:cNvSpPr>
            <p:nvPr/>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91" name="Freeform 309"/>
            <p:cNvSpPr>
              <a:spLocks noChangeAspect="1"/>
            </p:cNvSpPr>
            <p:nvPr/>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92" name="Freeform 310"/>
            <p:cNvSpPr>
              <a:spLocks noChangeAspect="1"/>
            </p:cNvSpPr>
            <p:nvPr/>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93" name="Freeform 311"/>
            <p:cNvSpPr>
              <a:spLocks noChangeAspect="1"/>
            </p:cNvSpPr>
            <p:nvPr/>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94" name="Freeform 312"/>
            <p:cNvSpPr>
              <a:spLocks noChangeAspect="1"/>
            </p:cNvSpPr>
            <p:nvPr/>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95" name="Freeform 313"/>
            <p:cNvSpPr>
              <a:spLocks noChangeAspect="1"/>
            </p:cNvSpPr>
            <p:nvPr/>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96" name="Freeform 314"/>
            <p:cNvSpPr>
              <a:spLocks noChangeAspect="1"/>
            </p:cNvSpPr>
            <p:nvPr/>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397" name="Freeform 315"/>
            <p:cNvSpPr>
              <a:spLocks noChangeAspect="1" noEditPoints="1"/>
            </p:cNvSpPr>
            <p:nvPr/>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grpSp>
      <p:pic>
        <p:nvPicPr>
          <p:cNvPr id="83" name="Nomura Research Institute India Pacific Pvt. Ltd." hidden="1"/>
          <p:cNvPicPr>
            <a:picLocks noChangeAspect="1"/>
          </p:cNvPicPr>
          <p:nvPr/>
        </p:nvPicPr>
        <p:blipFill>
          <a:blip r:embed="rId3" cstate="print"/>
          <a:srcRect/>
          <a:stretch>
            <a:fillRect/>
          </a:stretch>
        </p:blipFill>
        <p:spPr bwMode="auto">
          <a:xfrm>
            <a:off x="7604327" y="150023"/>
            <a:ext cx="2016000" cy="284945"/>
          </a:xfrm>
          <a:prstGeom prst="rect">
            <a:avLst/>
          </a:prstGeom>
          <a:noFill/>
          <a:ln w="9525">
            <a:noFill/>
            <a:miter lim="800000"/>
            <a:headEnd/>
            <a:tailEnd/>
          </a:ln>
        </p:spPr>
      </p:pic>
      <p:pic>
        <p:nvPicPr>
          <p:cNvPr id="81" name="Nomura Research Institute Hong Kong Limited." descr="C:\Documents and Settings\s-suzuki\デスクトップ\hk_logo00.jpg" hidden="1"/>
          <p:cNvPicPr>
            <a:picLocks noChangeAspect="1" noChangeArrowheads="1"/>
          </p:cNvPicPr>
          <p:nvPr/>
        </p:nvPicPr>
        <p:blipFill>
          <a:blip r:embed="rId4" cstate="print"/>
          <a:srcRect/>
          <a:stretch>
            <a:fillRect/>
          </a:stretch>
        </p:blipFill>
        <p:spPr bwMode="auto">
          <a:xfrm>
            <a:off x="7620335" y="154781"/>
            <a:ext cx="1754880" cy="288000"/>
          </a:xfrm>
          <a:prstGeom prst="rect">
            <a:avLst/>
          </a:prstGeom>
          <a:noFill/>
        </p:spPr>
      </p:pic>
      <p:pic>
        <p:nvPicPr>
          <p:cNvPr id="84" name="Nomura Research Institute Asia Pacific Pte. Ltd." hidden="1"/>
          <p:cNvPicPr/>
          <p:nvPr/>
        </p:nvPicPr>
        <p:blipFill>
          <a:blip r:embed="rId5" cstate="print"/>
          <a:srcRect/>
          <a:stretch>
            <a:fillRect/>
          </a:stretch>
        </p:blipFill>
        <p:spPr bwMode="auto">
          <a:xfrm>
            <a:off x="7570383" y="142876"/>
            <a:ext cx="2037904" cy="287080"/>
          </a:xfrm>
          <a:prstGeom prst="rect">
            <a:avLst/>
          </a:prstGeom>
          <a:noFill/>
          <a:ln w="9525">
            <a:noFill/>
            <a:miter lim="800000"/>
            <a:headEnd/>
            <a:tailEnd/>
          </a:ln>
        </p:spPr>
      </p:pic>
      <p:pic>
        <p:nvPicPr>
          <p:cNvPr id="79" name="野村総研（大連）" descr="C:\Documents and Settings\s-suzuki\デスクトップ\dl_logo03.jpg" hidden="1"/>
          <p:cNvPicPr>
            <a:picLocks noChangeAspect="1" noChangeArrowheads="1"/>
          </p:cNvPicPr>
          <p:nvPr/>
        </p:nvPicPr>
        <p:blipFill>
          <a:blip r:embed="rId6" cstate="print"/>
          <a:srcRect/>
          <a:stretch>
            <a:fillRect/>
          </a:stretch>
        </p:blipFill>
        <p:spPr bwMode="auto">
          <a:xfrm>
            <a:off x="7607384" y="150019"/>
            <a:ext cx="1849719" cy="162000"/>
          </a:xfrm>
          <a:prstGeom prst="rect">
            <a:avLst/>
          </a:prstGeom>
          <a:noFill/>
        </p:spPr>
      </p:pic>
      <p:pic>
        <p:nvPicPr>
          <p:cNvPr id="82" name="野村総研（上海）" descr="C:\Documents and Settings\s-suzuki\デスクトップ\sh_logo02.jpg" hidden="1"/>
          <p:cNvPicPr>
            <a:picLocks noChangeAspect="1" noChangeArrowheads="1"/>
          </p:cNvPicPr>
          <p:nvPr/>
        </p:nvPicPr>
        <p:blipFill>
          <a:blip r:embed="rId7" cstate="print"/>
          <a:srcRect/>
          <a:stretch>
            <a:fillRect/>
          </a:stretch>
        </p:blipFill>
        <p:spPr bwMode="auto">
          <a:xfrm>
            <a:off x="7593311" y="140495"/>
            <a:ext cx="1837500" cy="176400"/>
          </a:xfrm>
          <a:prstGeom prst="rect">
            <a:avLst/>
          </a:prstGeom>
          <a:noFill/>
        </p:spPr>
      </p:pic>
      <p:pic>
        <p:nvPicPr>
          <p:cNvPr id="67" name="野村総研（北京）" descr="nri_北京.jpg" hidden="1"/>
          <p:cNvPicPr>
            <a:picLocks noChangeAspect="1"/>
          </p:cNvPicPr>
          <p:nvPr/>
        </p:nvPicPr>
        <p:blipFill>
          <a:blip r:embed="rId8" cstate="print"/>
          <a:srcRect r="2216"/>
          <a:stretch>
            <a:fillRect/>
          </a:stretch>
        </p:blipFill>
        <p:spPr>
          <a:xfrm>
            <a:off x="7571029" y="116688"/>
            <a:ext cx="2150106" cy="224281"/>
          </a:xfrm>
          <a:prstGeom prst="rect">
            <a:avLst/>
          </a:prstGeom>
        </p:spPr>
      </p:pic>
      <p:pic>
        <p:nvPicPr>
          <p:cNvPr id="80" name="Nomura Research Institute Europe Limited" descr="C:\Documents and Settings\s-suzuki\デスクトップ\e_logo00.jpg" hidden="1"/>
          <p:cNvPicPr>
            <a:picLocks noChangeAspect="1" noChangeArrowheads="1"/>
          </p:cNvPicPr>
          <p:nvPr/>
        </p:nvPicPr>
        <p:blipFill>
          <a:blip r:embed="rId9" cstate="print"/>
          <a:srcRect/>
          <a:stretch>
            <a:fillRect/>
          </a:stretch>
        </p:blipFill>
        <p:spPr bwMode="auto">
          <a:xfrm>
            <a:off x="7619137" y="152400"/>
            <a:ext cx="1852444" cy="288000"/>
          </a:xfrm>
          <a:prstGeom prst="rect">
            <a:avLst/>
          </a:prstGeom>
          <a:noFill/>
        </p:spPr>
      </p:pic>
      <p:pic>
        <p:nvPicPr>
          <p:cNvPr id="72" name="Nomura Research Institute America, Inc." descr="nri_america.jpg" hidden="1"/>
          <p:cNvPicPr>
            <a:picLocks noChangeAspect="1"/>
          </p:cNvPicPr>
          <p:nvPr/>
        </p:nvPicPr>
        <p:blipFill>
          <a:blip r:embed="rId10" cstate="print"/>
          <a:stretch>
            <a:fillRect/>
          </a:stretch>
        </p:blipFill>
        <p:spPr>
          <a:xfrm>
            <a:off x="7616848" y="152400"/>
            <a:ext cx="1800050" cy="291184"/>
          </a:xfrm>
          <a:prstGeom prst="rect">
            <a:avLst/>
          </a:prstGeom>
        </p:spPr>
      </p:pic>
      <p:pic>
        <p:nvPicPr>
          <p:cNvPr id="85" name="NRIシステムテクノ" hidden="1"/>
          <p:cNvPicPr>
            <a:picLocks noChangeAspect="1"/>
          </p:cNvPicPr>
          <p:nvPr/>
        </p:nvPicPr>
        <p:blipFill>
          <a:blip r:embed="rId11" cstate="print"/>
          <a:srcRect/>
          <a:stretch>
            <a:fillRect/>
          </a:stretch>
        </p:blipFill>
        <p:spPr bwMode="auto">
          <a:xfrm>
            <a:off x="7600978" y="147638"/>
            <a:ext cx="1208119" cy="162000"/>
          </a:xfrm>
          <a:prstGeom prst="rect">
            <a:avLst/>
          </a:prstGeom>
          <a:noFill/>
          <a:ln w="9525">
            <a:noFill/>
            <a:miter lim="800000"/>
            <a:headEnd/>
            <a:tailEnd/>
          </a:ln>
        </p:spPr>
      </p:pic>
      <p:pic>
        <p:nvPicPr>
          <p:cNvPr id="76" name="NRIプロセスイノベーション" descr="C:\Documents and Settings\s-suzuki\デスクトップ\pro_J_01.jpg" hidden="1"/>
          <p:cNvPicPr>
            <a:picLocks noChangeAspect="1" noChangeArrowheads="1"/>
          </p:cNvPicPr>
          <p:nvPr/>
        </p:nvPicPr>
        <p:blipFill>
          <a:blip r:embed="rId12" cstate="print"/>
          <a:srcRect/>
          <a:stretch>
            <a:fillRect/>
          </a:stretch>
        </p:blipFill>
        <p:spPr bwMode="auto">
          <a:xfrm>
            <a:off x="7608781" y="142876"/>
            <a:ext cx="1667558" cy="165600"/>
          </a:xfrm>
          <a:prstGeom prst="rect">
            <a:avLst/>
          </a:prstGeom>
          <a:noFill/>
        </p:spPr>
      </p:pic>
      <p:pic>
        <p:nvPicPr>
          <p:cNvPr id="75" name="NRI社会情報システム" descr="C:\Documents and Settings\s-suzuki\デスクトップ\sjs_logo00.jpg" hidden="1"/>
          <p:cNvPicPr>
            <a:picLocks noChangeAspect="1" noChangeArrowheads="1"/>
          </p:cNvPicPr>
          <p:nvPr/>
        </p:nvPicPr>
        <p:blipFill>
          <a:blip r:embed="rId13" cstate="print"/>
          <a:srcRect/>
          <a:stretch>
            <a:fillRect/>
          </a:stretch>
        </p:blipFill>
        <p:spPr bwMode="auto">
          <a:xfrm>
            <a:off x="7554763" y="121447"/>
            <a:ext cx="1434720" cy="219600"/>
          </a:xfrm>
          <a:prstGeom prst="rect">
            <a:avLst/>
          </a:prstGeom>
          <a:noFill/>
        </p:spPr>
      </p:pic>
      <p:pic>
        <p:nvPicPr>
          <p:cNvPr id="73" name="NRIサイバーパテント" descr="C:\Documents and Settings\s-suzuki\デスクトップ\cp_logo00.jpg" hidden="1"/>
          <p:cNvPicPr>
            <a:picLocks noChangeAspect="1" noChangeArrowheads="1"/>
          </p:cNvPicPr>
          <p:nvPr/>
        </p:nvPicPr>
        <p:blipFill>
          <a:blip r:embed="rId14" cstate="print"/>
          <a:srcRect/>
          <a:stretch>
            <a:fillRect/>
          </a:stretch>
        </p:blipFill>
        <p:spPr bwMode="auto">
          <a:xfrm>
            <a:off x="7595713" y="133352"/>
            <a:ext cx="1394924" cy="201600"/>
          </a:xfrm>
          <a:prstGeom prst="rect">
            <a:avLst/>
          </a:prstGeom>
          <a:noFill/>
        </p:spPr>
      </p:pic>
      <p:pic>
        <p:nvPicPr>
          <p:cNvPr id="74" name="NRIデータiテック" descr="C:\Documents and Settings\s-suzuki\デスクトップ\itech_logo00.jpg" hidden="1"/>
          <p:cNvPicPr>
            <a:picLocks noChangeAspect="1" noChangeArrowheads="1"/>
          </p:cNvPicPr>
          <p:nvPr/>
        </p:nvPicPr>
        <p:blipFill>
          <a:blip r:embed="rId15" cstate="print"/>
          <a:srcRect/>
          <a:stretch>
            <a:fillRect/>
          </a:stretch>
        </p:blipFill>
        <p:spPr bwMode="auto">
          <a:xfrm>
            <a:off x="7567321" y="66539"/>
            <a:ext cx="1270710" cy="273600"/>
          </a:xfrm>
          <a:prstGeom prst="rect">
            <a:avLst/>
          </a:prstGeom>
          <a:noFill/>
        </p:spPr>
      </p:pic>
      <p:pic>
        <p:nvPicPr>
          <p:cNvPr id="77" name="NRIワークプレイスサービス" descr="C:\Documents and Settings\s-suzuki\デスクトップ\wp_logo00.jpg" hidden="1"/>
          <p:cNvPicPr>
            <a:picLocks noChangeAspect="1" noChangeArrowheads="1"/>
          </p:cNvPicPr>
          <p:nvPr/>
        </p:nvPicPr>
        <p:blipFill>
          <a:blip r:embed="rId16" cstate="print"/>
          <a:srcRect/>
          <a:stretch>
            <a:fillRect/>
          </a:stretch>
        </p:blipFill>
        <p:spPr bwMode="auto">
          <a:xfrm>
            <a:off x="7592477" y="140495"/>
            <a:ext cx="1774023" cy="180000"/>
          </a:xfrm>
          <a:prstGeom prst="rect">
            <a:avLst/>
          </a:prstGeom>
          <a:noFill/>
        </p:spPr>
      </p:pic>
      <p:pic>
        <p:nvPicPr>
          <p:cNvPr id="71" name="NRIセキュアテクノロジーズ" descr="セキュアテクノロジーズ.jpg" hidden="1"/>
          <p:cNvPicPr>
            <a:picLocks noChangeAspect="1"/>
          </p:cNvPicPr>
          <p:nvPr/>
        </p:nvPicPr>
        <p:blipFill>
          <a:blip r:embed="rId17" cstate="print"/>
          <a:srcRect l="1205" t="18079" b="16391"/>
          <a:stretch>
            <a:fillRect/>
          </a:stretch>
        </p:blipFill>
        <p:spPr>
          <a:xfrm>
            <a:off x="7591976" y="140495"/>
            <a:ext cx="1830459" cy="182096"/>
          </a:xfrm>
          <a:prstGeom prst="rect">
            <a:avLst/>
          </a:prstGeom>
        </p:spPr>
      </p:pic>
      <p:pic>
        <p:nvPicPr>
          <p:cNvPr id="78" name="NRIネットコム" descr="C:\Users\kinoshita\Dropbox\進行中仕事\NRI_ppt_temp2011\nrippt2011_0509_logo\グループ社名ロゴ\ネットコム.jpg" hidden="1"/>
          <p:cNvPicPr>
            <a:picLocks noChangeAspect="1" noChangeArrowheads="1"/>
          </p:cNvPicPr>
          <p:nvPr/>
        </p:nvPicPr>
        <p:blipFill>
          <a:blip r:embed="rId18" cstate="print"/>
          <a:srcRect/>
          <a:stretch>
            <a:fillRect/>
          </a:stretch>
        </p:blipFill>
        <p:spPr bwMode="auto">
          <a:xfrm>
            <a:off x="7621290" y="157164"/>
            <a:ext cx="976025" cy="146507"/>
          </a:xfrm>
          <a:prstGeom prst="rect">
            <a:avLst/>
          </a:prstGeom>
          <a:noFill/>
        </p:spPr>
      </p:pic>
      <p:grpSp>
        <p:nvGrpSpPr>
          <p:cNvPr id="3" name="野村総合研究所"/>
          <p:cNvGrpSpPr>
            <a:grpSpLocks noChangeAspect="1"/>
          </p:cNvGrpSpPr>
          <p:nvPr/>
        </p:nvGrpSpPr>
        <p:grpSpPr bwMode="auto">
          <a:xfrm>
            <a:off x="7616824" y="152400"/>
            <a:ext cx="1079501" cy="157163"/>
            <a:chOff x="2562" y="2341"/>
            <a:chExt cx="843" cy="123"/>
          </a:xfrm>
        </p:grpSpPr>
        <p:sp>
          <p:nvSpPr>
            <p:cNvPr id="39" name="Freeform 317"/>
            <p:cNvSpPr>
              <a:spLocks noChangeAspect="1"/>
            </p:cNvSpPr>
            <p:nvPr/>
          </p:nvSpPr>
          <p:spPr bwMode="auto">
            <a:xfrm>
              <a:off x="3302" y="2350"/>
              <a:ext cx="46" cy="10"/>
            </a:xfrm>
            <a:custGeom>
              <a:avLst/>
              <a:gdLst/>
              <a:ahLst/>
              <a:cxnLst>
                <a:cxn ang="0">
                  <a:pos x="0" y="0"/>
                </a:cxn>
                <a:cxn ang="0">
                  <a:pos x="46" y="0"/>
                </a:cxn>
                <a:cxn ang="0">
                  <a:pos x="46" y="10"/>
                </a:cxn>
                <a:cxn ang="0">
                  <a:pos x="0" y="10"/>
                </a:cxn>
                <a:cxn ang="0">
                  <a:pos x="0" y="0"/>
                </a:cxn>
                <a:cxn ang="0">
                  <a:pos x="0" y="0"/>
                </a:cxn>
              </a:cxnLst>
              <a:rect l="0" t="0" r="r" b="b"/>
              <a:pathLst>
                <a:path w="46" h="10">
                  <a:moveTo>
                    <a:pt x="0" y="0"/>
                  </a:moveTo>
                  <a:lnTo>
                    <a:pt x="46" y="0"/>
                  </a:lnTo>
                  <a:lnTo>
                    <a:pt x="46" y="10"/>
                  </a:lnTo>
                  <a:lnTo>
                    <a:pt x="0" y="10"/>
                  </a:lnTo>
                  <a:lnTo>
                    <a:pt x="0" y="0"/>
                  </a:lnTo>
                  <a:lnTo>
                    <a:pt x="0" y="0"/>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40" name="Freeform 318"/>
            <p:cNvSpPr>
              <a:spLocks noChangeAspect="1" noEditPoints="1"/>
            </p:cNvSpPr>
            <p:nvPr/>
          </p:nvSpPr>
          <p:spPr bwMode="auto">
            <a:xfrm>
              <a:off x="3297" y="2373"/>
              <a:ext cx="48" cy="91"/>
            </a:xfrm>
            <a:custGeom>
              <a:avLst/>
              <a:gdLst/>
              <a:ahLst/>
              <a:cxnLst>
                <a:cxn ang="0">
                  <a:pos x="49" y="0"/>
                </a:cxn>
                <a:cxn ang="0">
                  <a:pos x="9" y="0"/>
                </a:cxn>
                <a:cxn ang="0">
                  <a:pos x="9" y="36"/>
                </a:cxn>
                <a:cxn ang="0">
                  <a:pos x="9" y="36"/>
                </a:cxn>
                <a:cxn ang="0">
                  <a:pos x="7" y="65"/>
                </a:cxn>
                <a:cxn ang="0">
                  <a:pos x="5" y="78"/>
                </a:cxn>
                <a:cxn ang="0">
                  <a:pos x="0" y="88"/>
                </a:cxn>
                <a:cxn ang="0">
                  <a:pos x="11" y="91"/>
                </a:cxn>
                <a:cxn ang="0">
                  <a:pos x="11" y="91"/>
                </a:cxn>
                <a:cxn ang="0">
                  <a:pos x="17" y="69"/>
                </a:cxn>
                <a:cxn ang="0">
                  <a:pos x="19" y="46"/>
                </a:cxn>
                <a:cxn ang="0">
                  <a:pos x="32" y="46"/>
                </a:cxn>
                <a:cxn ang="0">
                  <a:pos x="32" y="46"/>
                </a:cxn>
                <a:cxn ang="0">
                  <a:pos x="41" y="46"/>
                </a:cxn>
                <a:cxn ang="0">
                  <a:pos x="45" y="42"/>
                </a:cxn>
                <a:cxn ang="0">
                  <a:pos x="47" y="36"/>
                </a:cxn>
                <a:cxn ang="0">
                  <a:pos x="49" y="27"/>
                </a:cxn>
                <a:cxn ang="0">
                  <a:pos x="49" y="0"/>
                </a:cxn>
                <a:cxn ang="0">
                  <a:pos x="49" y="0"/>
                </a:cxn>
                <a:cxn ang="0">
                  <a:pos x="36" y="27"/>
                </a:cxn>
                <a:cxn ang="0">
                  <a:pos x="36" y="27"/>
                </a:cxn>
                <a:cxn ang="0">
                  <a:pos x="36" y="34"/>
                </a:cxn>
                <a:cxn ang="0">
                  <a:pos x="34" y="36"/>
                </a:cxn>
                <a:cxn ang="0">
                  <a:pos x="32" y="38"/>
                </a:cxn>
                <a:cxn ang="0">
                  <a:pos x="28" y="38"/>
                </a:cxn>
                <a:cxn ang="0">
                  <a:pos x="19" y="38"/>
                </a:cxn>
                <a:cxn ang="0">
                  <a:pos x="19" y="8"/>
                </a:cxn>
                <a:cxn ang="0">
                  <a:pos x="36" y="8"/>
                </a:cxn>
                <a:cxn ang="0">
                  <a:pos x="36" y="27"/>
                </a:cxn>
                <a:cxn ang="0">
                  <a:pos x="36" y="27"/>
                </a:cxn>
              </a:cxnLst>
              <a:rect l="0" t="0" r="r" b="b"/>
              <a:pathLst>
                <a:path w="49" h="91">
                  <a:moveTo>
                    <a:pt x="49" y="0"/>
                  </a:moveTo>
                  <a:lnTo>
                    <a:pt x="9" y="0"/>
                  </a:lnTo>
                  <a:lnTo>
                    <a:pt x="9" y="36"/>
                  </a:lnTo>
                  <a:lnTo>
                    <a:pt x="9" y="36"/>
                  </a:lnTo>
                  <a:lnTo>
                    <a:pt x="7" y="65"/>
                  </a:lnTo>
                  <a:lnTo>
                    <a:pt x="5" y="78"/>
                  </a:lnTo>
                  <a:lnTo>
                    <a:pt x="0" y="88"/>
                  </a:lnTo>
                  <a:lnTo>
                    <a:pt x="11" y="91"/>
                  </a:lnTo>
                  <a:lnTo>
                    <a:pt x="11" y="91"/>
                  </a:lnTo>
                  <a:lnTo>
                    <a:pt x="17" y="69"/>
                  </a:lnTo>
                  <a:lnTo>
                    <a:pt x="19" y="46"/>
                  </a:lnTo>
                  <a:lnTo>
                    <a:pt x="32" y="46"/>
                  </a:lnTo>
                  <a:lnTo>
                    <a:pt x="32" y="46"/>
                  </a:lnTo>
                  <a:lnTo>
                    <a:pt x="41" y="46"/>
                  </a:lnTo>
                  <a:lnTo>
                    <a:pt x="45" y="42"/>
                  </a:lnTo>
                  <a:lnTo>
                    <a:pt x="47" y="36"/>
                  </a:lnTo>
                  <a:lnTo>
                    <a:pt x="49" y="27"/>
                  </a:lnTo>
                  <a:lnTo>
                    <a:pt x="49" y="0"/>
                  </a:lnTo>
                  <a:lnTo>
                    <a:pt x="49" y="0"/>
                  </a:lnTo>
                  <a:close/>
                  <a:moveTo>
                    <a:pt x="36" y="27"/>
                  </a:moveTo>
                  <a:lnTo>
                    <a:pt x="36" y="27"/>
                  </a:lnTo>
                  <a:lnTo>
                    <a:pt x="36" y="34"/>
                  </a:lnTo>
                  <a:lnTo>
                    <a:pt x="34" y="36"/>
                  </a:lnTo>
                  <a:lnTo>
                    <a:pt x="32" y="38"/>
                  </a:lnTo>
                  <a:lnTo>
                    <a:pt x="28" y="38"/>
                  </a:lnTo>
                  <a:lnTo>
                    <a:pt x="19" y="38"/>
                  </a:lnTo>
                  <a:lnTo>
                    <a:pt x="19" y="8"/>
                  </a:lnTo>
                  <a:lnTo>
                    <a:pt x="36" y="8"/>
                  </a:lnTo>
                  <a:lnTo>
                    <a:pt x="36" y="27"/>
                  </a:lnTo>
                  <a:lnTo>
                    <a:pt x="36" y="27"/>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41" name="Freeform 319"/>
            <p:cNvSpPr>
              <a:spLocks noChangeAspect="1"/>
            </p:cNvSpPr>
            <p:nvPr/>
          </p:nvSpPr>
          <p:spPr bwMode="auto">
            <a:xfrm>
              <a:off x="3342" y="2348"/>
              <a:ext cx="63" cy="116"/>
            </a:xfrm>
            <a:custGeom>
              <a:avLst/>
              <a:gdLst/>
              <a:ahLst/>
              <a:cxnLst>
                <a:cxn ang="0">
                  <a:pos x="27" y="35"/>
                </a:cxn>
                <a:cxn ang="0">
                  <a:pos x="27" y="12"/>
                </a:cxn>
                <a:cxn ang="0">
                  <a:pos x="27" y="12"/>
                </a:cxn>
                <a:cxn ang="0">
                  <a:pos x="61" y="10"/>
                </a:cxn>
                <a:cxn ang="0">
                  <a:pos x="61" y="0"/>
                </a:cxn>
                <a:cxn ang="0">
                  <a:pos x="61" y="0"/>
                </a:cxn>
                <a:cxn ang="0">
                  <a:pos x="38" y="2"/>
                </a:cxn>
                <a:cxn ang="0">
                  <a:pos x="15" y="4"/>
                </a:cxn>
                <a:cxn ang="0">
                  <a:pos x="15" y="50"/>
                </a:cxn>
                <a:cxn ang="0">
                  <a:pos x="15" y="50"/>
                </a:cxn>
                <a:cxn ang="0">
                  <a:pos x="13" y="65"/>
                </a:cxn>
                <a:cxn ang="0">
                  <a:pos x="11" y="80"/>
                </a:cxn>
                <a:cxn ang="0">
                  <a:pos x="8" y="94"/>
                </a:cxn>
                <a:cxn ang="0">
                  <a:pos x="0" y="109"/>
                </a:cxn>
                <a:cxn ang="0">
                  <a:pos x="8" y="116"/>
                </a:cxn>
                <a:cxn ang="0">
                  <a:pos x="8" y="116"/>
                </a:cxn>
                <a:cxn ang="0">
                  <a:pos x="17" y="101"/>
                </a:cxn>
                <a:cxn ang="0">
                  <a:pos x="23" y="86"/>
                </a:cxn>
                <a:cxn ang="0">
                  <a:pos x="25" y="67"/>
                </a:cxn>
                <a:cxn ang="0">
                  <a:pos x="27" y="46"/>
                </a:cxn>
                <a:cxn ang="0">
                  <a:pos x="40" y="46"/>
                </a:cxn>
                <a:cxn ang="0">
                  <a:pos x="40" y="116"/>
                </a:cxn>
                <a:cxn ang="0">
                  <a:pos x="53" y="116"/>
                </a:cxn>
                <a:cxn ang="0">
                  <a:pos x="53" y="46"/>
                </a:cxn>
                <a:cxn ang="0">
                  <a:pos x="63" y="46"/>
                </a:cxn>
                <a:cxn ang="0">
                  <a:pos x="63" y="35"/>
                </a:cxn>
                <a:cxn ang="0">
                  <a:pos x="27" y="35"/>
                </a:cxn>
                <a:cxn ang="0">
                  <a:pos x="27" y="35"/>
                </a:cxn>
              </a:cxnLst>
              <a:rect l="0" t="0" r="r" b="b"/>
              <a:pathLst>
                <a:path w="63" h="116">
                  <a:moveTo>
                    <a:pt x="27" y="35"/>
                  </a:moveTo>
                  <a:lnTo>
                    <a:pt x="27" y="12"/>
                  </a:lnTo>
                  <a:lnTo>
                    <a:pt x="27" y="12"/>
                  </a:lnTo>
                  <a:lnTo>
                    <a:pt x="61" y="10"/>
                  </a:lnTo>
                  <a:lnTo>
                    <a:pt x="61" y="0"/>
                  </a:lnTo>
                  <a:lnTo>
                    <a:pt x="61" y="0"/>
                  </a:lnTo>
                  <a:lnTo>
                    <a:pt x="38" y="2"/>
                  </a:lnTo>
                  <a:lnTo>
                    <a:pt x="15" y="4"/>
                  </a:lnTo>
                  <a:lnTo>
                    <a:pt x="15" y="50"/>
                  </a:lnTo>
                  <a:lnTo>
                    <a:pt x="15" y="50"/>
                  </a:lnTo>
                  <a:lnTo>
                    <a:pt x="13" y="65"/>
                  </a:lnTo>
                  <a:lnTo>
                    <a:pt x="11" y="80"/>
                  </a:lnTo>
                  <a:lnTo>
                    <a:pt x="8" y="94"/>
                  </a:lnTo>
                  <a:lnTo>
                    <a:pt x="0" y="109"/>
                  </a:lnTo>
                  <a:lnTo>
                    <a:pt x="8" y="116"/>
                  </a:lnTo>
                  <a:lnTo>
                    <a:pt x="8" y="116"/>
                  </a:lnTo>
                  <a:lnTo>
                    <a:pt x="17" y="101"/>
                  </a:lnTo>
                  <a:lnTo>
                    <a:pt x="23" y="86"/>
                  </a:lnTo>
                  <a:lnTo>
                    <a:pt x="25" y="67"/>
                  </a:lnTo>
                  <a:lnTo>
                    <a:pt x="27" y="46"/>
                  </a:lnTo>
                  <a:lnTo>
                    <a:pt x="40" y="46"/>
                  </a:lnTo>
                  <a:lnTo>
                    <a:pt x="40" y="116"/>
                  </a:lnTo>
                  <a:lnTo>
                    <a:pt x="53" y="116"/>
                  </a:lnTo>
                  <a:lnTo>
                    <a:pt x="53" y="46"/>
                  </a:lnTo>
                  <a:lnTo>
                    <a:pt x="63" y="46"/>
                  </a:lnTo>
                  <a:lnTo>
                    <a:pt x="63" y="35"/>
                  </a:lnTo>
                  <a:lnTo>
                    <a:pt x="27" y="35"/>
                  </a:lnTo>
                  <a:lnTo>
                    <a:pt x="27" y="35"/>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42" name="Freeform 320"/>
            <p:cNvSpPr>
              <a:spLocks noChangeAspect="1"/>
            </p:cNvSpPr>
            <p:nvPr/>
          </p:nvSpPr>
          <p:spPr bwMode="auto">
            <a:xfrm>
              <a:off x="2681" y="2343"/>
              <a:ext cx="51" cy="121"/>
            </a:xfrm>
            <a:custGeom>
              <a:avLst/>
              <a:gdLst/>
              <a:ahLst/>
              <a:cxnLst>
                <a:cxn ang="0">
                  <a:pos x="36" y="32"/>
                </a:cxn>
                <a:cxn ang="0">
                  <a:pos x="51" y="32"/>
                </a:cxn>
                <a:cxn ang="0">
                  <a:pos x="51" y="21"/>
                </a:cxn>
                <a:cxn ang="0">
                  <a:pos x="36" y="21"/>
                </a:cxn>
                <a:cxn ang="0">
                  <a:pos x="36" y="0"/>
                </a:cxn>
                <a:cxn ang="0">
                  <a:pos x="23" y="0"/>
                </a:cxn>
                <a:cxn ang="0">
                  <a:pos x="23" y="21"/>
                </a:cxn>
                <a:cxn ang="0">
                  <a:pos x="2" y="21"/>
                </a:cxn>
                <a:cxn ang="0">
                  <a:pos x="2" y="32"/>
                </a:cxn>
                <a:cxn ang="0">
                  <a:pos x="21" y="32"/>
                </a:cxn>
                <a:cxn ang="0">
                  <a:pos x="21" y="32"/>
                </a:cxn>
                <a:cxn ang="0">
                  <a:pos x="19" y="45"/>
                </a:cxn>
                <a:cxn ang="0">
                  <a:pos x="15" y="57"/>
                </a:cxn>
                <a:cxn ang="0">
                  <a:pos x="8" y="70"/>
                </a:cxn>
                <a:cxn ang="0">
                  <a:pos x="0" y="83"/>
                </a:cxn>
                <a:cxn ang="0">
                  <a:pos x="2" y="93"/>
                </a:cxn>
                <a:cxn ang="0">
                  <a:pos x="2" y="93"/>
                </a:cxn>
                <a:cxn ang="0">
                  <a:pos x="15" y="78"/>
                </a:cxn>
                <a:cxn ang="0">
                  <a:pos x="23" y="61"/>
                </a:cxn>
                <a:cxn ang="0">
                  <a:pos x="23" y="61"/>
                </a:cxn>
                <a:cxn ang="0">
                  <a:pos x="23" y="61"/>
                </a:cxn>
                <a:cxn ang="0">
                  <a:pos x="23" y="83"/>
                </a:cxn>
                <a:cxn ang="0">
                  <a:pos x="23" y="121"/>
                </a:cxn>
                <a:cxn ang="0">
                  <a:pos x="36" y="121"/>
                </a:cxn>
                <a:cxn ang="0">
                  <a:pos x="36" y="78"/>
                </a:cxn>
                <a:cxn ang="0">
                  <a:pos x="36" y="78"/>
                </a:cxn>
                <a:cxn ang="0">
                  <a:pos x="34" y="57"/>
                </a:cxn>
                <a:cxn ang="0">
                  <a:pos x="34" y="57"/>
                </a:cxn>
                <a:cxn ang="0">
                  <a:pos x="34" y="57"/>
                </a:cxn>
                <a:cxn ang="0">
                  <a:pos x="40" y="72"/>
                </a:cxn>
                <a:cxn ang="0">
                  <a:pos x="46" y="85"/>
                </a:cxn>
                <a:cxn ang="0">
                  <a:pos x="51" y="70"/>
                </a:cxn>
                <a:cxn ang="0">
                  <a:pos x="51" y="70"/>
                </a:cxn>
                <a:cxn ang="0">
                  <a:pos x="40" y="51"/>
                </a:cxn>
                <a:cxn ang="0">
                  <a:pos x="38" y="43"/>
                </a:cxn>
                <a:cxn ang="0">
                  <a:pos x="36" y="32"/>
                </a:cxn>
                <a:cxn ang="0">
                  <a:pos x="36" y="32"/>
                </a:cxn>
              </a:cxnLst>
              <a:rect l="0" t="0" r="r" b="b"/>
              <a:pathLst>
                <a:path w="51" h="121">
                  <a:moveTo>
                    <a:pt x="36" y="32"/>
                  </a:moveTo>
                  <a:lnTo>
                    <a:pt x="51" y="32"/>
                  </a:lnTo>
                  <a:lnTo>
                    <a:pt x="51" y="21"/>
                  </a:lnTo>
                  <a:lnTo>
                    <a:pt x="36" y="21"/>
                  </a:lnTo>
                  <a:lnTo>
                    <a:pt x="36" y="0"/>
                  </a:lnTo>
                  <a:lnTo>
                    <a:pt x="23" y="0"/>
                  </a:lnTo>
                  <a:lnTo>
                    <a:pt x="23" y="21"/>
                  </a:lnTo>
                  <a:lnTo>
                    <a:pt x="2" y="21"/>
                  </a:lnTo>
                  <a:lnTo>
                    <a:pt x="2" y="32"/>
                  </a:lnTo>
                  <a:lnTo>
                    <a:pt x="21" y="32"/>
                  </a:lnTo>
                  <a:lnTo>
                    <a:pt x="21" y="32"/>
                  </a:lnTo>
                  <a:lnTo>
                    <a:pt x="19" y="45"/>
                  </a:lnTo>
                  <a:lnTo>
                    <a:pt x="15" y="57"/>
                  </a:lnTo>
                  <a:lnTo>
                    <a:pt x="8" y="70"/>
                  </a:lnTo>
                  <a:lnTo>
                    <a:pt x="0" y="83"/>
                  </a:lnTo>
                  <a:lnTo>
                    <a:pt x="2" y="93"/>
                  </a:lnTo>
                  <a:lnTo>
                    <a:pt x="2" y="93"/>
                  </a:lnTo>
                  <a:lnTo>
                    <a:pt x="15" y="78"/>
                  </a:lnTo>
                  <a:lnTo>
                    <a:pt x="23" y="61"/>
                  </a:lnTo>
                  <a:lnTo>
                    <a:pt x="23" y="61"/>
                  </a:lnTo>
                  <a:lnTo>
                    <a:pt x="23" y="61"/>
                  </a:lnTo>
                  <a:lnTo>
                    <a:pt x="23" y="83"/>
                  </a:lnTo>
                  <a:lnTo>
                    <a:pt x="23" y="121"/>
                  </a:lnTo>
                  <a:lnTo>
                    <a:pt x="36" y="121"/>
                  </a:lnTo>
                  <a:lnTo>
                    <a:pt x="36" y="78"/>
                  </a:lnTo>
                  <a:lnTo>
                    <a:pt x="36" y="78"/>
                  </a:lnTo>
                  <a:lnTo>
                    <a:pt x="34" y="57"/>
                  </a:lnTo>
                  <a:lnTo>
                    <a:pt x="34" y="57"/>
                  </a:lnTo>
                  <a:lnTo>
                    <a:pt x="34" y="57"/>
                  </a:lnTo>
                  <a:lnTo>
                    <a:pt x="40" y="72"/>
                  </a:lnTo>
                  <a:lnTo>
                    <a:pt x="46" y="85"/>
                  </a:lnTo>
                  <a:lnTo>
                    <a:pt x="51" y="70"/>
                  </a:lnTo>
                  <a:lnTo>
                    <a:pt x="51" y="70"/>
                  </a:lnTo>
                  <a:lnTo>
                    <a:pt x="40" y="51"/>
                  </a:lnTo>
                  <a:lnTo>
                    <a:pt x="38" y="43"/>
                  </a:lnTo>
                  <a:lnTo>
                    <a:pt x="36" y="32"/>
                  </a:lnTo>
                  <a:lnTo>
                    <a:pt x="36" y="32"/>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43" name="Freeform 321"/>
            <p:cNvSpPr>
              <a:spLocks noChangeAspect="1"/>
            </p:cNvSpPr>
            <p:nvPr/>
          </p:nvSpPr>
          <p:spPr bwMode="auto">
            <a:xfrm>
              <a:off x="2741" y="2392"/>
              <a:ext cx="20" cy="31"/>
            </a:xfrm>
            <a:custGeom>
              <a:avLst/>
              <a:gdLst/>
              <a:ahLst/>
              <a:cxnLst>
                <a:cxn ang="0">
                  <a:pos x="11" y="0"/>
                </a:cxn>
                <a:cxn ang="0">
                  <a:pos x="11" y="0"/>
                </a:cxn>
                <a:cxn ang="0">
                  <a:pos x="15" y="15"/>
                </a:cxn>
                <a:cxn ang="0">
                  <a:pos x="19" y="31"/>
                </a:cxn>
                <a:cxn ang="0">
                  <a:pos x="7" y="31"/>
                </a:cxn>
                <a:cxn ang="0">
                  <a:pos x="7" y="31"/>
                </a:cxn>
                <a:cxn ang="0">
                  <a:pos x="4" y="15"/>
                </a:cxn>
                <a:cxn ang="0">
                  <a:pos x="0" y="0"/>
                </a:cxn>
                <a:cxn ang="0">
                  <a:pos x="11" y="0"/>
                </a:cxn>
                <a:cxn ang="0">
                  <a:pos x="11" y="0"/>
                </a:cxn>
              </a:cxnLst>
              <a:rect l="0" t="0" r="r" b="b"/>
              <a:pathLst>
                <a:path w="19" h="31">
                  <a:moveTo>
                    <a:pt x="11" y="0"/>
                  </a:moveTo>
                  <a:lnTo>
                    <a:pt x="11" y="0"/>
                  </a:lnTo>
                  <a:lnTo>
                    <a:pt x="15" y="15"/>
                  </a:lnTo>
                  <a:lnTo>
                    <a:pt x="19" y="31"/>
                  </a:lnTo>
                  <a:lnTo>
                    <a:pt x="7" y="31"/>
                  </a:lnTo>
                  <a:lnTo>
                    <a:pt x="7" y="31"/>
                  </a:lnTo>
                  <a:lnTo>
                    <a:pt x="4" y="15"/>
                  </a:lnTo>
                  <a:lnTo>
                    <a:pt x="0" y="0"/>
                  </a:lnTo>
                  <a:lnTo>
                    <a:pt x="11" y="0"/>
                  </a:lnTo>
                  <a:lnTo>
                    <a:pt x="11" y="0"/>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44" name="Freeform 322"/>
            <p:cNvSpPr>
              <a:spLocks noChangeAspect="1"/>
            </p:cNvSpPr>
            <p:nvPr/>
          </p:nvSpPr>
          <p:spPr bwMode="auto">
            <a:xfrm>
              <a:off x="2929" y="2341"/>
              <a:ext cx="108" cy="51"/>
            </a:xfrm>
            <a:custGeom>
              <a:avLst/>
              <a:gdLst/>
              <a:ahLst/>
              <a:cxnLst>
                <a:cxn ang="0">
                  <a:pos x="61" y="0"/>
                </a:cxn>
                <a:cxn ang="0">
                  <a:pos x="46" y="0"/>
                </a:cxn>
                <a:cxn ang="0">
                  <a:pos x="46" y="0"/>
                </a:cxn>
                <a:cxn ang="0">
                  <a:pos x="36" y="13"/>
                </a:cxn>
                <a:cxn ang="0">
                  <a:pos x="25" y="23"/>
                </a:cxn>
                <a:cxn ang="0">
                  <a:pos x="15" y="32"/>
                </a:cxn>
                <a:cxn ang="0">
                  <a:pos x="0" y="42"/>
                </a:cxn>
                <a:cxn ang="0">
                  <a:pos x="0" y="51"/>
                </a:cxn>
                <a:cxn ang="0">
                  <a:pos x="0" y="51"/>
                </a:cxn>
                <a:cxn ang="0">
                  <a:pos x="17" y="42"/>
                </a:cxn>
                <a:cxn ang="0">
                  <a:pos x="32" y="34"/>
                </a:cxn>
                <a:cxn ang="0">
                  <a:pos x="44" y="21"/>
                </a:cxn>
                <a:cxn ang="0">
                  <a:pos x="57" y="9"/>
                </a:cxn>
                <a:cxn ang="0">
                  <a:pos x="57" y="9"/>
                </a:cxn>
                <a:cxn ang="0">
                  <a:pos x="68" y="21"/>
                </a:cxn>
                <a:cxn ang="0">
                  <a:pos x="80" y="32"/>
                </a:cxn>
                <a:cxn ang="0">
                  <a:pos x="93" y="42"/>
                </a:cxn>
                <a:cxn ang="0">
                  <a:pos x="106" y="51"/>
                </a:cxn>
                <a:cxn ang="0">
                  <a:pos x="108" y="36"/>
                </a:cxn>
                <a:cxn ang="0">
                  <a:pos x="108" y="36"/>
                </a:cxn>
                <a:cxn ang="0">
                  <a:pos x="95" y="30"/>
                </a:cxn>
                <a:cxn ang="0">
                  <a:pos x="85" y="21"/>
                </a:cxn>
                <a:cxn ang="0">
                  <a:pos x="72" y="13"/>
                </a:cxn>
                <a:cxn ang="0">
                  <a:pos x="61" y="0"/>
                </a:cxn>
                <a:cxn ang="0">
                  <a:pos x="61" y="0"/>
                </a:cxn>
              </a:cxnLst>
              <a:rect l="0" t="0" r="r" b="b"/>
              <a:pathLst>
                <a:path w="108" h="51">
                  <a:moveTo>
                    <a:pt x="61" y="0"/>
                  </a:moveTo>
                  <a:lnTo>
                    <a:pt x="46" y="0"/>
                  </a:lnTo>
                  <a:lnTo>
                    <a:pt x="46" y="0"/>
                  </a:lnTo>
                  <a:lnTo>
                    <a:pt x="36" y="13"/>
                  </a:lnTo>
                  <a:lnTo>
                    <a:pt x="25" y="23"/>
                  </a:lnTo>
                  <a:lnTo>
                    <a:pt x="15" y="32"/>
                  </a:lnTo>
                  <a:lnTo>
                    <a:pt x="0" y="42"/>
                  </a:lnTo>
                  <a:lnTo>
                    <a:pt x="0" y="51"/>
                  </a:lnTo>
                  <a:lnTo>
                    <a:pt x="0" y="51"/>
                  </a:lnTo>
                  <a:lnTo>
                    <a:pt x="17" y="42"/>
                  </a:lnTo>
                  <a:lnTo>
                    <a:pt x="32" y="34"/>
                  </a:lnTo>
                  <a:lnTo>
                    <a:pt x="44" y="21"/>
                  </a:lnTo>
                  <a:lnTo>
                    <a:pt x="57" y="9"/>
                  </a:lnTo>
                  <a:lnTo>
                    <a:pt x="57" y="9"/>
                  </a:lnTo>
                  <a:lnTo>
                    <a:pt x="68" y="21"/>
                  </a:lnTo>
                  <a:lnTo>
                    <a:pt x="80" y="32"/>
                  </a:lnTo>
                  <a:lnTo>
                    <a:pt x="93" y="42"/>
                  </a:lnTo>
                  <a:lnTo>
                    <a:pt x="106" y="51"/>
                  </a:lnTo>
                  <a:lnTo>
                    <a:pt x="108" y="36"/>
                  </a:lnTo>
                  <a:lnTo>
                    <a:pt x="108" y="36"/>
                  </a:lnTo>
                  <a:lnTo>
                    <a:pt x="95" y="30"/>
                  </a:lnTo>
                  <a:lnTo>
                    <a:pt x="85" y="21"/>
                  </a:lnTo>
                  <a:lnTo>
                    <a:pt x="72" y="13"/>
                  </a:lnTo>
                  <a:lnTo>
                    <a:pt x="61" y="0"/>
                  </a:lnTo>
                  <a:lnTo>
                    <a:pt x="61" y="0"/>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45" name="Freeform 323"/>
            <p:cNvSpPr>
              <a:spLocks noChangeAspect="1"/>
            </p:cNvSpPr>
            <p:nvPr/>
          </p:nvSpPr>
          <p:spPr bwMode="auto">
            <a:xfrm>
              <a:off x="2953" y="2381"/>
              <a:ext cx="63" cy="11"/>
            </a:xfrm>
            <a:custGeom>
              <a:avLst/>
              <a:gdLst/>
              <a:ahLst/>
              <a:cxnLst>
                <a:cxn ang="0">
                  <a:pos x="0" y="0"/>
                </a:cxn>
                <a:cxn ang="0">
                  <a:pos x="64" y="0"/>
                </a:cxn>
                <a:cxn ang="0">
                  <a:pos x="64" y="11"/>
                </a:cxn>
                <a:cxn ang="0">
                  <a:pos x="0" y="11"/>
                </a:cxn>
                <a:cxn ang="0">
                  <a:pos x="0" y="0"/>
                </a:cxn>
                <a:cxn ang="0">
                  <a:pos x="0" y="0"/>
                </a:cxn>
              </a:cxnLst>
              <a:rect l="0" t="0" r="r" b="b"/>
              <a:pathLst>
                <a:path w="64" h="11">
                  <a:moveTo>
                    <a:pt x="0" y="0"/>
                  </a:moveTo>
                  <a:lnTo>
                    <a:pt x="64" y="0"/>
                  </a:lnTo>
                  <a:lnTo>
                    <a:pt x="64" y="11"/>
                  </a:lnTo>
                  <a:lnTo>
                    <a:pt x="0" y="11"/>
                  </a:lnTo>
                  <a:lnTo>
                    <a:pt x="0" y="0"/>
                  </a:lnTo>
                  <a:lnTo>
                    <a:pt x="0" y="0"/>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46" name="Freeform 324"/>
            <p:cNvSpPr>
              <a:spLocks noChangeAspect="1" noEditPoints="1"/>
            </p:cNvSpPr>
            <p:nvPr/>
          </p:nvSpPr>
          <p:spPr bwMode="auto">
            <a:xfrm>
              <a:off x="2944" y="2407"/>
              <a:ext cx="82" cy="55"/>
            </a:xfrm>
            <a:custGeom>
              <a:avLst/>
              <a:gdLst/>
              <a:ahLst/>
              <a:cxnLst>
                <a:cxn ang="0">
                  <a:pos x="0" y="0"/>
                </a:cxn>
                <a:cxn ang="0">
                  <a:pos x="0" y="54"/>
                </a:cxn>
                <a:cxn ang="0">
                  <a:pos x="48" y="54"/>
                </a:cxn>
                <a:cxn ang="0">
                  <a:pos x="48" y="54"/>
                </a:cxn>
                <a:cxn ang="0">
                  <a:pos x="63" y="54"/>
                </a:cxn>
                <a:cxn ang="0">
                  <a:pos x="74" y="50"/>
                </a:cxn>
                <a:cxn ang="0">
                  <a:pos x="78" y="48"/>
                </a:cxn>
                <a:cxn ang="0">
                  <a:pos x="80" y="44"/>
                </a:cxn>
                <a:cxn ang="0">
                  <a:pos x="82" y="31"/>
                </a:cxn>
                <a:cxn ang="0">
                  <a:pos x="82" y="0"/>
                </a:cxn>
                <a:cxn ang="0">
                  <a:pos x="0" y="0"/>
                </a:cxn>
                <a:cxn ang="0">
                  <a:pos x="0" y="0"/>
                </a:cxn>
                <a:cxn ang="0">
                  <a:pos x="67" y="8"/>
                </a:cxn>
                <a:cxn ang="0">
                  <a:pos x="67" y="31"/>
                </a:cxn>
                <a:cxn ang="0">
                  <a:pos x="67" y="31"/>
                </a:cxn>
                <a:cxn ang="0">
                  <a:pos x="65" y="40"/>
                </a:cxn>
                <a:cxn ang="0">
                  <a:pos x="63" y="42"/>
                </a:cxn>
                <a:cxn ang="0">
                  <a:pos x="61" y="44"/>
                </a:cxn>
                <a:cxn ang="0">
                  <a:pos x="53" y="44"/>
                </a:cxn>
                <a:cxn ang="0">
                  <a:pos x="40" y="44"/>
                </a:cxn>
                <a:cxn ang="0">
                  <a:pos x="12" y="44"/>
                </a:cxn>
                <a:cxn ang="0">
                  <a:pos x="12" y="8"/>
                </a:cxn>
                <a:cxn ang="0">
                  <a:pos x="67" y="8"/>
                </a:cxn>
                <a:cxn ang="0">
                  <a:pos x="67" y="8"/>
                </a:cxn>
              </a:cxnLst>
              <a:rect l="0" t="0" r="r" b="b"/>
              <a:pathLst>
                <a:path w="82" h="54">
                  <a:moveTo>
                    <a:pt x="0" y="0"/>
                  </a:moveTo>
                  <a:lnTo>
                    <a:pt x="0" y="54"/>
                  </a:lnTo>
                  <a:lnTo>
                    <a:pt x="48" y="54"/>
                  </a:lnTo>
                  <a:lnTo>
                    <a:pt x="48" y="54"/>
                  </a:lnTo>
                  <a:lnTo>
                    <a:pt x="63" y="54"/>
                  </a:lnTo>
                  <a:lnTo>
                    <a:pt x="74" y="50"/>
                  </a:lnTo>
                  <a:lnTo>
                    <a:pt x="78" y="48"/>
                  </a:lnTo>
                  <a:lnTo>
                    <a:pt x="80" y="44"/>
                  </a:lnTo>
                  <a:lnTo>
                    <a:pt x="82" y="31"/>
                  </a:lnTo>
                  <a:lnTo>
                    <a:pt x="82" y="0"/>
                  </a:lnTo>
                  <a:lnTo>
                    <a:pt x="0" y="0"/>
                  </a:lnTo>
                  <a:lnTo>
                    <a:pt x="0" y="0"/>
                  </a:lnTo>
                  <a:close/>
                  <a:moveTo>
                    <a:pt x="67" y="8"/>
                  </a:moveTo>
                  <a:lnTo>
                    <a:pt x="67" y="31"/>
                  </a:lnTo>
                  <a:lnTo>
                    <a:pt x="67" y="31"/>
                  </a:lnTo>
                  <a:lnTo>
                    <a:pt x="65" y="40"/>
                  </a:lnTo>
                  <a:lnTo>
                    <a:pt x="63" y="42"/>
                  </a:lnTo>
                  <a:lnTo>
                    <a:pt x="61" y="44"/>
                  </a:lnTo>
                  <a:lnTo>
                    <a:pt x="53" y="44"/>
                  </a:lnTo>
                  <a:lnTo>
                    <a:pt x="40" y="44"/>
                  </a:lnTo>
                  <a:lnTo>
                    <a:pt x="12" y="44"/>
                  </a:lnTo>
                  <a:lnTo>
                    <a:pt x="12" y="8"/>
                  </a:lnTo>
                  <a:lnTo>
                    <a:pt x="67" y="8"/>
                  </a:lnTo>
                  <a:lnTo>
                    <a:pt x="67" y="8"/>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47" name="Freeform 325"/>
            <p:cNvSpPr>
              <a:spLocks noChangeAspect="1"/>
            </p:cNvSpPr>
            <p:nvPr/>
          </p:nvSpPr>
          <p:spPr bwMode="auto">
            <a:xfrm>
              <a:off x="2736" y="2343"/>
              <a:ext cx="57" cy="121"/>
            </a:xfrm>
            <a:custGeom>
              <a:avLst/>
              <a:gdLst/>
              <a:ahLst/>
              <a:cxnLst>
                <a:cxn ang="0">
                  <a:pos x="44" y="104"/>
                </a:cxn>
                <a:cxn ang="0">
                  <a:pos x="44" y="104"/>
                </a:cxn>
                <a:cxn ang="0">
                  <a:pos x="44" y="112"/>
                </a:cxn>
                <a:cxn ang="0">
                  <a:pos x="40" y="116"/>
                </a:cxn>
                <a:cxn ang="0">
                  <a:pos x="36" y="118"/>
                </a:cxn>
                <a:cxn ang="0">
                  <a:pos x="30" y="121"/>
                </a:cxn>
                <a:cxn ang="0">
                  <a:pos x="17" y="121"/>
                </a:cxn>
                <a:cxn ang="0">
                  <a:pos x="17" y="110"/>
                </a:cxn>
                <a:cxn ang="0">
                  <a:pos x="25" y="110"/>
                </a:cxn>
                <a:cxn ang="0">
                  <a:pos x="25" y="110"/>
                </a:cxn>
                <a:cxn ang="0">
                  <a:pos x="30" y="108"/>
                </a:cxn>
                <a:cxn ang="0">
                  <a:pos x="32" y="104"/>
                </a:cxn>
                <a:cxn ang="0">
                  <a:pos x="32" y="32"/>
                </a:cxn>
                <a:cxn ang="0">
                  <a:pos x="0" y="32"/>
                </a:cxn>
                <a:cxn ang="0">
                  <a:pos x="0" y="21"/>
                </a:cxn>
                <a:cxn ang="0">
                  <a:pos x="32" y="21"/>
                </a:cxn>
                <a:cxn ang="0">
                  <a:pos x="32" y="0"/>
                </a:cxn>
                <a:cxn ang="0">
                  <a:pos x="44" y="0"/>
                </a:cxn>
                <a:cxn ang="0">
                  <a:pos x="44" y="21"/>
                </a:cxn>
                <a:cxn ang="0">
                  <a:pos x="55" y="21"/>
                </a:cxn>
                <a:cxn ang="0">
                  <a:pos x="55" y="32"/>
                </a:cxn>
                <a:cxn ang="0">
                  <a:pos x="44" y="32"/>
                </a:cxn>
                <a:cxn ang="0">
                  <a:pos x="44" y="104"/>
                </a:cxn>
                <a:cxn ang="0">
                  <a:pos x="44" y="104"/>
                </a:cxn>
              </a:cxnLst>
              <a:rect l="0" t="0" r="r" b="b"/>
              <a:pathLst>
                <a:path w="55" h="121">
                  <a:moveTo>
                    <a:pt x="44" y="104"/>
                  </a:moveTo>
                  <a:lnTo>
                    <a:pt x="44" y="104"/>
                  </a:lnTo>
                  <a:lnTo>
                    <a:pt x="44" y="112"/>
                  </a:lnTo>
                  <a:lnTo>
                    <a:pt x="40" y="116"/>
                  </a:lnTo>
                  <a:lnTo>
                    <a:pt x="36" y="118"/>
                  </a:lnTo>
                  <a:lnTo>
                    <a:pt x="30" y="121"/>
                  </a:lnTo>
                  <a:lnTo>
                    <a:pt x="17" y="121"/>
                  </a:lnTo>
                  <a:lnTo>
                    <a:pt x="17" y="110"/>
                  </a:lnTo>
                  <a:lnTo>
                    <a:pt x="25" y="110"/>
                  </a:lnTo>
                  <a:lnTo>
                    <a:pt x="25" y="110"/>
                  </a:lnTo>
                  <a:lnTo>
                    <a:pt x="30" y="108"/>
                  </a:lnTo>
                  <a:lnTo>
                    <a:pt x="32" y="104"/>
                  </a:lnTo>
                  <a:lnTo>
                    <a:pt x="32" y="32"/>
                  </a:lnTo>
                  <a:lnTo>
                    <a:pt x="0" y="32"/>
                  </a:lnTo>
                  <a:lnTo>
                    <a:pt x="0" y="21"/>
                  </a:lnTo>
                  <a:lnTo>
                    <a:pt x="32" y="21"/>
                  </a:lnTo>
                  <a:lnTo>
                    <a:pt x="32" y="0"/>
                  </a:lnTo>
                  <a:lnTo>
                    <a:pt x="44" y="0"/>
                  </a:lnTo>
                  <a:lnTo>
                    <a:pt x="44" y="21"/>
                  </a:lnTo>
                  <a:lnTo>
                    <a:pt x="55" y="21"/>
                  </a:lnTo>
                  <a:lnTo>
                    <a:pt x="55" y="32"/>
                  </a:lnTo>
                  <a:lnTo>
                    <a:pt x="44" y="32"/>
                  </a:lnTo>
                  <a:lnTo>
                    <a:pt x="44" y="104"/>
                  </a:lnTo>
                  <a:lnTo>
                    <a:pt x="44" y="104"/>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48" name="Freeform 326"/>
            <p:cNvSpPr>
              <a:spLocks noChangeAspect="1" noEditPoints="1"/>
            </p:cNvSpPr>
            <p:nvPr/>
          </p:nvSpPr>
          <p:spPr bwMode="auto">
            <a:xfrm>
              <a:off x="3098" y="2350"/>
              <a:ext cx="62" cy="114"/>
            </a:xfrm>
            <a:custGeom>
              <a:avLst/>
              <a:gdLst/>
              <a:ahLst/>
              <a:cxnLst>
                <a:cxn ang="0">
                  <a:pos x="24" y="54"/>
                </a:cxn>
                <a:cxn ang="0">
                  <a:pos x="24" y="50"/>
                </a:cxn>
                <a:cxn ang="0">
                  <a:pos x="38" y="50"/>
                </a:cxn>
                <a:cxn ang="0">
                  <a:pos x="38" y="114"/>
                </a:cxn>
                <a:cxn ang="0">
                  <a:pos x="51" y="114"/>
                </a:cxn>
                <a:cxn ang="0">
                  <a:pos x="51" y="50"/>
                </a:cxn>
                <a:cxn ang="0">
                  <a:pos x="62" y="50"/>
                </a:cxn>
                <a:cxn ang="0">
                  <a:pos x="62" y="40"/>
                </a:cxn>
                <a:cxn ang="0">
                  <a:pos x="51" y="40"/>
                </a:cxn>
                <a:cxn ang="0">
                  <a:pos x="51" y="10"/>
                </a:cxn>
                <a:cxn ang="0">
                  <a:pos x="62" y="10"/>
                </a:cxn>
                <a:cxn ang="0">
                  <a:pos x="62" y="0"/>
                </a:cxn>
                <a:cxn ang="0">
                  <a:pos x="5" y="0"/>
                </a:cxn>
                <a:cxn ang="0">
                  <a:pos x="5" y="10"/>
                </a:cxn>
                <a:cxn ang="0">
                  <a:pos x="13" y="10"/>
                </a:cxn>
                <a:cxn ang="0">
                  <a:pos x="13" y="40"/>
                </a:cxn>
                <a:cxn ang="0">
                  <a:pos x="2" y="40"/>
                </a:cxn>
                <a:cxn ang="0">
                  <a:pos x="2" y="50"/>
                </a:cxn>
                <a:cxn ang="0">
                  <a:pos x="13" y="50"/>
                </a:cxn>
                <a:cxn ang="0">
                  <a:pos x="13" y="52"/>
                </a:cxn>
                <a:cxn ang="0">
                  <a:pos x="13" y="52"/>
                </a:cxn>
                <a:cxn ang="0">
                  <a:pos x="11" y="69"/>
                </a:cxn>
                <a:cxn ang="0">
                  <a:pos x="9" y="84"/>
                </a:cxn>
                <a:cxn ang="0">
                  <a:pos x="5" y="97"/>
                </a:cxn>
                <a:cxn ang="0">
                  <a:pos x="0" y="107"/>
                </a:cxn>
                <a:cxn ang="0">
                  <a:pos x="5" y="114"/>
                </a:cxn>
                <a:cxn ang="0">
                  <a:pos x="5" y="114"/>
                </a:cxn>
                <a:cxn ang="0">
                  <a:pos x="13" y="103"/>
                </a:cxn>
                <a:cxn ang="0">
                  <a:pos x="19" y="90"/>
                </a:cxn>
                <a:cxn ang="0">
                  <a:pos x="24" y="73"/>
                </a:cxn>
                <a:cxn ang="0">
                  <a:pos x="24" y="54"/>
                </a:cxn>
                <a:cxn ang="0">
                  <a:pos x="24" y="54"/>
                </a:cxn>
                <a:cxn ang="0">
                  <a:pos x="38" y="40"/>
                </a:cxn>
                <a:cxn ang="0">
                  <a:pos x="24" y="40"/>
                </a:cxn>
                <a:cxn ang="0">
                  <a:pos x="24" y="8"/>
                </a:cxn>
                <a:cxn ang="0">
                  <a:pos x="38" y="8"/>
                </a:cxn>
                <a:cxn ang="0">
                  <a:pos x="38" y="40"/>
                </a:cxn>
                <a:cxn ang="0">
                  <a:pos x="38" y="40"/>
                </a:cxn>
              </a:cxnLst>
              <a:rect l="0" t="0" r="r" b="b"/>
              <a:pathLst>
                <a:path w="62" h="114">
                  <a:moveTo>
                    <a:pt x="24" y="54"/>
                  </a:moveTo>
                  <a:lnTo>
                    <a:pt x="24" y="50"/>
                  </a:lnTo>
                  <a:lnTo>
                    <a:pt x="38" y="50"/>
                  </a:lnTo>
                  <a:lnTo>
                    <a:pt x="38" y="114"/>
                  </a:lnTo>
                  <a:lnTo>
                    <a:pt x="51" y="114"/>
                  </a:lnTo>
                  <a:lnTo>
                    <a:pt x="51" y="50"/>
                  </a:lnTo>
                  <a:lnTo>
                    <a:pt x="62" y="50"/>
                  </a:lnTo>
                  <a:lnTo>
                    <a:pt x="62" y="40"/>
                  </a:lnTo>
                  <a:lnTo>
                    <a:pt x="51" y="40"/>
                  </a:lnTo>
                  <a:lnTo>
                    <a:pt x="51" y="10"/>
                  </a:lnTo>
                  <a:lnTo>
                    <a:pt x="62" y="10"/>
                  </a:lnTo>
                  <a:lnTo>
                    <a:pt x="62" y="0"/>
                  </a:lnTo>
                  <a:lnTo>
                    <a:pt x="5" y="0"/>
                  </a:lnTo>
                  <a:lnTo>
                    <a:pt x="5" y="10"/>
                  </a:lnTo>
                  <a:lnTo>
                    <a:pt x="13" y="10"/>
                  </a:lnTo>
                  <a:lnTo>
                    <a:pt x="13" y="40"/>
                  </a:lnTo>
                  <a:lnTo>
                    <a:pt x="2" y="40"/>
                  </a:lnTo>
                  <a:lnTo>
                    <a:pt x="2" y="50"/>
                  </a:lnTo>
                  <a:lnTo>
                    <a:pt x="13" y="50"/>
                  </a:lnTo>
                  <a:lnTo>
                    <a:pt x="13" y="52"/>
                  </a:lnTo>
                  <a:lnTo>
                    <a:pt x="13" y="52"/>
                  </a:lnTo>
                  <a:lnTo>
                    <a:pt x="11" y="69"/>
                  </a:lnTo>
                  <a:lnTo>
                    <a:pt x="9" y="84"/>
                  </a:lnTo>
                  <a:lnTo>
                    <a:pt x="5" y="97"/>
                  </a:lnTo>
                  <a:lnTo>
                    <a:pt x="0" y="107"/>
                  </a:lnTo>
                  <a:lnTo>
                    <a:pt x="5" y="114"/>
                  </a:lnTo>
                  <a:lnTo>
                    <a:pt x="5" y="114"/>
                  </a:lnTo>
                  <a:lnTo>
                    <a:pt x="13" y="103"/>
                  </a:lnTo>
                  <a:lnTo>
                    <a:pt x="19" y="90"/>
                  </a:lnTo>
                  <a:lnTo>
                    <a:pt x="24" y="73"/>
                  </a:lnTo>
                  <a:lnTo>
                    <a:pt x="24" y="54"/>
                  </a:lnTo>
                  <a:lnTo>
                    <a:pt x="24" y="54"/>
                  </a:lnTo>
                  <a:close/>
                  <a:moveTo>
                    <a:pt x="38" y="40"/>
                  </a:moveTo>
                  <a:lnTo>
                    <a:pt x="24" y="40"/>
                  </a:lnTo>
                  <a:lnTo>
                    <a:pt x="24" y="8"/>
                  </a:lnTo>
                  <a:lnTo>
                    <a:pt x="38" y="8"/>
                  </a:lnTo>
                  <a:lnTo>
                    <a:pt x="38" y="40"/>
                  </a:lnTo>
                  <a:lnTo>
                    <a:pt x="38" y="40"/>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49" name="Freeform 327"/>
            <p:cNvSpPr>
              <a:spLocks noChangeAspect="1" noEditPoints="1"/>
            </p:cNvSpPr>
            <p:nvPr/>
          </p:nvSpPr>
          <p:spPr bwMode="auto">
            <a:xfrm>
              <a:off x="3050" y="2350"/>
              <a:ext cx="46" cy="109"/>
            </a:xfrm>
            <a:custGeom>
              <a:avLst/>
              <a:gdLst/>
              <a:ahLst/>
              <a:cxnLst>
                <a:cxn ang="0">
                  <a:pos x="4" y="10"/>
                </a:cxn>
                <a:cxn ang="0">
                  <a:pos x="14" y="10"/>
                </a:cxn>
                <a:cxn ang="0">
                  <a:pos x="14" y="10"/>
                </a:cxn>
                <a:cxn ang="0">
                  <a:pos x="14" y="23"/>
                </a:cxn>
                <a:cxn ang="0">
                  <a:pos x="10" y="36"/>
                </a:cxn>
                <a:cxn ang="0">
                  <a:pos x="6" y="48"/>
                </a:cxn>
                <a:cxn ang="0">
                  <a:pos x="0" y="59"/>
                </a:cxn>
                <a:cxn ang="0">
                  <a:pos x="4" y="69"/>
                </a:cxn>
                <a:cxn ang="0">
                  <a:pos x="4" y="69"/>
                </a:cxn>
                <a:cxn ang="0">
                  <a:pos x="10" y="59"/>
                </a:cxn>
                <a:cxn ang="0">
                  <a:pos x="10" y="57"/>
                </a:cxn>
                <a:cxn ang="0">
                  <a:pos x="10" y="109"/>
                </a:cxn>
                <a:cxn ang="0">
                  <a:pos x="29" y="109"/>
                </a:cxn>
                <a:cxn ang="0">
                  <a:pos x="29" y="109"/>
                </a:cxn>
                <a:cxn ang="0">
                  <a:pos x="36" y="109"/>
                </a:cxn>
                <a:cxn ang="0">
                  <a:pos x="42" y="105"/>
                </a:cxn>
                <a:cxn ang="0">
                  <a:pos x="44" y="99"/>
                </a:cxn>
                <a:cxn ang="0">
                  <a:pos x="44" y="90"/>
                </a:cxn>
                <a:cxn ang="0">
                  <a:pos x="44" y="40"/>
                </a:cxn>
                <a:cxn ang="0">
                  <a:pos x="21" y="40"/>
                </a:cxn>
                <a:cxn ang="0">
                  <a:pos x="21" y="40"/>
                </a:cxn>
                <a:cxn ang="0">
                  <a:pos x="25" y="25"/>
                </a:cxn>
                <a:cxn ang="0">
                  <a:pos x="29" y="10"/>
                </a:cxn>
                <a:cxn ang="0">
                  <a:pos x="46" y="10"/>
                </a:cxn>
                <a:cxn ang="0">
                  <a:pos x="46" y="0"/>
                </a:cxn>
                <a:cxn ang="0">
                  <a:pos x="4" y="0"/>
                </a:cxn>
                <a:cxn ang="0">
                  <a:pos x="4" y="10"/>
                </a:cxn>
                <a:cxn ang="0">
                  <a:pos x="4" y="10"/>
                </a:cxn>
                <a:cxn ang="0">
                  <a:pos x="21" y="48"/>
                </a:cxn>
                <a:cxn ang="0">
                  <a:pos x="33" y="48"/>
                </a:cxn>
                <a:cxn ang="0">
                  <a:pos x="33" y="88"/>
                </a:cxn>
                <a:cxn ang="0">
                  <a:pos x="33" y="88"/>
                </a:cxn>
                <a:cxn ang="0">
                  <a:pos x="33" y="99"/>
                </a:cxn>
                <a:cxn ang="0">
                  <a:pos x="29" y="101"/>
                </a:cxn>
                <a:cxn ang="0">
                  <a:pos x="27" y="101"/>
                </a:cxn>
                <a:cxn ang="0">
                  <a:pos x="21" y="101"/>
                </a:cxn>
                <a:cxn ang="0">
                  <a:pos x="21" y="48"/>
                </a:cxn>
                <a:cxn ang="0">
                  <a:pos x="21" y="48"/>
                </a:cxn>
              </a:cxnLst>
              <a:rect l="0" t="0" r="r" b="b"/>
              <a:pathLst>
                <a:path w="46" h="109">
                  <a:moveTo>
                    <a:pt x="4" y="10"/>
                  </a:moveTo>
                  <a:lnTo>
                    <a:pt x="14" y="10"/>
                  </a:lnTo>
                  <a:lnTo>
                    <a:pt x="14" y="10"/>
                  </a:lnTo>
                  <a:lnTo>
                    <a:pt x="14" y="23"/>
                  </a:lnTo>
                  <a:lnTo>
                    <a:pt x="10" y="36"/>
                  </a:lnTo>
                  <a:lnTo>
                    <a:pt x="6" y="48"/>
                  </a:lnTo>
                  <a:lnTo>
                    <a:pt x="0" y="59"/>
                  </a:lnTo>
                  <a:lnTo>
                    <a:pt x="4" y="69"/>
                  </a:lnTo>
                  <a:lnTo>
                    <a:pt x="4" y="69"/>
                  </a:lnTo>
                  <a:lnTo>
                    <a:pt x="10" y="59"/>
                  </a:lnTo>
                  <a:lnTo>
                    <a:pt x="10" y="57"/>
                  </a:lnTo>
                  <a:lnTo>
                    <a:pt x="10" y="109"/>
                  </a:lnTo>
                  <a:lnTo>
                    <a:pt x="29" y="109"/>
                  </a:lnTo>
                  <a:lnTo>
                    <a:pt x="29" y="109"/>
                  </a:lnTo>
                  <a:lnTo>
                    <a:pt x="36" y="109"/>
                  </a:lnTo>
                  <a:lnTo>
                    <a:pt x="42" y="105"/>
                  </a:lnTo>
                  <a:lnTo>
                    <a:pt x="44" y="99"/>
                  </a:lnTo>
                  <a:lnTo>
                    <a:pt x="44" y="90"/>
                  </a:lnTo>
                  <a:lnTo>
                    <a:pt x="44" y="40"/>
                  </a:lnTo>
                  <a:lnTo>
                    <a:pt x="21" y="40"/>
                  </a:lnTo>
                  <a:lnTo>
                    <a:pt x="21" y="40"/>
                  </a:lnTo>
                  <a:lnTo>
                    <a:pt x="25" y="25"/>
                  </a:lnTo>
                  <a:lnTo>
                    <a:pt x="29" y="10"/>
                  </a:lnTo>
                  <a:lnTo>
                    <a:pt x="46" y="10"/>
                  </a:lnTo>
                  <a:lnTo>
                    <a:pt x="46" y="0"/>
                  </a:lnTo>
                  <a:lnTo>
                    <a:pt x="4" y="0"/>
                  </a:lnTo>
                  <a:lnTo>
                    <a:pt x="4" y="10"/>
                  </a:lnTo>
                  <a:lnTo>
                    <a:pt x="4" y="10"/>
                  </a:lnTo>
                  <a:close/>
                  <a:moveTo>
                    <a:pt x="21" y="48"/>
                  </a:moveTo>
                  <a:lnTo>
                    <a:pt x="33" y="48"/>
                  </a:lnTo>
                  <a:lnTo>
                    <a:pt x="33" y="88"/>
                  </a:lnTo>
                  <a:lnTo>
                    <a:pt x="33" y="88"/>
                  </a:lnTo>
                  <a:lnTo>
                    <a:pt x="33" y="99"/>
                  </a:lnTo>
                  <a:lnTo>
                    <a:pt x="29" y="101"/>
                  </a:lnTo>
                  <a:lnTo>
                    <a:pt x="27" y="101"/>
                  </a:lnTo>
                  <a:lnTo>
                    <a:pt x="21" y="101"/>
                  </a:lnTo>
                  <a:lnTo>
                    <a:pt x="21" y="48"/>
                  </a:lnTo>
                  <a:lnTo>
                    <a:pt x="21" y="48"/>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50" name="Freeform 328"/>
            <p:cNvSpPr>
              <a:spLocks noChangeAspect="1"/>
            </p:cNvSpPr>
            <p:nvPr/>
          </p:nvSpPr>
          <p:spPr bwMode="auto">
            <a:xfrm>
              <a:off x="2624" y="2348"/>
              <a:ext cx="46" cy="116"/>
            </a:xfrm>
            <a:custGeom>
              <a:avLst/>
              <a:gdLst/>
              <a:ahLst/>
              <a:cxnLst>
                <a:cxn ang="0">
                  <a:pos x="29" y="40"/>
                </a:cxn>
                <a:cxn ang="0">
                  <a:pos x="29" y="40"/>
                </a:cxn>
                <a:cxn ang="0">
                  <a:pos x="25" y="33"/>
                </a:cxn>
                <a:cxn ang="0">
                  <a:pos x="25" y="33"/>
                </a:cxn>
                <a:cxn ang="0">
                  <a:pos x="34" y="27"/>
                </a:cxn>
                <a:cxn ang="0">
                  <a:pos x="40" y="19"/>
                </a:cxn>
                <a:cxn ang="0">
                  <a:pos x="42" y="10"/>
                </a:cxn>
                <a:cxn ang="0">
                  <a:pos x="44" y="0"/>
                </a:cxn>
                <a:cxn ang="0">
                  <a:pos x="2" y="0"/>
                </a:cxn>
                <a:cxn ang="0">
                  <a:pos x="2" y="8"/>
                </a:cxn>
                <a:cxn ang="0">
                  <a:pos x="29" y="8"/>
                </a:cxn>
                <a:cxn ang="0">
                  <a:pos x="29" y="8"/>
                </a:cxn>
                <a:cxn ang="0">
                  <a:pos x="27" y="19"/>
                </a:cxn>
                <a:cxn ang="0">
                  <a:pos x="23" y="27"/>
                </a:cxn>
                <a:cxn ang="0">
                  <a:pos x="23" y="27"/>
                </a:cxn>
                <a:cxn ang="0">
                  <a:pos x="17" y="16"/>
                </a:cxn>
                <a:cxn ang="0">
                  <a:pos x="6" y="16"/>
                </a:cxn>
                <a:cxn ang="0">
                  <a:pos x="6" y="16"/>
                </a:cxn>
                <a:cxn ang="0">
                  <a:pos x="12" y="29"/>
                </a:cxn>
                <a:cxn ang="0">
                  <a:pos x="17" y="40"/>
                </a:cxn>
                <a:cxn ang="0">
                  <a:pos x="0" y="40"/>
                </a:cxn>
                <a:cxn ang="0">
                  <a:pos x="0" y="50"/>
                </a:cxn>
                <a:cxn ang="0">
                  <a:pos x="15" y="50"/>
                </a:cxn>
                <a:cxn ang="0">
                  <a:pos x="15" y="99"/>
                </a:cxn>
                <a:cxn ang="0">
                  <a:pos x="15" y="99"/>
                </a:cxn>
                <a:cxn ang="0">
                  <a:pos x="12" y="103"/>
                </a:cxn>
                <a:cxn ang="0">
                  <a:pos x="8" y="105"/>
                </a:cxn>
                <a:cxn ang="0">
                  <a:pos x="0" y="105"/>
                </a:cxn>
                <a:cxn ang="0">
                  <a:pos x="2" y="116"/>
                </a:cxn>
                <a:cxn ang="0">
                  <a:pos x="12" y="116"/>
                </a:cxn>
                <a:cxn ang="0">
                  <a:pos x="12" y="116"/>
                </a:cxn>
                <a:cxn ang="0">
                  <a:pos x="19" y="116"/>
                </a:cxn>
                <a:cxn ang="0">
                  <a:pos x="23" y="111"/>
                </a:cxn>
                <a:cxn ang="0">
                  <a:pos x="25" y="107"/>
                </a:cxn>
                <a:cxn ang="0">
                  <a:pos x="27" y="99"/>
                </a:cxn>
                <a:cxn ang="0">
                  <a:pos x="27" y="50"/>
                </a:cxn>
                <a:cxn ang="0">
                  <a:pos x="34" y="50"/>
                </a:cxn>
                <a:cxn ang="0">
                  <a:pos x="34" y="50"/>
                </a:cxn>
                <a:cxn ang="0">
                  <a:pos x="34" y="61"/>
                </a:cxn>
                <a:cxn ang="0">
                  <a:pos x="29" y="73"/>
                </a:cxn>
                <a:cxn ang="0">
                  <a:pos x="36" y="80"/>
                </a:cxn>
                <a:cxn ang="0">
                  <a:pos x="36" y="80"/>
                </a:cxn>
                <a:cxn ang="0">
                  <a:pos x="40" y="71"/>
                </a:cxn>
                <a:cxn ang="0">
                  <a:pos x="44" y="63"/>
                </a:cxn>
                <a:cxn ang="0">
                  <a:pos x="46" y="52"/>
                </a:cxn>
                <a:cxn ang="0">
                  <a:pos x="46" y="40"/>
                </a:cxn>
                <a:cxn ang="0">
                  <a:pos x="29" y="40"/>
                </a:cxn>
                <a:cxn ang="0">
                  <a:pos x="29" y="40"/>
                </a:cxn>
              </a:cxnLst>
              <a:rect l="0" t="0" r="r" b="b"/>
              <a:pathLst>
                <a:path w="46" h="116">
                  <a:moveTo>
                    <a:pt x="29" y="40"/>
                  </a:moveTo>
                  <a:lnTo>
                    <a:pt x="29" y="40"/>
                  </a:lnTo>
                  <a:lnTo>
                    <a:pt x="25" y="33"/>
                  </a:lnTo>
                  <a:lnTo>
                    <a:pt x="25" y="33"/>
                  </a:lnTo>
                  <a:lnTo>
                    <a:pt x="34" y="27"/>
                  </a:lnTo>
                  <a:lnTo>
                    <a:pt x="40" y="19"/>
                  </a:lnTo>
                  <a:lnTo>
                    <a:pt x="42" y="10"/>
                  </a:lnTo>
                  <a:lnTo>
                    <a:pt x="44" y="0"/>
                  </a:lnTo>
                  <a:lnTo>
                    <a:pt x="2" y="0"/>
                  </a:lnTo>
                  <a:lnTo>
                    <a:pt x="2" y="8"/>
                  </a:lnTo>
                  <a:lnTo>
                    <a:pt x="29" y="8"/>
                  </a:lnTo>
                  <a:lnTo>
                    <a:pt x="29" y="8"/>
                  </a:lnTo>
                  <a:lnTo>
                    <a:pt x="27" y="19"/>
                  </a:lnTo>
                  <a:lnTo>
                    <a:pt x="23" y="27"/>
                  </a:lnTo>
                  <a:lnTo>
                    <a:pt x="23" y="27"/>
                  </a:lnTo>
                  <a:lnTo>
                    <a:pt x="17" y="16"/>
                  </a:lnTo>
                  <a:lnTo>
                    <a:pt x="6" y="16"/>
                  </a:lnTo>
                  <a:lnTo>
                    <a:pt x="6" y="16"/>
                  </a:lnTo>
                  <a:lnTo>
                    <a:pt x="12" y="29"/>
                  </a:lnTo>
                  <a:lnTo>
                    <a:pt x="17" y="40"/>
                  </a:lnTo>
                  <a:lnTo>
                    <a:pt x="0" y="40"/>
                  </a:lnTo>
                  <a:lnTo>
                    <a:pt x="0" y="50"/>
                  </a:lnTo>
                  <a:lnTo>
                    <a:pt x="15" y="50"/>
                  </a:lnTo>
                  <a:lnTo>
                    <a:pt x="15" y="99"/>
                  </a:lnTo>
                  <a:lnTo>
                    <a:pt x="15" y="99"/>
                  </a:lnTo>
                  <a:lnTo>
                    <a:pt x="12" y="103"/>
                  </a:lnTo>
                  <a:lnTo>
                    <a:pt x="8" y="105"/>
                  </a:lnTo>
                  <a:lnTo>
                    <a:pt x="0" y="105"/>
                  </a:lnTo>
                  <a:lnTo>
                    <a:pt x="2" y="116"/>
                  </a:lnTo>
                  <a:lnTo>
                    <a:pt x="12" y="116"/>
                  </a:lnTo>
                  <a:lnTo>
                    <a:pt x="12" y="116"/>
                  </a:lnTo>
                  <a:lnTo>
                    <a:pt x="19" y="116"/>
                  </a:lnTo>
                  <a:lnTo>
                    <a:pt x="23" y="111"/>
                  </a:lnTo>
                  <a:lnTo>
                    <a:pt x="25" y="107"/>
                  </a:lnTo>
                  <a:lnTo>
                    <a:pt x="27" y="99"/>
                  </a:lnTo>
                  <a:lnTo>
                    <a:pt x="27" y="50"/>
                  </a:lnTo>
                  <a:lnTo>
                    <a:pt x="34" y="50"/>
                  </a:lnTo>
                  <a:lnTo>
                    <a:pt x="34" y="50"/>
                  </a:lnTo>
                  <a:lnTo>
                    <a:pt x="34" y="61"/>
                  </a:lnTo>
                  <a:lnTo>
                    <a:pt x="29" y="73"/>
                  </a:lnTo>
                  <a:lnTo>
                    <a:pt x="36" y="80"/>
                  </a:lnTo>
                  <a:lnTo>
                    <a:pt x="36" y="80"/>
                  </a:lnTo>
                  <a:lnTo>
                    <a:pt x="40" y="71"/>
                  </a:lnTo>
                  <a:lnTo>
                    <a:pt x="44" y="63"/>
                  </a:lnTo>
                  <a:lnTo>
                    <a:pt x="46" y="52"/>
                  </a:lnTo>
                  <a:lnTo>
                    <a:pt x="46" y="40"/>
                  </a:lnTo>
                  <a:lnTo>
                    <a:pt x="29" y="40"/>
                  </a:lnTo>
                  <a:lnTo>
                    <a:pt x="29" y="40"/>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51" name="Freeform 329"/>
            <p:cNvSpPr>
              <a:spLocks noChangeAspect="1"/>
            </p:cNvSpPr>
            <p:nvPr/>
          </p:nvSpPr>
          <p:spPr bwMode="auto">
            <a:xfrm>
              <a:off x="2806" y="2419"/>
              <a:ext cx="15" cy="36"/>
            </a:xfrm>
            <a:custGeom>
              <a:avLst/>
              <a:gdLst/>
              <a:ahLst/>
              <a:cxnLst>
                <a:cxn ang="0">
                  <a:pos x="0" y="36"/>
                </a:cxn>
                <a:cxn ang="0">
                  <a:pos x="10" y="36"/>
                </a:cxn>
                <a:cxn ang="0">
                  <a:pos x="10" y="36"/>
                </a:cxn>
                <a:cxn ang="0">
                  <a:pos x="15" y="0"/>
                </a:cxn>
                <a:cxn ang="0">
                  <a:pos x="4" y="0"/>
                </a:cxn>
                <a:cxn ang="0">
                  <a:pos x="4" y="0"/>
                </a:cxn>
                <a:cxn ang="0">
                  <a:pos x="0" y="36"/>
                </a:cxn>
                <a:cxn ang="0">
                  <a:pos x="0" y="36"/>
                </a:cxn>
              </a:cxnLst>
              <a:rect l="0" t="0" r="r" b="b"/>
              <a:pathLst>
                <a:path w="15" h="36">
                  <a:moveTo>
                    <a:pt x="0" y="36"/>
                  </a:moveTo>
                  <a:lnTo>
                    <a:pt x="10" y="36"/>
                  </a:lnTo>
                  <a:lnTo>
                    <a:pt x="10" y="36"/>
                  </a:lnTo>
                  <a:lnTo>
                    <a:pt x="15" y="0"/>
                  </a:lnTo>
                  <a:lnTo>
                    <a:pt x="4" y="0"/>
                  </a:lnTo>
                  <a:lnTo>
                    <a:pt x="4" y="0"/>
                  </a:lnTo>
                  <a:lnTo>
                    <a:pt x="0" y="36"/>
                  </a:lnTo>
                  <a:lnTo>
                    <a:pt x="0" y="36"/>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52" name="Freeform 330"/>
            <p:cNvSpPr>
              <a:spLocks noChangeAspect="1"/>
            </p:cNvSpPr>
            <p:nvPr/>
          </p:nvSpPr>
          <p:spPr bwMode="auto">
            <a:xfrm>
              <a:off x="2806" y="2345"/>
              <a:ext cx="46" cy="119"/>
            </a:xfrm>
            <a:custGeom>
              <a:avLst/>
              <a:gdLst/>
              <a:ahLst/>
              <a:cxnLst>
                <a:cxn ang="0">
                  <a:pos x="42" y="64"/>
                </a:cxn>
                <a:cxn ang="0">
                  <a:pos x="42" y="64"/>
                </a:cxn>
                <a:cxn ang="0">
                  <a:pos x="44" y="64"/>
                </a:cxn>
                <a:cxn ang="0">
                  <a:pos x="46" y="62"/>
                </a:cxn>
                <a:cxn ang="0">
                  <a:pos x="46" y="57"/>
                </a:cxn>
                <a:cxn ang="0">
                  <a:pos x="46" y="57"/>
                </a:cxn>
                <a:cxn ang="0">
                  <a:pos x="42" y="43"/>
                </a:cxn>
                <a:cxn ang="0">
                  <a:pos x="34" y="43"/>
                </a:cxn>
                <a:cxn ang="0">
                  <a:pos x="34" y="43"/>
                </a:cxn>
                <a:cxn ang="0">
                  <a:pos x="36" y="55"/>
                </a:cxn>
                <a:cxn ang="0">
                  <a:pos x="19" y="55"/>
                </a:cxn>
                <a:cxn ang="0">
                  <a:pos x="19" y="55"/>
                </a:cxn>
                <a:cxn ang="0">
                  <a:pos x="30" y="38"/>
                </a:cxn>
                <a:cxn ang="0">
                  <a:pos x="40" y="19"/>
                </a:cxn>
                <a:cxn ang="0">
                  <a:pos x="27" y="19"/>
                </a:cxn>
                <a:cxn ang="0">
                  <a:pos x="27" y="19"/>
                </a:cxn>
                <a:cxn ang="0">
                  <a:pos x="21" y="32"/>
                </a:cxn>
                <a:cxn ang="0">
                  <a:pos x="21" y="32"/>
                </a:cxn>
                <a:cxn ang="0">
                  <a:pos x="15" y="24"/>
                </a:cxn>
                <a:cxn ang="0">
                  <a:pos x="15" y="24"/>
                </a:cxn>
                <a:cxn ang="0">
                  <a:pos x="32" y="0"/>
                </a:cxn>
                <a:cxn ang="0">
                  <a:pos x="17" y="0"/>
                </a:cxn>
                <a:cxn ang="0">
                  <a:pos x="17" y="0"/>
                </a:cxn>
                <a:cxn ang="0">
                  <a:pos x="2" y="24"/>
                </a:cxn>
                <a:cxn ang="0">
                  <a:pos x="2" y="24"/>
                </a:cxn>
                <a:cxn ang="0">
                  <a:pos x="15" y="41"/>
                </a:cxn>
                <a:cxn ang="0">
                  <a:pos x="15" y="41"/>
                </a:cxn>
                <a:cxn ang="0">
                  <a:pos x="6" y="55"/>
                </a:cxn>
                <a:cxn ang="0">
                  <a:pos x="0" y="55"/>
                </a:cxn>
                <a:cxn ang="0">
                  <a:pos x="0" y="66"/>
                </a:cxn>
                <a:cxn ang="0">
                  <a:pos x="19" y="64"/>
                </a:cxn>
                <a:cxn ang="0">
                  <a:pos x="19" y="119"/>
                </a:cxn>
                <a:cxn ang="0">
                  <a:pos x="32" y="119"/>
                </a:cxn>
                <a:cxn ang="0">
                  <a:pos x="32" y="64"/>
                </a:cxn>
                <a:cxn ang="0">
                  <a:pos x="42" y="64"/>
                </a:cxn>
                <a:cxn ang="0">
                  <a:pos x="42" y="64"/>
                </a:cxn>
              </a:cxnLst>
              <a:rect l="0" t="0" r="r" b="b"/>
              <a:pathLst>
                <a:path w="46" h="119">
                  <a:moveTo>
                    <a:pt x="42" y="64"/>
                  </a:moveTo>
                  <a:lnTo>
                    <a:pt x="42" y="64"/>
                  </a:lnTo>
                  <a:lnTo>
                    <a:pt x="44" y="64"/>
                  </a:lnTo>
                  <a:lnTo>
                    <a:pt x="46" y="62"/>
                  </a:lnTo>
                  <a:lnTo>
                    <a:pt x="46" y="57"/>
                  </a:lnTo>
                  <a:lnTo>
                    <a:pt x="46" y="57"/>
                  </a:lnTo>
                  <a:lnTo>
                    <a:pt x="42" y="43"/>
                  </a:lnTo>
                  <a:lnTo>
                    <a:pt x="34" y="43"/>
                  </a:lnTo>
                  <a:lnTo>
                    <a:pt x="34" y="43"/>
                  </a:lnTo>
                  <a:lnTo>
                    <a:pt x="36" y="55"/>
                  </a:lnTo>
                  <a:lnTo>
                    <a:pt x="19" y="55"/>
                  </a:lnTo>
                  <a:lnTo>
                    <a:pt x="19" y="55"/>
                  </a:lnTo>
                  <a:lnTo>
                    <a:pt x="30" y="38"/>
                  </a:lnTo>
                  <a:lnTo>
                    <a:pt x="40" y="19"/>
                  </a:lnTo>
                  <a:lnTo>
                    <a:pt x="27" y="19"/>
                  </a:lnTo>
                  <a:lnTo>
                    <a:pt x="27" y="19"/>
                  </a:lnTo>
                  <a:lnTo>
                    <a:pt x="21" y="32"/>
                  </a:lnTo>
                  <a:lnTo>
                    <a:pt x="21" y="32"/>
                  </a:lnTo>
                  <a:lnTo>
                    <a:pt x="15" y="24"/>
                  </a:lnTo>
                  <a:lnTo>
                    <a:pt x="15" y="24"/>
                  </a:lnTo>
                  <a:lnTo>
                    <a:pt x="32" y="0"/>
                  </a:lnTo>
                  <a:lnTo>
                    <a:pt x="17" y="0"/>
                  </a:lnTo>
                  <a:lnTo>
                    <a:pt x="17" y="0"/>
                  </a:lnTo>
                  <a:lnTo>
                    <a:pt x="2" y="24"/>
                  </a:lnTo>
                  <a:lnTo>
                    <a:pt x="2" y="24"/>
                  </a:lnTo>
                  <a:lnTo>
                    <a:pt x="15" y="41"/>
                  </a:lnTo>
                  <a:lnTo>
                    <a:pt x="15" y="41"/>
                  </a:lnTo>
                  <a:lnTo>
                    <a:pt x="6" y="55"/>
                  </a:lnTo>
                  <a:lnTo>
                    <a:pt x="0" y="55"/>
                  </a:lnTo>
                  <a:lnTo>
                    <a:pt x="0" y="66"/>
                  </a:lnTo>
                  <a:lnTo>
                    <a:pt x="19" y="64"/>
                  </a:lnTo>
                  <a:lnTo>
                    <a:pt x="19" y="119"/>
                  </a:lnTo>
                  <a:lnTo>
                    <a:pt x="32" y="119"/>
                  </a:lnTo>
                  <a:lnTo>
                    <a:pt x="32" y="64"/>
                  </a:lnTo>
                  <a:lnTo>
                    <a:pt x="42" y="64"/>
                  </a:lnTo>
                  <a:lnTo>
                    <a:pt x="42" y="64"/>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53" name="Freeform 331"/>
            <p:cNvSpPr>
              <a:spLocks noChangeAspect="1"/>
            </p:cNvSpPr>
            <p:nvPr/>
          </p:nvSpPr>
          <p:spPr bwMode="auto">
            <a:xfrm>
              <a:off x="2850" y="2345"/>
              <a:ext cx="30" cy="32"/>
            </a:xfrm>
            <a:custGeom>
              <a:avLst/>
              <a:gdLst/>
              <a:ahLst/>
              <a:cxnLst>
                <a:cxn ang="0">
                  <a:pos x="28" y="0"/>
                </a:cxn>
                <a:cxn ang="0">
                  <a:pos x="13" y="0"/>
                </a:cxn>
                <a:cxn ang="0">
                  <a:pos x="13" y="0"/>
                </a:cxn>
                <a:cxn ang="0">
                  <a:pos x="9" y="17"/>
                </a:cxn>
                <a:cxn ang="0">
                  <a:pos x="0" y="32"/>
                </a:cxn>
                <a:cxn ang="0">
                  <a:pos x="11" y="32"/>
                </a:cxn>
                <a:cxn ang="0">
                  <a:pos x="11" y="32"/>
                </a:cxn>
                <a:cxn ang="0">
                  <a:pos x="19" y="17"/>
                </a:cxn>
                <a:cxn ang="0">
                  <a:pos x="28" y="0"/>
                </a:cxn>
                <a:cxn ang="0">
                  <a:pos x="28" y="0"/>
                </a:cxn>
              </a:cxnLst>
              <a:rect l="0" t="0" r="r" b="b"/>
              <a:pathLst>
                <a:path w="28" h="32">
                  <a:moveTo>
                    <a:pt x="28" y="0"/>
                  </a:moveTo>
                  <a:lnTo>
                    <a:pt x="13" y="0"/>
                  </a:lnTo>
                  <a:lnTo>
                    <a:pt x="13" y="0"/>
                  </a:lnTo>
                  <a:lnTo>
                    <a:pt x="9" y="17"/>
                  </a:lnTo>
                  <a:lnTo>
                    <a:pt x="0" y="32"/>
                  </a:lnTo>
                  <a:lnTo>
                    <a:pt x="11" y="32"/>
                  </a:lnTo>
                  <a:lnTo>
                    <a:pt x="11" y="32"/>
                  </a:lnTo>
                  <a:lnTo>
                    <a:pt x="19" y="17"/>
                  </a:lnTo>
                  <a:lnTo>
                    <a:pt x="28" y="0"/>
                  </a:lnTo>
                  <a:lnTo>
                    <a:pt x="28" y="0"/>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54" name="Freeform 332"/>
            <p:cNvSpPr>
              <a:spLocks noChangeAspect="1"/>
            </p:cNvSpPr>
            <p:nvPr/>
          </p:nvSpPr>
          <p:spPr bwMode="auto">
            <a:xfrm>
              <a:off x="2889" y="2345"/>
              <a:ext cx="27" cy="32"/>
            </a:xfrm>
            <a:custGeom>
              <a:avLst/>
              <a:gdLst/>
              <a:ahLst/>
              <a:cxnLst>
                <a:cxn ang="0">
                  <a:pos x="27" y="32"/>
                </a:cxn>
                <a:cxn ang="0">
                  <a:pos x="27" y="32"/>
                </a:cxn>
                <a:cxn ang="0">
                  <a:pos x="19" y="17"/>
                </a:cxn>
                <a:cxn ang="0">
                  <a:pos x="10" y="0"/>
                </a:cxn>
                <a:cxn ang="0">
                  <a:pos x="0" y="0"/>
                </a:cxn>
                <a:cxn ang="0">
                  <a:pos x="0" y="0"/>
                </a:cxn>
                <a:cxn ang="0">
                  <a:pos x="6" y="17"/>
                </a:cxn>
                <a:cxn ang="0">
                  <a:pos x="12" y="32"/>
                </a:cxn>
                <a:cxn ang="0">
                  <a:pos x="27" y="32"/>
                </a:cxn>
                <a:cxn ang="0">
                  <a:pos x="27" y="32"/>
                </a:cxn>
              </a:cxnLst>
              <a:rect l="0" t="0" r="r" b="b"/>
              <a:pathLst>
                <a:path w="27" h="32">
                  <a:moveTo>
                    <a:pt x="27" y="32"/>
                  </a:moveTo>
                  <a:lnTo>
                    <a:pt x="27" y="32"/>
                  </a:lnTo>
                  <a:lnTo>
                    <a:pt x="19" y="17"/>
                  </a:lnTo>
                  <a:lnTo>
                    <a:pt x="10" y="0"/>
                  </a:lnTo>
                  <a:lnTo>
                    <a:pt x="0" y="0"/>
                  </a:lnTo>
                  <a:lnTo>
                    <a:pt x="0" y="0"/>
                  </a:lnTo>
                  <a:lnTo>
                    <a:pt x="6" y="17"/>
                  </a:lnTo>
                  <a:lnTo>
                    <a:pt x="12" y="32"/>
                  </a:lnTo>
                  <a:lnTo>
                    <a:pt x="27" y="32"/>
                  </a:lnTo>
                  <a:lnTo>
                    <a:pt x="27" y="32"/>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55" name="Freeform 333"/>
            <p:cNvSpPr>
              <a:spLocks noChangeAspect="1"/>
            </p:cNvSpPr>
            <p:nvPr/>
          </p:nvSpPr>
          <p:spPr bwMode="auto">
            <a:xfrm>
              <a:off x="2843" y="2419"/>
              <a:ext cx="11" cy="34"/>
            </a:xfrm>
            <a:custGeom>
              <a:avLst/>
              <a:gdLst/>
              <a:ahLst/>
              <a:cxnLst>
                <a:cxn ang="0">
                  <a:pos x="0" y="0"/>
                </a:cxn>
                <a:cxn ang="0">
                  <a:pos x="0" y="0"/>
                </a:cxn>
                <a:cxn ang="0">
                  <a:pos x="0" y="34"/>
                </a:cxn>
                <a:cxn ang="0">
                  <a:pos x="11" y="34"/>
                </a:cxn>
                <a:cxn ang="0">
                  <a:pos x="11" y="34"/>
                </a:cxn>
                <a:cxn ang="0">
                  <a:pos x="8" y="0"/>
                </a:cxn>
                <a:cxn ang="0">
                  <a:pos x="0" y="0"/>
                </a:cxn>
                <a:cxn ang="0">
                  <a:pos x="0" y="0"/>
                </a:cxn>
              </a:cxnLst>
              <a:rect l="0" t="0" r="r" b="b"/>
              <a:pathLst>
                <a:path w="11" h="34">
                  <a:moveTo>
                    <a:pt x="0" y="0"/>
                  </a:moveTo>
                  <a:lnTo>
                    <a:pt x="0" y="0"/>
                  </a:lnTo>
                  <a:lnTo>
                    <a:pt x="0" y="34"/>
                  </a:lnTo>
                  <a:lnTo>
                    <a:pt x="11" y="34"/>
                  </a:lnTo>
                  <a:lnTo>
                    <a:pt x="11" y="34"/>
                  </a:lnTo>
                  <a:lnTo>
                    <a:pt x="8" y="0"/>
                  </a:lnTo>
                  <a:lnTo>
                    <a:pt x="0" y="0"/>
                  </a:lnTo>
                  <a:lnTo>
                    <a:pt x="0" y="0"/>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56" name="Freeform 334"/>
            <p:cNvSpPr>
              <a:spLocks noChangeAspect="1"/>
            </p:cNvSpPr>
            <p:nvPr/>
          </p:nvSpPr>
          <p:spPr bwMode="auto">
            <a:xfrm>
              <a:off x="2900" y="2419"/>
              <a:ext cx="16" cy="34"/>
            </a:xfrm>
            <a:custGeom>
              <a:avLst/>
              <a:gdLst/>
              <a:ahLst/>
              <a:cxnLst>
                <a:cxn ang="0">
                  <a:pos x="11" y="0"/>
                </a:cxn>
                <a:cxn ang="0">
                  <a:pos x="0" y="0"/>
                </a:cxn>
                <a:cxn ang="0">
                  <a:pos x="0" y="0"/>
                </a:cxn>
                <a:cxn ang="0">
                  <a:pos x="2" y="17"/>
                </a:cxn>
                <a:cxn ang="0">
                  <a:pos x="4" y="34"/>
                </a:cxn>
                <a:cxn ang="0">
                  <a:pos x="15" y="34"/>
                </a:cxn>
                <a:cxn ang="0">
                  <a:pos x="15" y="34"/>
                </a:cxn>
                <a:cxn ang="0">
                  <a:pos x="13" y="17"/>
                </a:cxn>
                <a:cxn ang="0">
                  <a:pos x="11" y="0"/>
                </a:cxn>
                <a:cxn ang="0">
                  <a:pos x="11" y="0"/>
                </a:cxn>
              </a:cxnLst>
              <a:rect l="0" t="0" r="r" b="b"/>
              <a:pathLst>
                <a:path w="15" h="34">
                  <a:moveTo>
                    <a:pt x="11" y="0"/>
                  </a:moveTo>
                  <a:lnTo>
                    <a:pt x="0" y="0"/>
                  </a:lnTo>
                  <a:lnTo>
                    <a:pt x="0" y="0"/>
                  </a:lnTo>
                  <a:lnTo>
                    <a:pt x="2" y="17"/>
                  </a:lnTo>
                  <a:lnTo>
                    <a:pt x="4" y="34"/>
                  </a:lnTo>
                  <a:lnTo>
                    <a:pt x="15" y="34"/>
                  </a:lnTo>
                  <a:lnTo>
                    <a:pt x="15" y="34"/>
                  </a:lnTo>
                  <a:lnTo>
                    <a:pt x="13" y="17"/>
                  </a:lnTo>
                  <a:lnTo>
                    <a:pt x="11" y="0"/>
                  </a:lnTo>
                  <a:lnTo>
                    <a:pt x="11" y="0"/>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57" name="Freeform 335"/>
            <p:cNvSpPr>
              <a:spLocks noChangeAspect="1"/>
            </p:cNvSpPr>
            <p:nvPr/>
          </p:nvSpPr>
          <p:spPr bwMode="auto">
            <a:xfrm>
              <a:off x="2860" y="2365"/>
              <a:ext cx="52" cy="46"/>
            </a:xfrm>
            <a:custGeom>
              <a:avLst/>
              <a:gdLst/>
              <a:ahLst/>
              <a:cxnLst>
                <a:cxn ang="0">
                  <a:pos x="51" y="40"/>
                </a:cxn>
                <a:cxn ang="0">
                  <a:pos x="51" y="40"/>
                </a:cxn>
                <a:cxn ang="0">
                  <a:pos x="51" y="36"/>
                </a:cxn>
                <a:cxn ang="0">
                  <a:pos x="51" y="36"/>
                </a:cxn>
                <a:cxn ang="0">
                  <a:pos x="40" y="19"/>
                </a:cxn>
                <a:cxn ang="0">
                  <a:pos x="30" y="19"/>
                </a:cxn>
                <a:cxn ang="0">
                  <a:pos x="30" y="19"/>
                </a:cxn>
                <a:cxn ang="0">
                  <a:pos x="38" y="36"/>
                </a:cxn>
                <a:cxn ang="0">
                  <a:pos x="15" y="36"/>
                </a:cxn>
                <a:cxn ang="0">
                  <a:pos x="15" y="36"/>
                </a:cxn>
                <a:cxn ang="0">
                  <a:pos x="27" y="0"/>
                </a:cxn>
                <a:cxn ang="0">
                  <a:pos x="15" y="0"/>
                </a:cxn>
                <a:cxn ang="0">
                  <a:pos x="15" y="0"/>
                </a:cxn>
                <a:cxn ang="0">
                  <a:pos x="8" y="24"/>
                </a:cxn>
                <a:cxn ang="0">
                  <a:pos x="0" y="45"/>
                </a:cxn>
                <a:cxn ang="0">
                  <a:pos x="44" y="45"/>
                </a:cxn>
                <a:cxn ang="0">
                  <a:pos x="44" y="45"/>
                </a:cxn>
                <a:cxn ang="0">
                  <a:pos x="49" y="45"/>
                </a:cxn>
                <a:cxn ang="0">
                  <a:pos x="51" y="40"/>
                </a:cxn>
                <a:cxn ang="0">
                  <a:pos x="51" y="40"/>
                </a:cxn>
              </a:cxnLst>
              <a:rect l="0" t="0" r="r" b="b"/>
              <a:pathLst>
                <a:path w="51" h="45">
                  <a:moveTo>
                    <a:pt x="51" y="40"/>
                  </a:moveTo>
                  <a:lnTo>
                    <a:pt x="51" y="40"/>
                  </a:lnTo>
                  <a:lnTo>
                    <a:pt x="51" y="36"/>
                  </a:lnTo>
                  <a:lnTo>
                    <a:pt x="51" y="36"/>
                  </a:lnTo>
                  <a:lnTo>
                    <a:pt x="40" y="19"/>
                  </a:lnTo>
                  <a:lnTo>
                    <a:pt x="30" y="19"/>
                  </a:lnTo>
                  <a:lnTo>
                    <a:pt x="30" y="19"/>
                  </a:lnTo>
                  <a:lnTo>
                    <a:pt x="38" y="36"/>
                  </a:lnTo>
                  <a:lnTo>
                    <a:pt x="15" y="36"/>
                  </a:lnTo>
                  <a:lnTo>
                    <a:pt x="15" y="36"/>
                  </a:lnTo>
                  <a:lnTo>
                    <a:pt x="27" y="0"/>
                  </a:lnTo>
                  <a:lnTo>
                    <a:pt x="15" y="0"/>
                  </a:lnTo>
                  <a:lnTo>
                    <a:pt x="15" y="0"/>
                  </a:lnTo>
                  <a:lnTo>
                    <a:pt x="8" y="24"/>
                  </a:lnTo>
                  <a:lnTo>
                    <a:pt x="0" y="45"/>
                  </a:lnTo>
                  <a:lnTo>
                    <a:pt x="44" y="45"/>
                  </a:lnTo>
                  <a:lnTo>
                    <a:pt x="44" y="45"/>
                  </a:lnTo>
                  <a:lnTo>
                    <a:pt x="49" y="45"/>
                  </a:lnTo>
                  <a:lnTo>
                    <a:pt x="51" y="40"/>
                  </a:lnTo>
                  <a:lnTo>
                    <a:pt x="51" y="40"/>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58" name="Freeform 336"/>
            <p:cNvSpPr>
              <a:spLocks noChangeAspect="1"/>
            </p:cNvSpPr>
            <p:nvPr/>
          </p:nvSpPr>
          <p:spPr bwMode="auto">
            <a:xfrm>
              <a:off x="2882" y="2416"/>
              <a:ext cx="11" cy="22"/>
            </a:xfrm>
            <a:custGeom>
              <a:avLst/>
              <a:gdLst/>
              <a:ahLst/>
              <a:cxnLst>
                <a:cxn ang="0">
                  <a:pos x="11" y="23"/>
                </a:cxn>
                <a:cxn ang="0">
                  <a:pos x="11" y="23"/>
                </a:cxn>
                <a:cxn ang="0">
                  <a:pos x="9" y="0"/>
                </a:cxn>
                <a:cxn ang="0">
                  <a:pos x="0" y="0"/>
                </a:cxn>
                <a:cxn ang="0">
                  <a:pos x="0" y="0"/>
                </a:cxn>
                <a:cxn ang="0">
                  <a:pos x="0" y="23"/>
                </a:cxn>
                <a:cxn ang="0">
                  <a:pos x="11" y="23"/>
                </a:cxn>
                <a:cxn ang="0">
                  <a:pos x="11" y="23"/>
                </a:cxn>
              </a:cxnLst>
              <a:rect l="0" t="0" r="r" b="b"/>
              <a:pathLst>
                <a:path w="11" h="23">
                  <a:moveTo>
                    <a:pt x="11" y="23"/>
                  </a:moveTo>
                  <a:lnTo>
                    <a:pt x="11" y="23"/>
                  </a:lnTo>
                  <a:lnTo>
                    <a:pt x="9" y="0"/>
                  </a:lnTo>
                  <a:lnTo>
                    <a:pt x="0" y="0"/>
                  </a:lnTo>
                  <a:lnTo>
                    <a:pt x="0" y="0"/>
                  </a:lnTo>
                  <a:lnTo>
                    <a:pt x="0" y="23"/>
                  </a:lnTo>
                  <a:lnTo>
                    <a:pt x="11" y="23"/>
                  </a:lnTo>
                  <a:lnTo>
                    <a:pt x="11" y="23"/>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59" name="Freeform 337"/>
            <p:cNvSpPr>
              <a:spLocks noChangeAspect="1"/>
            </p:cNvSpPr>
            <p:nvPr/>
          </p:nvSpPr>
          <p:spPr bwMode="auto">
            <a:xfrm>
              <a:off x="2861" y="2416"/>
              <a:ext cx="38" cy="48"/>
            </a:xfrm>
            <a:custGeom>
              <a:avLst/>
              <a:gdLst/>
              <a:ahLst/>
              <a:cxnLst>
                <a:cxn ang="0">
                  <a:pos x="19" y="49"/>
                </a:cxn>
                <a:cxn ang="0">
                  <a:pos x="19" y="49"/>
                </a:cxn>
                <a:cxn ang="0">
                  <a:pos x="13" y="49"/>
                </a:cxn>
                <a:cxn ang="0">
                  <a:pos x="13" y="49"/>
                </a:cxn>
                <a:cxn ang="0">
                  <a:pos x="6" y="46"/>
                </a:cxn>
                <a:cxn ang="0">
                  <a:pos x="2" y="44"/>
                </a:cxn>
                <a:cxn ang="0">
                  <a:pos x="0" y="40"/>
                </a:cxn>
                <a:cxn ang="0">
                  <a:pos x="0" y="34"/>
                </a:cxn>
                <a:cxn ang="0">
                  <a:pos x="0" y="0"/>
                </a:cxn>
                <a:cxn ang="0">
                  <a:pos x="13" y="0"/>
                </a:cxn>
                <a:cxn ang="0">
                  <a:pos x="13" y="34"/>
                </a:cxn>
                <a:cxn ang="0">
                  <a:pos x="13" y="34"/>
                </a:cxn>
                <a:cxn ang="0">
                  <a:pos x="13" y="38"/>
                </a:cxn>
                <a:cxn ang="0">
                  <a:pos x="17" y="38"/>
                </a:cxn>
                <a:cxn ang="0">
                  <a:pos x="17" y="38"/>
                </a:cxn>
                <a:cxn ang="0">
                  <a:pos x="25" y="38"/>
                </a:cxn>
                <a:cxn ang="0">
                  <a:pos x="25" y="38"/>
                </a:cxn>
                <a:cxn ang="0">
                  <a:pos x="28" y="38"/>
                </a:cxn>
                <a:cxn ang="0">
                  <a:pos x="30" y="34"/>
                </a:cxn>
                <a:cxn ang="0">
                  <a:pos x="30" y="27"/>
                </a:cxn>
                <a:cxn ang="0">
                  <a:pos x="38" y="27"/>
                </a:cxn>
                <a:cxn ang="0">
                  <a:pos x="38" y="34"/>
                </a:cxn>
                <a:cxn ang="0">
                  <a:pos x="38" y="34"/>
                </a:cxn>
                <a:cxn ang="0">
                  <a:pos x="38" y="40"/>
                </a:cxn>
                <a:cxn ang="0">
                  <a:pos x="36" y="44"/>
                </a:cxn>
                <a:cxn ang="0">
                  <a:pos x="34" y="46"/>
                </a:cxn>
                <a:cxn ang="0">
                  <a:pos x="28" y="49"/>
                </a:cxn>
                <a:cxn ang="0">
                  <a:pos x="28" y="49"/>
                </a:cxn>
                <a:cxn ang="0">
                  <a:pos x="19" y="49"/>
                </a:cxn>
                <a:cxn ang="0">
                  <a:pos x="19" y="49"/>
                </a:cxn>
              </a:cxnLst>
              <a:rect l="0" t="0" r="r" b="b"/>
              <a:pathLst>
                <a:path w="38" h="49">
                  <a:moveTo>
                    <a:pt x="19" y="49"/>
                  </a:moveTo>
                  <a:lnTo>
                    <a:pt x="19" y="49"/>
                  </a:lnTo>
                  <a:lnTo>
                    <a:pt x="13" y="49"/>
                  </a:lnTo>
                  <a:lnTo>
                    <a:pt x="13" y="49"/>
                  </a:lnTo>
                  <a:lnTo>
                    <a:pt x="6" y="46"/>
                  </a:lnTo>
                  <a:lnTo>
                    <a:pt x="2" y="44"/>
                  </a:lnTo>
                  <a:lnTo>
                    <a:pt x="0" y="40"/>
                  </a:lnTo>
                  <a:lnTo>
                    <a:pt x="0" y="34"/>
                  </a:lnTo>
                  <a:lnTo>
                    <a:pt x="0" y="0"/>
                  </a:lnTo>
                  <a:lnTo>
                    <a:pt x="13" y="0"/>
                  </a:lnTo>
                  <a:lnTo>
                    <a:pt x="13" y="34"/>
                  </a:lnTo>
                  <a:lnTo>
                    <a:pt x="13" y="34"/>
                  </a:lnTo>
                  <a:lnTo>
                    <a:pt x="13" y="38"/>
                  </a:lnTo>
                  <a:lnTo>
                    <a:pt x="17" y="38"/>
                  </a:lnTo>
                  <a:lnTo>
                    <a:pt x="17" y="38"/>
                  </a:lnTo>
                  <a:lnTo>
                    <a:pt x="25" y="38"/>
                  </a:lnTo>
                  <a:lnTo>
                    <a:pt x="25" y="38"/>
                  </a:lnTo>
                  <a:lnTo>
                    <a:pt x="28" y="38"/>
                  </a:lnTo>
                  <a:lnTo>
                    <a:pt x="30" y="34"/>
                  </a:lnTo>
                  <a:lnTo>
                    <a:pt x="30" y="27"/>
                  </a:lnTo>
                  <a:lnTo>
                    <a:pt x="38" y="27"/>
                  </a:lnTo>
                  <a:lnTo>
                    <a:pt x="38" y="34"/>
                  </a:lnTo>
                  <a:lnTo>
                    <a:pt x="38" y="34"/>
                  </a:lnTo>
                  <a:lnTo>
                    <a:pt x="38" y="40"/>
                  </a:lnTo>
                  <a:lnTo>
                    <a:pt x="36" y="44"/>
                  </a:lnTo>
                  <a:lnTo>
                    <a:pt x="34" y="46"/>
                  </a:lnTo>
                  <a:lnTo>
                    <a:pt x="28" y="49"/>
                  </a:lnTo>
                  <a:lnTo>
                    <a:pt x="28" y="49"/>
                  </a:lnTo>
                  <a:lnTo>
                    <a:pt x="19" y="49"/>
                  </a:lnTo>
                  <a:lnTo>
                    <a:pt x="19" y="49"/>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60" name="Freeform 338"/>
            <p:cNvSpPr>
              <a:spLocks noChangeAspect="1" noEditPoints="1"/>
            </p:cNvSpPr>
            <p:nvPr/>
          </p:nvSpPr>
          <p:spPr bwMode="auto">
            <a:xfrm>
              <a:off x="2562" y="2348"/>
              <a:ext cx="57" cy="111"/>
            </a:xfrm>
            <a:custGeom>
              <a:avLst/>
              <a:gdLst/>
              <a:ahLst/>
              <a:cxnLst>
                <a:cxn ang="0">
                  <a:pos x="34" y="94"/>
                </a:cxn>
                <a:cxn ang="0">
                  <a:pos x="34" y="82"/>
                </a:cxn>
                <a:cxn ang="0">
                  <a:pos x="55" y="82"/>
                </a:cxn>
                <a:cxn ang="0">
                  <a:pos x="55" y="71"/>
                </a:cxn>
                <a:cxn ang="0">
                  <a:pos x="34" y="71"/>
                </a:cxn>
                <a:cxn ang="0">
                  <a:pos x="34" y="59"/>
                </a:cxn>
                <a:cxn ang="0">
                  <a:pos x="43" y="59"/>
                </a:cxn>
                <a:cxn ang="0">
                  <a:pos x="43" y="59"/>
                </a:cxn>
                <a:cxn ang="0">
                  <a:pos x="49" y="59"/>
                </a:cxn>
                <a:cxn ang="0">
                  <a:pos x="53" y="56"/>
                </a:cxn>
                <a:cxn ang="0">
                  <a:pos x="55" y="50"/>
                </a:cxn>
                <a:cxn ang="0">
                  <a:pos x="57" y="46"/>
                </a:cxn>
                <a:cxn ang="0">
                  <a:pos x="57" y="0"/>
                </a:cxn>
                <a:cxn ang="0">
                  <a:pos x="2" y="0"/>
                </a:cxn>
                <a:cxn ang="0">
                  <a:pos x="2" y="59"/>
                </a:cxn>
                <a:cxn ang="0">
                  <a:pos x="24" y="59"/>
                </a:cxn>
                <a:cxn ang="0">
                  <a:pos x="24" y="71"/>
                </a:cxn>
                <a:cxn ang="0">
                  <a:pos x="2" y="71"/>
                </a:cxn>
                <a:cxn ang="0">
                  <a:pos x="2" y="82"/>
                </a:cxn>
                <a:cxn ang="0">
                  <a:pos x="24" y="82"/>
                </a:cxn>
                <a:cxn ang="0">
                  <a:pos x="24" y="97"/>
                </a:cxn>
                <a:cxn ang="0">
                  <a:pos x="24" y="97"/>
                </a:cxn>
                <a:cxn ang="0">
                  <a:pos x="0" y="99"/>
                </a:cxn>
                <a:cxn ang="0">
                  <a:pos x="0" y="111"/>
                </a:cxn>
                <a:cxn ang="0">
                  <a:pos x="0" y="111"/>
                </a:cxn>
                <a:cxn ang="0">
                  <a:pos x="30" y="107"/>
                </a:cxn>
                <a:cxn ang="0">
                  <a:pos x="57" y="101"/>
                </a:cxn>
                <a:cxn ang="0">
                  <a:pos x="57" y="90"/>
                </a:cxn>
                <a:cxn ang="0">
                  <a:pos x="57" y="90"/>
                </a:cxn>
                <a:cxn ang="0">
                  <a:pos x="34" y="94"/>
                </a:cxn>
                <a:cxn ang="0">
                  <a:pos x="34" y="94"/>
                </a:cxn>
                <a:cxn ang="0">
                  <a:pos x="34" y="8"/>
                </a:cxn>
                <a:cxn ang="0">
                  <a:pos x="45" y="8"/>
                </a:cxn>
                <a:cxn ang="0">
                  <a:pos x="45" y="25"/>
                </a:cxn>
                <a:cxn ang="0">
                  <a:pos x="34" y="25"/>
                </a:cxn>
                <a:cxn ang="0">
                  <a:pos x="34" y="8"/>
                </a:cxn>
                <a:cxn ang="0">
                  <a:pos x="34" y="8"/>
                </a:cxn>
                <a:cxn ang="0">
                  <a:pos x="34" y="33"/>
                </a:cxn>
                <a:cxn ang="0">
                  <a:pos x="45" y="33"/>
                </a:cxn>
                <a:cxn ang="0">
                  <a:pos x="45" y="33"/>
                </a:cxn>
                <a:cxn ang="0">
                  <a:pos x="45" y="46"/>
                </a:cxn>
                <a:cxn ang="0">
                  <a:pos x="45" y="46"/>
                </a:cxn>
                <a:cxn ang="0">
                  <a:pos x="43" y="48"/>
                </a:cxn>
                <a:cxn ang="0">
                  <a:pos x="40" y="50"/>
                </a:cxn>
                <a:cxn ang="0">
                  <a:pos x="40" y="50"/>
                </a:cxn>
                <a:cxn ang="0">
                  <a:pos x="34" y="50"/>
                </a:cxn>
                <a:cxn ang="0">
                  <a:pos x="34" y="33"/>
                </a:cxn>
                <a:cxn ang="0">
                  <a:pos x="34" y="33"/>
                </a:cxn>
                <a:cxn ang="0">
                  <a:pos x="13" y="8"/>
                </a:cxn>
                <a:cxn ang="0">
                  <a:pos x="24" y="8"/>
                </a:cxn>
                <a:cxn ang="0">
                  <a:pos x="24" y="25"/>
                </a:cxn>
                <a:cxn ang="0">
                  <a:pos x="13" y="25"/>
                </a:cxn>
                <a:cxn ang="0">
                  <a:pos x="13" y="8"/>
                </a:cxn>
                <a:cxn ang="0">
                  <a:pos x="13" y="8"/>
                </a:cxn>
                <a:cxn ang="0">
                  <a:pos x="13" y="50"/>
                </a:cxn>
                <a:cxn ang="0">
                  <a:pos x="13" y="33"/>
                </a:cxn>
                <a:cxn ang="0">
                  <a:pos x="24" y="33"/>
                </a:cxn>
                <a:cxn ang="0">
                  <a:pos x="24" y="50"/>
                </a:cxn>
                <a:cxn ang="0">
                  <a:pos x="13" y="50"/>
                </a:cxn>
                <a:cxn ang="0">
                  <a:pos x="13" y="50"/>
                </a:cxn>
              </a:cxnLst>
              <a:rect l="0" t="0" r="r" b="b"/>
              <a:pathLst>
                <a:path w="57" h="111">
                  <a:moveTo>
                    <a:pt x="34" y="94"/>
                  </a:moveTo>
                  <a:lnTo>
                    <a:pt x="34" y="82"/>
                  </a:lnTo>
                  <a:lnTo>
                    <a:pt x="55" y="82"/>
                  </a:lnTo>
                  <a:lnTo>
                    <a:pt x="55" y="71"/>
                  </a:lnTo>
                  <a:lnTo>
                    <a:pt x="34" y="71"/>
                  </a:lnTo>
                  <a:lnTo>
                    <a:pt x="34" y="59"/>
                  </a:lnTo>
                  <a:lnTo>
                    <a:pt x="43" y="59"/>
                  </a:lnTo>
                  <a:lnTo>
                    <a:pt x="43" y="59"/>
                  </a:lnTo>
                  <a:lnTo>
                    <a:pt x="49" y="59"/>
                  </a:lnTo>
                  <a:lnTo>
                    <a:pt x="53" y="56"/>
                  </a:lnTo>
                  <a:lnTo>
                    <a:pt x="55" y="50"/>
                  </a:lnTo>
                  <a:lnTo>
                    <a:pt x="57" y="46"/>
                  </a:lnTo>
                  <a:lnTo>
                    <a:pt x="57" y="0"/>
                  </a:lnTo>
                  <a:lnTo>
                    <a:pt x="2" y="0"/>
                  </a:lnTo>
                  <a:lnTo>
                    <a:pt x="2" y="59"/>
                  </a:lnTo>
                  <a:lnTo>
                    <a:pt x="24" y="59"/>
                  </a:lnTo>
                  <a:lnTo>
                    <a:pt x="24" y="71"/>
                  </a:lnTo>
                  <a:lnTo>
                    <a:pt x="2" y="71"/>
                  </a:lnTo>
                  <a:lnTo>
                    <a:pt x="2" y="82"/>
                  </a:lnTo>
                  <a:lnTo>
                    <a:pt x="24" y="82"/>
                  </a:lnTo>
                  <a:lnTo>
                    <a:pt x="24" y="97"/>
                  </a:lnTo>
                  <a:lnTo>
                    <a:pt x="24" y="97"/>
                  </a:lnTo>
                  <a:lnTo>
                    <a:pt x="0" y="99"/>
                  </a:lnTo>
                  <a:lnTo>
                    <a:pt x="0" y="111"/>
                  </a:lnTo>
                  <a:lnTo>
                    <a:pt x="0" y="111"/>
                  </a:lnTo>
                  <a:lnTo>
                    <a:pt x="30" y="107"/>
                  </a:lnTo>
                  <a:lnTo>
                    <a:pt x="57" y="101"/>
                  </a:lnTo>
                  <a:lnTo>
                    <a:pt x="57" y="90"/>
                  </a:lnTo>
                  <a:lnTo>
                    <a:pt x="57" y="90"/>
                  </a:lnTo>
                  <a:lnTo>
                    <a:pt x="34" y="94"/>
                  </a:lnTo>
                  <a:lnTo>
                    <a:pt x="34" y="94"/>
                  </a:lnTo>
                  <a:close/>
                  <a:moveTo>
                    <a:pt x="34" y="8"/>
                  </a:moveTo>
                  <a:lnTo>
                    <a:pt x="45" y="8"/>
                  </a:lnTo>
                  <a:lnTo>
                    <a:pt x="45" y="25"/>
                  </a:lnTo>
                  <a:lnTo>
                    <a:pt x="34" y="25"/>
                  </a:lnTo>
                  <a:lnTo>
                    <a:pt x="34" y="8"/>
                  </a:lnTo>
                  <a:lnTo>
                    <a:pt x="34" y="8"/>
                  </a:lnTo>
                  <a:close/>
                  <a:moveTo>
                    <a:pt x="34" y="33"/>
                  </a:moveTo>
                  <a:lnTo>
                    <a:pt x="45" y="33"/>
                  </a:lnTo>
                  <a:lnTo>
                    <a:pt x="45" y="33"/>
                  </a:lnTo>
                  <a:lnTo>
                    <a:pt x="45" y="46"/>
                  </a:lnTo>
                  <a:lnTo>
                    <a:pt x="45" y="46"/>
                  </a:lnTo>
                  <a:lnTo>
                    <a:pt x="43" y="48"/>
                  </a:lnTo>
                  <a:lnTo>
                    <a:pt x="40" y="50"/>
                  </a:lnTo>
                  <a:lnTo>
                    <a:pt x="40" y="50"/>
                  </a:lnTo>
                  <a:lnTo>
                    <a:pt x="34" y="50"/>
                  </a:lnTo>
                  <a:lnTo>
                    <a:pt x="34" y="33"/>
                  </a:lnTo>
                  <a:lnTo>
                    <a:pt x="34" y="33"/>
                  </a:lnTo>
                  <a:close/>
                  <a:moveTo>
                    <a:pt x="13" y="8"/>
                  </a:moveTo>
                  <a:lnTo>
                    <a:pt x="24" y="8"/>
                  </a:lnTo>
                  <a:lnTo>
                    <a:pt x="24" y="25"/>
                  </a:lnTo>
                  <a:lnTo>
                    <a:pt x="13" y="25"/>
                  </a:lnTo>
                  <a:lnTo>
                    <a:pt x="13" y="8"/>
                  </a:lnTo>
                  <a:lnTo>
                    <a:pt x="13" y="8"/>
                  </a:lnTo>
                  <a:close/>
                  <a:moveTo>
                    <a:pt x="13" y="50"/>
                  </a:moveTo>
                  <a:lnTo>
                    <a:pt x="13" y="33"/>
                  </a:lnTo>
                  <a:lnTo>
                    <a:pt x="24" y="33"/>
                  </a:lnTo>
                  <a:lnTo>
                    <a:pt x="24" y="50"/>
                  </a:lnTo>
                  <a:lnTo>
                    <a:pt x="13" y="50"/>
                  </a:lnTo>
                  <a:lnTo>
                    <a:pt x="13" y="50"/>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61" name="Freeform 339"/>
            <p:cNvSpPr>
              <a:spLocks noChangeAspect="1"/>
            </p:cNvSpPr>
            <p:nvPr/>
          </p:nvSpPr>
          <p:spPr bwMode="auto">
            <a:xfrm>
              <a:off x="3181" y="2343"/>
              <a:ext cx="98" cy="57"/>
            </a:xfrm>
            <a:custGeom>
              <a:avLst/>
              <a:gdLst/>
              <a:ahLst/>
              <a:cxnLst>
                <a:cxn ang="0">
                  <a:pos x="10" y="19"/>
                </a:cxn>
                <a:cxn ang="0">
                  <a:pos x="27" y="19"/>
                </a:cxn>
                <a:cxn ang="0">
                  <a:pos x="27" y="19"/>
                </a:cxn>
                <a:cxn ang="0">
                  <a:pos x="25" y="30"/>
                </a:cxn>
                <a:cxn ang="0">
                  <a:pos x="21" y="38"/>
                </a:cxn>
                <a:cxn ang="0">
                  <a:pos x="13" y="45"/>
                </a:cxn>
                <a:cxn ang="0">
                  <a:pos x="2" y="51"/>
                </a:cxn>
                <a:cxn ang="0">
                  <a:pos x="2" y="59"/>
                </a:cxn>
                <a:cxn ang="0">
                  <a:pos x="2" y="59"/>
                </a:cxn>
                <a:cxn ang="0">
                  <a:pos x="19" y="53"/>
                </a:cxn>
                <a:cxn ang="0">
                  <a:pos x="30" y="45"/>
                </a:cxn>
                <a:cxn ang="0">
                  <a:pos x="38" y="34"/>
                </a:cxn>
                <a:cxn ang="0">
                  <a:pos x="42" y="19"/>
                </a:cxn>
                <a:cxn ang="0">
                  <a:pos x="55" y="19"/>
                </a:cxn>
                <a:cxn ang="0">
                  <a:pos x="55" y="43"/>
                </a:cxn>
                <a:cxn ang="0">
                  <a:pos x="55" y="43"/>
                </a:cxn>
                <a:cxn ang="0">
                  <a:pos x="55" y="49"/>
                </a:cxn>
                <a:cxn ang="0">
                  <a:pos x="57" y="53"/>
                </a:cxn>
                <a:cxn ang="0">
                  <a:pos x="61" y="55"/>
                </a:cxn>
                <a:cxn ang="0">
                  <a:pos x="68" y="55"/>
                </a:cxn>
                <a:cxn ang="0">
                  <a:pos x="68" y="55"/>
                </a:cxn>
                <a:cxn ang="0">
                  <a:pos x="76" y="55"/>
                </a:cxn>
                <a:cxn ang="0">
                  <a:pos x="76" y="55"/>
                </a:cxn>
                <a:cxn ang="0">
                  <a:pos x="83" y="55"/>
                </a:cxn>
                <a:cxn ang="0">
                  <a:pos x="83" y="55"/>
                </a:cxn>
                <a:cxn ang="0">
                  <a:pos x="89" y="55"/>
                </a:cxn>
                <a:cxn ang="0">
                  <a:pos x="93" y="53"/>
                </a:cxn>
                <a:cxn ang="0">
                  <a:pos x="97" y="47"/>
                </a:cxn>
                <a:cxn ang="0">
                  <a:pos x="97" y="43"/>
                </a:cxn>
                <a:cxn ang="0">
                  <a:pos x="87" y="40"/>
                </a:cxn>
                <a:cxn ang="0">
                  <a:pos x="87" y="40"/>
                </a:cxn>
                <a:cxn ang="0">
                  <a:pos x="87" y="45"/>
                </a:cxn>
                <a:cxn ang="0">
                  <a:pos x="83" y="47"/>
                </a:cxn>
                <a:cxn ang="0">
                  <a:pos x="83" y="47"/>
                </a:cxn>
                <a:cxn ang="0">
                  <a:pos x="76" y="47"/>
                </a:cxn>
                <a:cxn ang="0">
                  <a:pos x="76" y="47"/>
                </a:cxn>
                <a:cxn ang="0">
                  <a:pos x="72" y="47"/>
                </a:cxn>
                <a:cxn ang="0">
                  <a:pos x="72" y="47"/>
                </a:cxn>
                <a:cxn ang="0">
                  <a:pos x="68" y="45"/>
                </a:cxn>
                <a:cxn ang="0">
                  <a:pos x="68" y="40"/>
                </a:cxn>
                <a:cxn ang="0">
                  <a:pos x="68" y="19"/>
                </a:cxn>
                <a:cxn ang="0">
                  <a:pos x="85" y="19"/>
                </a:cxn>
                <a:cxn ang="0">
                  <a:pos x="85" y="34"/>
                </a:cxn>
                <a:cxn ang="0">
                  <a:pos x="97" y="34"/>
                </a:cxn>
                <a:cxn ang="0">
                  <a:pos x="97" y="11"/>
                </a:cxn>
                <a:cxn ang="0">
                  <a:pos x="55" y="11"/>
                </a:cxn>
                <a:cxn ang="0">
                  <a:pos x="55" y="0"/>
                </a:cxn>
                <a:cxn ang="0">
                  <a:pos x="42" y="0"/>
                </a:cxn>
                <a:cxn ang="0">
                  <a:pos x="42" y="11"/>
                </a:cxn>
                <a:cxn ang="0">
                  <a:pos x="0" y="11"/>
                </a:cxn>
                <a:cxn ang="0">
                  <a:pos x="0" y="36"/>
                </a:cxn>
                <a:cxn ang="0">
                  <a:pos x="10" y="36"/>
                </a:cxn>
                <a:cxn ang="0">
                  <a:pos x="10" y="19"/>
                </a:cxn>
                <a:cxn ang="0">
                  <a:pos x="10" y="19"/>
                </a:cxn>
              </a:cxnLst>
              <a:rect l="0" t="0" r="r" b="b"/>
              <a:pathLst>
                <a:path w="97" h="59">
                  <a:moveTo>
                    <a:pt x="10" y="19"/>
                  </a:moveTo>
                  <a:lnTo>
                    <a:pt x="27" y="19"/>
                  </a:lnTo>
                  <a:lnTo>
                    <a:pt x="27" y="19"/>
                  </a:lnTo>
                  <a:lnTo>
                    <a:pt x="25" y="30"/>
                  </a:lnTo>
                  <a:lnTo>
                    <a:pt x="21" y="38"/>
                  </a:lnTo>
                  <a:lnTo>
                    <a:pt x="13" y="45"/>
                  </a:lnTo>
                  <a:lnTo>
                    <a:pt x="2" y="51"/>
                  </a:lnTo>
                  <a:lnTo>
                    <a:pt x="2" y="59"/>
                  </a:lnTo>
                  <a:lnTo>
                    <a:pt x="2" y="59"/>
                  </a:lnTo>
                  <a:lnTo>
                    <a:pt x="19" y="53"/>
                  </a:lnTo>
                  <a:lnTo>
                    <a:pt x="30" y="45"/>
                  </a:lnTo>
                  <a:lnTo>
                    <a:pt x="38" y="34"/>
                  </a:lnTo>
                  <a:lnTo>
                    <a:pt x="42" y="19"/>
                  </a:lnTo>
                  <a:lnTo>
                    <a:pt x="55" y="19"/>
                  </a:lnTo>
                  <a:lnTo>
                    <a:pt x="55" y="43"/>
                  </a:lnTo>
                  <a:lnTo>
                    <a:pt x="55" y="43"/>
                  </a:lnTo>
                  <a:lnTo>
                    <a:pt x="55" y="49"/>
                  </a:lnTo>
                  <a:lnTo>
                    <a:pt x="57" y="53"/>
                  </a:lnTo>
                  <a:lnTo>
                    <a:pt x="61" y="55"/>
                  </a:lnTo>
                  <a:lnTo>
                    <a:pt x="68" y="55"/>
                  </a:lnTo>
                  <a:lnTo>
                    <a:pt x="68" y="55"/>
                  </a:lnTo>
                  <a:lnTo>
                    <a:pt x="76" y="55"/>
                  </a:lnTo>
                  <a:lnTo>
                    <a:pt x="76" y="55"/>
                  </a:lnTo>
                  <a:lnTo>
                    <a:pt x="83" y="55"/>
                  </a:lnTo>
                  <a:lnTo>
                    <a:pt x="83" y="55"/>
                  </a:lnTo>
                  <a:lnTo>
                    <a:pt x="89" y="55"/>
                  </a:lnTo>
                  <a:lnTo>
                    <a:pt x="93" y="53"/>
                  </a:lnTo>
                  <a:lnTo>
                    <a:pt x="97" y="47"/>
                  </a:lnTo>
                  <a:lnTo>
                    <a:pt x="97" y="43"/>
                  </a:lnTo>
                  <a:lnTo>
                    <a:pt x="87" y="40"/>
                  </a:lnTo>
                  <a:lnTo>
                    <a:pt x="87" y="40"/>
                  </a:lnTo>
                  <a:lnTo>
                    <a:pt x="87" y="45"/>
                  </a:lnTo>
                  <a:lnTo>
                    <a:pt x="83" y="47"/>
                  </a:lnTo>
                  <a:lnTo>
                    <a:pt x="83" y="47"/>
                  </a:lnTo>
                  <a:lnTo>
                    <a:pt x="76" y="47"/>
                  </a:lnTo>
                  <a:lnTo>
                    <a:pt x="76" y="47"/>
                  </a:lnTo>
                  <a:lnTo>
                    <a:pt x="72" y="47"/>
                  </a:lnTo>
                  <a:lnTo>
                    <a:pt x="72" y="47"/>
                  </a:lnTo>
                  <a:lnTo>
                    <a:pt x="68" y="45"/>
                  </a:lnTo>
                  <a:lnTo>
                    <a:pt x="68" y="40"/>
                  </a:lnTo>
                  <a:lnTo>
                    <a:pt x="68" y="19"/>
                  </a:lnTo>
                  <a:lnTo>
                    <a:pt x="85" y="19"/>
                  </a:lnTo>
                  <a:lnTo>
                    <a:pt x="85" y="34"/>
                  </a:lnTo>
                  <a:lnTo>
                    <a:pt x="97" y="34"/>
                  </a:lnTo>
                  <a:lnTo>
                    <a:pt x="97" y="11"/>
                  </a:lnTo>
                  <a:lnTo>
                    <a:pt x="55" y="11"/>
                  </a:lnTo>
                  <a:lnTo>
                    <a:pt x="55" y="0"/>
                  </a:lnTo>
                  <a:lnTo>
                    <a:pt x="42" y="0"/>
                  </a:lnTo>
                  <a:lnTo>
                    <a:pt x="42" y="11"/>
                  </a:lnTo>
                  <a:lnTo>
                    <a:pt x="0" y="11"/>
                  </a:lnTo>
                  <a:lnTo>
                    <a:pt x="0" y="36"/>
                  </a:lnTo>
                  <a:lnTo>
                    <a:pt x="10" y="36"/>
                  </a:lnTo>
                  <a:lnTo>
                    <a:pt x="10" y="19"/>
                  </a:lnTo>
                  <a:lnTo>
                    <a:pt x="10" y="19"/>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sp>
          <p:nvSpPr>
            <p:cNvPr id="62" name="Freeform 340"/>
            <p:cNvSpPr>
              <a:spLocks noChangeAspect="1"/>
            </p:cNvSpPr>
            <p:nvPr/>
          </p:nvSpPr>
          <p:spPr bwMode="auto">
            <a:xfrm>
              <a:off x="3179" y="2392"/>
              <a:ext cx="104" cy="72"/>
            </a:xfrm>
            <a:custGeom>
              <a:avLst/>
              <a:gdLst/>
              <a:ahLst/>
              <a:cxnLst>
                <a:cxn ang="0">
                  <a:pos x="93" y="46"/>
                </a:cxn>
                <a:cxn ang="0">
                  <a:pos x="93" y="55"/>
                </a:cxn>
                <a:cxn ang="0">
                  <a:pos x="93" y="55"/>
                </a:cxn>
                <a:cxn ang="0">
                  <a:pos x="91" y="59"/>
                </a:cxn>
                <a:cxn ang="0">
                  <a:pos x="89" y="59"/>
                </a:cxn>
                <a:cxn ang="0">
                  <a:pos x="89" y="59"/>
                </a:cxn>
                <a:cxn ang="0">
                  <a:pos x="87" y="59"/>
                </a:cxn>
                <a:cxn ang="0">
                  <a:pos x="87" y="59"/>
                </a:cxn>
                <a:cxn ang="0">
                  <a:pos x="82" y="59"/>
                </a:cxn>
                <a:cxn ang="0">
                  <a:pos x="82" y="59"/>
                </a:cxn>
                <a:cxn ang="0">
                  <a:pos x="80" y="59"/>
                </a:cxn>
                <a:cxn ang="0">
                  <a:pos x="80" y="55"/>
                </a:cxn>
                <a:cxn ang="0">
                  <a:pos x="80" y="19"/>
                </a:cxn>
                <a:cxn ang="0">
                  <a:pos x="49" y="19"/>
                </a:cxn>
                <a:cxn ang="0">
                  <a:pos x="49" y="19"/>
                </a:cxn>
                <a:cxn ang="0">
                  <a:pos x="51" y="2"/>
                </a:cxn>
                <a:cxn ang="0">
                  <a:pos x="38" y="0"/>
                </a:cxn>
                <a:cxn ang="0">
                  <a:pos x="38" y="0"/>
                </a:cxn>
                <a:cxn ang="0">
                  <a:pos x="36" y="19"/>
                </a:cxn>
                <a:cxn ang="0">
                  <a:pos x="4" y="19"/>
                </a:cxn>
                <a:cxn ang="0">
                  <a:pos x="4" y="27"/>
                </a:cxn>
                <a:cxn ang="0">
                  <a:pos x="34" y="27"/>
                </a:cxn>
                <a:cxn ang="0">
                  <a:pos x="34" y="27"/>
                </a:cxn>
                <a:cxn ang="0">
                  <a:pos x="29" y="38"/>
                </a:cxn>
                <a:cxn ang="0">
                  <a:pos x="23" y="48"/>
                </a:cxn>
                <a:cxn ang="0">
                  <a:pos x="15" y="55"/>
                </a:cxn>
                <a:cxn ang="0">
                  <a:pos x="0" y="63"/>
                </a:cxn>
                <a:cxn ang="0">
                  <a:pos x="0" y="72"/>
                </a:cxn>
                <a:cxn ang="0">
                  <a:pos x="0" y="72"/>
                </a:cxn>
                <a:cxn ang="0">
                  <a:pos x="17" y="67"/>
                </a:cxn>
                <a:cxn ang="0">
                  <a:pos x="29" y="59"/>
                </a:cxn>
                <a:cxn ang="0">
                  <a:pos x="36" y="53"/>
                </a:cxn>
                <a:cxn ang="0">
                  <a:pos x="40" y="46"/>
                </a:cxn>
                <a:cxn ang="0">
                  <a:pos x="44" y="38"/>
                </a:cxn>
                <a:cxn ang="0">
                  <a:pos x="46" y="27"/>
                </a:cxn>
                <a:cxn ang="0">
                  <a:pos x="68" y="27"/>
                </a:cxn>
                <a:cxn ang="0">
                  <a:pos x="68" y="57"/>
                </a:cxn>
                <a:cxn ang="0">
                  <a:pos x="68" y="57"/>
                </a:cxn>
                <a:cxn ang="0">
                  <a:pos x="68" y="61"/>
                </a:cxn>
                <a:cxn ang="0">
                  <a:pos x="70" y="65"/>
                </a:cxn>
                <a:cxn ang="0">
                  <a:pos x="74" y="69"/>
                </a:cxn>
                <a:cxn ang="0">
                  <a:pos x="78" y="69"/>
                </a:cxn>
                <a:cxn ang="0">
                  <a:pos x="78" y="69"/>
                </a:cxn>
                <a:cxn ang="0">
                  <a:pos x="85" y="69"/>
                </a:cxn>
                <a:cxn ang="0">
                  <a:pos x="85" y="69"/>
                </a:cxn>
                <a:cxn ang="0">
                  <a:pos x="93" y="69"/>
                </a:cxn>
                <a:cxn ang="0">
                  <a:pos x="93" y="69"/>
                </a:cxn>
                <a:cxn ang="0">
                  <a:pos x="97" y="67"/>
                </a:cxn>
                <a:cxn ang="0">
                  <a:pos x="101" y="65"/>
                </a:cxn>
                <a:cxn ang="0">
                  <a:pos x="104" y="61"/>
                </a:cxn>
                <a:cxn ang="0">
                  <a:pos x="104" y="55"/>
                </a:cxn>
                <a:cxn ang="0">
                  <a:pos x="104" y="46"/>
                </a:cxn>
                <a:cxn ang="0">
                  <a:pos x="93" y="46"/>
                </a:cxn>
                <a:cxn ang="0">
                  <a:pos x="93" y="46"/>
                </a:cxn>
              </a:cxnLst>
              <a:rect l="0" t="0" r="r" b="b"/>
              <a:pathLst>
                <a:path w="104" h="72">
                  <a:moveTo>
                    <a:pt x="93" y="46"/>
                  </a:moveTo>
                  <a:lnTo>
                    <a:pt x="93" y="55"/>
                  </a:lnTo>
                  <a:lnTo>
                    <a:pt x="93" y="55"/>
                  </a:lnTo>
                  <a:lnTo>
                    <a:pt x="91" y="59"/>
                  </a:lnTo>
                  <a:lnTo>
                    <a:pt x="89" y="59"/>
                  </a:lnTo>
                  <a:lnTo>
                    <a:pt x="89" y="59"/>
                  </a:lnTo>
                  <a:lnTo>
                    <a:pt x="87" y="59"/>
                  </a:lnTo>
                  <a:lnTo>
                    <a:pt x="87" y="59"/>
                  </a:lnTo>
                  <a:lnTo>
                    <a:pt x="82" y="59"/>
                  </a:lnTo>
                  <a:lnTo>
                    <a:pt x="82" y="59"/>
                  </a:lnTo>
                  <a:lnTo>
                    <a:pt x="80" y="59"/>
                  </a:lnTo>
                  <a:lnTo>
                    <a:pt x="80" y="55"/>
                  </a:lnTo>
                  <a:lnTo>
                    <a:pt x="80" y="19"/>
                  </a:lnTo>
                  <a:lnTo>
                    <a:pt x="49" y="19"/>
                  </a:lnTo>
                  <a:lnTo>
                    <a:pt x="49" y="19"/>
                  </a:lnTo>
                  <a:lnTo>
                    <a:pt x="51" y="2"/>
                  </a:lnTo>
                  <a:lnTo>
                    <a:pt x="38" y="0"/>
                  </a:lnTo>
                  <a:lnTo>
                    <a:pt x="38" y="0"/>
                  </a:lnTo>
                  <a:lnTo>
                    <a:pt x="36" y="19"/>
                  </a:lnTo>
                  <a:lnTo>
                    <a:pt x="4" y="19"/>
                  </a:lnTo>
                  <a:lnTo>
                    <a:pt x="4" y="27"/>
                  </a:lnTo>
                  <a:lnTo>
                    <a:pt x="34" y="27"/>
                  </a:lnTo>
                  <a:lnTo>
                    <a:pt x="34" y="27"/>
                  </a:lnTo>
                  <a:lnTo>
                    <a:pt x="29" y="38"/>
                  </a:lnTo>
                  <a:lnTo>
                    <a:pt x="23" y="48"/>
                  </a:lnTo>
                  <a:lnTo>
                    <a:pt x="15" y="55"/>
                  </a:lnTo>
                  <a:lnTo>
                    <a:pt x="0" y="63"/>
                  </a:lnTo>
                  <a:lnTo>
                    <a:pt x="0" y="72"/>
                  </a:lnTo>
                  <a:lnTo>
                    <a:pt x="0" y="72"/>
                  </a:lnTo>
                  <a:lnTo>
                    <a:pt x="17" y="67"/>
                  </a:lnTo>
                  <a:lnTo>
                    <a:pt x="29" y="59"/>
                  </a:lnTo>
                  <a:lnTo>
                    <a:pt x="36" y="53"/>
                  </a:lnTo>
                  <a:lnTo>
                    <a:pt x="40" y="46"/>
                  </a:lnTo>
                  <a:lnTo>
                    <a:pt x="44" y="38"/>
                  </a:lnTo>
                  <a:lnTo>
                    <a:pt x="46" y="27"/>
                  </a:lnTo>
                  <a:lnTo>
                    <a:pt x="68" y="27"/>
                  </a:lnTo>
                  <a:lnTo>
                    <a:pt x="68" y="57"/>
                  </a:lnTo>
                  <a:lnTo>
                    <a:pt x="68" y="57"/>
                  </a:lnTo>
                  <a:lnTo>
                    <a:pt x="68" y="61"/>
                  </a:lnTo>
                  <a:lnTo>
                    <a:pt x="70" y="65"/>
                  </a:lnTo>
                  <a:lnTo>
                    <a:pt x="74" y="69"/>
                  </a:lnTo>
                  <a:lnTo>
                    <a:pt x="78" y="69"/>
                  </a:lnTo>
                  <a:lnTo>
                    <a:pt x="78" y="69"/>
                  </a:lnTo>
                  <a:lnTo>
                    <a:pt x="85" y="69"/>
                  </a:lnTo>
                  <a:lnTo>
                    <a:pt x="85" y="69"/>
                  </a:lnTo>
                  <a:lnTo>
                    <a:pt x="93" y="69"/>
                  </a:lnTo>
                  <a:lnTo>
                    <a:pt x="93" y="69"/>
                  </a:lnTo>
                  <a:lnTo>
                    <a:pt x="97" y="67"/>
                  </a:lnTo>
                  <a:lnTo>
                    <a:pt x="101" y="65"/>
                  </a:lnTo>
                  <a:lnTo>
                    <a:pt x="104" y="61"/>
                  </a:lnTo>
                  <a:lnTo>
                    <a:pt x="104" y="55"/>
                  </a:lnTo>
                  <a:lnTo>
                    <a:pt x="104" y="46"/>
                  </a:lnTo>
                  <a:lnTo>
                    <a:pt x="93" y="46"/>
                  </a:lnTo>
                  <a:lnTo>
                    <a:pt x="93" y="46"/>
                  </a:lnTo>
                  <a:close/>
                </a:path>
              </a:pathLst>
            </a:custGeom>
            <a:solidFill>
              <a:srgbClr val="000000"/>
            </a:solidFill>
            <a:ln w="9525">
              <a:noFill/>
              <a:round/>
              <a:headEnd/>
              <a:tailEnd/>
            </a:ln>
          </p:spPr>
          <p:txBody>
            <a:bodyPr/>
            <a:lstStyle/>
            <a:p>
              <a:pPr>
                <a:defRPr/>
              </a:pPr>
              <a:endParaRPr lang="ja-JP" altLang="en-US" sz="1800" dirty="0">
                <a:solidFill>
                  <a:prstClr val="black"/>
                </a:solidFill>
              </a:endParaRPr>
            </a:p>
          </p:txBody>
        </p:sp>
      </p:grpSp>
    </p:spTree>
    <p:extLst>
      <p:ext uri="{BB962C8B-B14F-4D97-AF65-F5344CB8AC3E}">
        <p14:creationId xmlns:p14="http://schemas.microsoft.com/office/powerpoint/2010/main" val="4158451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1496616" y="1484784"/>
            <a:ext cx="7056784" cy="4752528"/>
          </a:xfrm>
        </p:spPr>
        <p:txBody>
          <a:bodyPr lIns="90000" tIns="46800" rIns="90000" bIns="46800"/>
          <a:lstStyle>
            <a:lvl1pPr marL="299084" indent="-299084">
              <a:lnSpc>
                <a:spcPct val="125000"/>
              </a:lnSpc>
              <a:spcBef>
                <a:spcPts val="738"/>
              </a:spcBef>
              <a:buFontTx/>
              <a:buNone/>
              <a:tabLst>
                <a:tab pos="5959869" algn="r"/>
                <a:tab pos="6292519" algn="r"/>
              </a:tabLst>
              <a:defRPr sz="1477">
                <a:latin typeface="Meiryo UI" panose="020B0604030504040204" pitchFamily="50" charset="-128"/>
                <a:ea typeface="Meiryo UI" panose="020B0604030504040204" pitchFamily="50" charset="-128"/>
                <a:cs typeface="Meiryo UI" panose="020B0604030504040204" pitchFamily="50" charset="-128"/>
              </a:defRPr>
            </a:lvl1pPr>
            <a:lvl2pPr marL="498474" indent="0">
              <a:lnSpc>
                <a:spcPct val="125000"/>
              </a:lnSpc>
              <a:spcBef>
                <a:spcPts val="369"/>
              </a:spcBef>
              <a:buFontTx/>
              <a:buNone/>
              <a:tabLst>
                <a:tab pos="5959869" algn="r"/>
                <a:tab pos="6292519" algn="r"/>
              </a:tabLst>
              <a:defRPr sz="1292">
                <a:latin typeface="Meiryo UI" panose="020B0604030504040204" pitchFamily="50" charset="-128"/>
                <a:ea typeface="Meiryo UI" panose="020B0604030504040204" pitchFamily="50" charset="-128"/>
                <a:cs typeface="Meiryo UI" panose="020B0604030504040204" pitchFamily="50" charset="-128"/>
              </a:defRPr>
            </a:lvl2pPr>
            <a:lvl3pPr marL="917354" indent="0">
              <a:lnSpc>
                <a:spcPct val="125000"/>
              </a:lnSpc>
              <a:spcBef>
                <a:spcPts val="277"/>
              </a:spcBef>
              <a:buFontTx/>
              <a:buNone/>
              <a:tabLst>
                <a:tab pos="5959869" algn="r"/>
                <a:tab pos="6292519" algn="r"/>
              </a:tabLst>
              <a:defRPr sz="1108">
                <a:latin typeface="Meiryo UI" panose="020B0604030504040204" pitchFamily="50" charset="-128"/>
                <a:ea typeface="Meiryo UI" panose="020B0604030504040204" pitchFamily="50" charset="-128"/>
                <a:cs typeface="Meiryo UI" panose="020B0604030504040204" pitchFamily="50" charset="-128"/>
              </a:defRPr>
            </a:lvl3pPr>
            <a:lvl4pPr marL="1318879" indent="0">
              <a:lnSpc>
                <a:spcPct val="125000"/>
              </a:lnSpc>
              <a:spcBef>
                <a:spcPts val="277"/>
              </a:spcBef>
              <a:buFontTx/>
              <a:buNone/>
              <a:tabLst>
                <a:tab pos="5959869" algn="r"/>
                <a:tab pos="6292519" algn="r"/>
              </a:tabLst>
              <a:defRPr sz="1015">
                <a:latin typeface="Meiryo UI" panose="020B0604030504040204" pitchFamily="50" charset="-128"/>
                <a:ea typeface="Meiryo UI" panose="020B0604030504040204" pitchFamily="50" charset="-128"/>
                <a:cs typeface="Meiryo UI" panose="020B0604030504040204" pitchFamily="50" charset="-128"/>
              </a:defRPr>
            </a:lvl4pPr>
            <a:lvl5pPr marL="1737990" indent="0">
              <a:lnSpc>
                <a:spcPct val="125000"/>
              </a:lnSpc>
              <a:spcBef>
                <a:spcPts val="277"/>
              </a:spcBef>
              <a:buFontTx/>
              <a:buNone/>
              <a:tabLst>
                <a:tab pos="5959869" algn="r"/>
                <a:tab pos="6292519" algn="r"/>
              </a:tabLst>
              <a:defRPr sz="969">
                <a:latin typeface="Meiryo UI" panose="020B0604030504040204" pitchFamily="50" charset="-128"/>
                <a:ea typeface="Meiryo UI" panose="020B0604030504040204" pitchFamily="50" charset="-128"/>
                <a:cs typeface="Meiryo UI" panose="020B0604030504040204" pitchFamily="50" charset="-128"/>
              </a:defRPr>
            </a:lvl5pPr>
            <a:lvl6pPr marL="2145377" indent="0">
              <a:lnSpc>
                <a:spcPct val="125000"/>
              </a:lnSpc>
              <a:spcBef>
                <a:spcPts val="277"/>
              </a:spcBef>
              <a:buFontTx/>
              <a:buNone/>
              <a:tabLst>
                <a:tab pos="5959869" algn="r"/>
                <a:tab pos="6292519" algn="r"/>
              </a:tabLst>
              <a:defRPr sz="923">
                <a:latin typeface="Arial" panose="020B0604020202020204" pitchFamily="34" charset="0"/>
                <a:ea typeface="ＭＳ Ｐゴシック" pitchFamily="50" charset="-128"/>
                <a:cs typeface="Arial" panose="020B0604020202020204" pitchFamily="34" charset="0"/>
              </a:defRPr>
            </a:lvl6pPr>
            <a:lvl7pPr marL="2564487" indent="0">
              <a:lnSpc>
                <a:spcPct val="125000"/>
              </a:lnSpc>
              <a:spcBef>
                <a:spcPts val="277"/>
              </a:spcBef>
              <a:buFontTx/>
              <a:buNone/>
              <a:tabLst>
                <a:tab pos="5959869" algn="r"/>
                <a:tab pos="6292519" algn="r"/>
              </a:tabLst>
              <a:defRPr sz="923">
                <a:latin typeface="Arial" panose="020B0604020202020204" pitchFamily="34" charset="0"/>
                <a:ea typeface="ＭＳ Ｐゴシック" pitchFamily="50" charset="-128"/>
                <a:cs typeface="Arial" panose="020B0604020202020204" pitchFamily="34" charset="0"/>
              </a:defRPr>
            </a:lvl7pPr>
            <a:lvl8pPr marL="2982133" indent="0">
              <a:lnSpc>
                <a:spcPct val="125000"/>
              </a:lnSpc>
              <a:spcBef>
                <a:spcPts val="277"/>
              </a:spcBef>
              <a:buFontTx/>
              <a:buNone/>
              <a:tabLst>
                <a:tab pos="5959869" algn="r"/>
                <a:tab pos="6292519" algn="r"/>
              </a:tabLst>
              <a:defRPr sz="923">
                <a:latin typeface="Arial" panose="020B0604020202020204" pitchFamily="34" charset="0"/>
                <a:ea typeface="ＭＳ Ｐゴシック" pitchFamily="50" charset="-128"/>
                <a:cs typeface="Arial" panose="020B0604020202020204" pitchFamily="34" charset="0"/>
              </a:defRPr>
            </a:lvl8pPr>
            <a:lvl9pPr marL="3392451" indent="0">
              <a:lnSpc>
                <a:spcPct val="125000"/>
              </a:lnSpc>
              <a:spcBef>
                <a:spcPts val="277"/>
              </a:spcBef>
              <a:buFontTx/>
              <a:buNone/>
              <a:tabLst>
                <a:tab pos="5959869" algn="r"/>
                <a:tab pos="6292519" algn="r"/>
              </a:tabLst>
              <a:defRPr sz="923">
                <a:latin typeface="Arial" panose="020B0604020202020204" pitchFamily="34" charset="0"/>
                <a:ea typeface="ＭＳ Ｐゴシック" pitchFamily="50" charset="-128"/>
                <a:cs typeface="Arial" panose="020B0604020202020204" pitchFamily="34" charset="0"/>
              </a:defRPr>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665619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目次 2段">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488380" y="1484784"/>
            <a:ext cx="4320600" cy="4896602"/>
          </a:xfrm>
        </p:spPr>
        <p:txBody>
          <a:bodyPr lIns="90000" tIns="46800" rIns="90000" bIns="46800"/>
          <a:lstStyle>
            <a:lvl1pPr marL="299084" indent="-299084">
              <a:lnSpc>
                <a:spcPct val="125000"/>
              </a:lnSpc>
              <a:spcBef>
                <a:spcPts val="738"/>
              </a:spcBef>
              <a:buFontTx/>
              <a:buNone/>
              <a:tabLst>
                <a:tab pos="3560974" algn="r"/>
                <a:tab pos="3807164" algn="r"/>
              </a:tabLst>
              <a:defRPr sz="1477">
                <a:latin typeface="Meiryo UI" panose="020B0604030504040204" pitchFamily="50" charset="-128"/>
                <a:ea typeface="Meiryo UI" panose="020B0604030504040204" pitchFamily="50" charset="-128"/>
                <a:cs typeface="Meiryo UI" panose="020B0604030504040204" pitchFamily="50" charset="-128"/>
              </a:defRPr>
            </a:lvl1pPr>
            <a:lvl2pPr marL="498474" indent="0">
              <a:lnSpc>
                <a:spcPct val="125000"/>
              </a:lnSpc>
              <a:spcBef>
                <a:spcPts val="369"/>
              </a:spcBef>
              <a:buFontTx/>
              <a:buNone/>
              <a:tabLst>
                <a:tab pos="3560974" algn="r"/>
                <a:tab pos="3807164" algn="r"/>
              </a:tabLst>
              <a:defRPr sz="1292">
                <a:latin typeface="Meiryo UI" panose="020B0604030504040204" pitchFamily="50" charset="-128"/>
                <a:ea typeface="Meiryo UI" panose="020B0604030504040204" pitchFamily="50" charset="-128"/>
                <a:cs typeface="Meiryo UI" panose="020B0604030504040204" pitchFamily="50" charset="-128"/>
              </a:defRPr>
            </a:lvl2pPr>
            <a:lvl3pPr marL="917354" indent="0">
              <a:lnSpc>
                <a:spcPct val="125000"/>
              </a:lnSpc>
              <a:spcBef>
                <a:spcPts val="277"/>
              </a:spcBef>
              <a:buFontTx/>
              <a:buNone/>
              <a:tabLst>
                <a:tab pos="3560974" algn="r"/>
                <a:tab pos="3807164" algn="r"/>
              </a:tabLst>
              <a:defRPr sz="1108">
                <a:latin typeface="Meiryo UI" panose="020B0604030504040204" pitchFamily="50" charset="-128"/>
                <a:ea typeface="Meiryo UI" panose="020B0604030504040204" pitchFamily="50" charset="-128"/>
                <a:cs typeface="Meiryo UI" panose="020B0604030504040204" pitchFamily="50" charset="-128"/>
              </a:defRPr>
            </a:lvl3pPr>
            <a:lvl4pPr marL="1318879" indent="0">
              <a:lnSpc>
                <a:spcPct val="125000"/>
              </a:lnSpc>
              <a:spcBef>
                <a:spcPts val="277"/>
              </a:spcBef>
              <a:buFontTx/>
              <a:buNone/>
              <a:tabLst>
                <a:tab pos="3560974" algn="r"/>
                <a:tab pos="3807164" algn="r"/>
              </a:tabLst>
              <a:defRPr sz="1015">
                <a:latin typeface="Meiryo UI" panose="020B0604030504040204" pitchFamily="50" charset="-128"/>
                <a:ea typeface="Meiryo UI" panose="020B0604030504040204" pitchFamily="50" charset="-128"/>
                <a:cs typeface="Meiryo UI" panose="020B0604030504040204" pitchFamily="50" charset="-128"/>
              </a:defRPr>
            </a:lvl4pPr>
            <a:lvl5pPr marL="1737990" indent="0">
              <a:lnSpc>
                <a:spcPct val="125000"/>
              </a:lnSpc>
              <a:spcBef>
                <a:spcPts val="277"/>
              </a:spcBef>
              <a:buFontTx/>
              <a:buNone/>
              <a:tabLst>
                <a:tab pos="3560974" algn="r"/>
                <a:tab pos="3807164" algn="r"/>
              </a:tabLst>
              <a:defRPr sz="969">
                <a:latin typeface="Meiryo UI" panose="020B0604030504040204" pitchFamily="50" charset="-128"/>
                <a:ea typeface="Meiryo UI" panose="020B0604030504040204" pitchFamily="50" charset="-128"/>
                <a:cs typeface="Meiryo UI" panose="020B0604030504040204" pitchFamily="50" charset="-128"/>
              </a:defRPr>
            </a:lvl5pPr>
            <a:lvl6pPr marL="2145377" indent="0">
              <a:lnSpc>
                <a:spcPct val="125000"/>
              </a:lnSpc>
              <a:spcBef>
                <a:spcPts val="277"/>
              </a:spcBef>
              <a:buFontTx/>
              <a:buNone/>
              <a:tabLst>
                <a:tab pos="3560974" algn="r"/>
                <a:tab pos="3807164" algn="r"/>
              </a:tabLst>
              <a:defRPr sz="923">
                <a:latin typeface="Arial" panose="020B0604020202020204" pitchFamily="34" charset="0"/>
                <a:ea typeface="ＭＳ Ｐゴシック" pitchFamily="50" charset="-128"/>
                <a:cs typeface="Arial" panose="020B0604020202020204" pitchFamily="34" charset="0"/>
              </a:defRPr>
            </a:lvl6pPr>
            <a:lvl7pPr marL="2564487" indent="0">
              <a:lnSpc>
                <a:spcPct val="125000"/>
              </a:lnSpc>
              <a:spcBef>
                <a:spcPts val="277"/>
              </a:spcBef>
              <a:buFontTx/>
              <a:buNone/>
              <a:tabLst>
                <a:tab pos="3560974" algn="r"/>
                <a:tab pos="3807164" algn="r"/>
              </a:tabLst>
              <a:defRPr sz="923">
                <a:latin typeface="Arial" panose="020B0604020202020204" pitchFamily="34" charset="0"/>
                <a:ea typeface="ＭＳ Ｐゴシック" pitchFamily="50" charset="-128"/>
                <a:cs typeface="Arial" panose="020B0604020202020204" pitchFamily="34" charset="0"/>
              </a:defRPr>
            </a:lvl7pPr>
            <a:lvl8pPr marL="2982133" indent="0">
              <a:lnSpc>
                <a:spcPct val="125000"/>
              </a:lnSpc>
              <a:spcBef>
                <a:spcPts val="277"/>
              </a:spcBef>
              <a:buFontTx/>
              <a:buNone/>
              <a:tabLst>
                <a:tab pos="3560974" algn="r"/>
                <a:tab pos="3807164" algn="r"/>
              </a:tabLst>
              <a:defRPr sz="923">
                <a:latin typeface="Arial" panose="020B0604020202020204" pitchFamily="34" charset="0"/>
                <a:ea typeface="ＭＳ Ｐゴシック" pitchFamily="50" charset="-128"/>
                <a:cs typeface="Arial" panose="020B0604020202020204" pitchFamily="34" charset="0"/>
              </a:defRPr>
            </a:lvl8pPr>
            <a:lvl9pPr marL="3392451" indent="0">
              <a:lnSpc>
                <a:spcPct val="125000"/>
              </a:lnSpc>
              <a:spcBef>
                <a:spcPts val="277"/>
              </a:spcBef>
              <a:buFontTx/>
              <a:buNone/>
              <a:tabLst>
                <a:tab pos="3560974" algn="r"/>
                <a:tab pos="3807164" algn="r"/>
              </a:tabLst>
              <a:defRPr sz="923">
                <a:latin typeface="Arial" panose="020B0604020202020204" pitchFamily="34" charset="0"/>
                <a:ea typeface="ＭＳ Ｐゴシック" pitchFamily="50" charset="-128"/>
                <a:cs typeface="Arial" panose="020B0604020202020204" pitchFamily="34" charset="0"/>
              </a:defRPr>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テキスト プレースホルダー 7"/>
          <p:cNvSpPr>
            <a:spLocks noGrp="1"/>
          </p:cNvSpPr>
          <p:nvPr>
            <p:ph type="body" sz="quarter" idx="14"/>
          </p:nvPr>
        </p:nvSpPr>
        <p:spPr>
          <a:xfrm>
            <a:off x="5241040" y="1484784"/>
            <a:ext cx="4320600" cy="4896602"/>
          </a:xfrm>
        </p:spPr>
        <p:txBody>
          <a:bodyPr lIns="90000" tIns="46800" rIns="90000" bIns="46800"/>
          <a:lstStyle>
            <a:lvl1pPr marL="299084" indent="-299084">
              <a:lnSpc>
                <a:spcPct val="125000"/>
              </a:lnSpc>
              <a:spcBef>
                <a:spcPts val="738"/>
              </a:spcBef>
              <a:buFontTx/>
              <a:buNone/>
              <a:tabLst>
                <a:tab pos="3560974" algn="r"/>
                <a:tab pos="3807164" algn="r"/>
              </a:tabLst>
              <a:defRPr sz="1477">
                <a:latin typeface="Meiryo UI" panose="020B0604030504040204" pitchFamily="50" charset="-128"/>
                <a:ea typeface="Meiryo UI" panose="020B0604030504040204" pitchFamily="50" charset="-128"/>
                <a:cs typeface="Meiryo UI" panose="020B0604030504040204" pitchFamily="50" charset="-128"/>
              </a:defRPr>
            </a:lvl1pPr>
            <a:lvl2pPr marL="498474" indent="0">
              <a:lnSpc>
                <a:spcPct val="125000"/>
              </a:lnSpc>
              <a:spcBef>
                <a:spcPts val="369"/>
              </a:spcBef>
              <a:buFontTx/>
              <a:buNone/>
              <a:tabLst>
                <a:tab pos="3560974" algn="r"/>
                <a:tab pos="3807164" algn="r"/>
              </a:tabLst>
              <a:defRPr sz="1292">
                <a:latin typeface="Meiryo UI" panose="020B0604030504040204" pitchFamily="50" charset="-128"/>
                <a:ea typeface="Meiryo UI" panose="020B0604030504040204" pitchFamily="50" charset="-128"/>
                <a:cs typeface="Meiryo UI" panose="020B0604030504040204" pitchFamily="50" charset="-128"/>
              </a:defRPr>
            </a:lvl2pPr>
            <a:lvl3pPr marL="917354" indent="0">
              <a:lnSpc>
                <a:spcPct val="125000"/>
              </a:lnSpc>
              <a:spcBef>
                <a:spcPts val="277"/>
              </a:spcBef>
              <a:buFontTx/>
              <a:buNone/>
              <a:tabLst>
                <a:tab pos="3560974" algn="r"/>
                <a:tab pos="3807164" algn="r"/>
              </a:tabLst>
              <a:defRPr sz="1108">
                <a:latin typeface="Meiryo UI" panose="020B0604030504040204" pitchFamily="50" charset="-128"/>
                <a:ea typeface="Meiryo UI" panose="020B0604030504040204" pitchFamily="50" charset="-128"/>
                <a:cs typeface="Meiryo UI" panose="020B0604030504040204" pitchFamily="50" charset="-128"/>
              </a:defRPr>
            </a:lvl3pPr>
            <a:lvl4pPr marL="1318879" indent="0">
              <a:lnSpc>
                <a:spcPct val="125000"/>
              </a:lnSpc>
              <a:spcBef>
                <a:spcPts val="277"/>
              </a:spcBef>
              <a:buFontTx/>
              <a:buNone/>
              <a:tabLst>
                <a:tab pos="3560974" algn="r"/>
                <a:tab pos="3807164" algn="r"/>
              </a:tabLst>
              <a:defRPr sz="1015">
                <a:latin typeface="Meiryo UI" panose="020B0604030504040204" pitchFamily="50" charset="-128"/>
                <a:ea typeface="Meiryo UI" panose="020B0604030504040204" pitchFamily="50" charset="-128"/>
                <a:cs typeface="Meiryo UI" panose="020B0604030504040204" pitchFamily="50" charset="-128"/>
              </a:defRPr>
            </a:lvl4pPr>
            <a:lvl5pPr marL="1737990" indent="0">
              <a:lnSpc>
                <a:spcPct val="125000"/>
              </a:lnSpc>
              <a:spcBef>
                <a:spcPts val="277"/>
              </a:spcBef>
              <a:buFontTx/>
              <a:buNone/>
              <a:tabLst>
                <a:tab pos="3560974" algn="r"/>
                <a:tab pos="3807164" algn="r"/>
              </a:tabLst>
              <a:defRPr sz="969">
                <a:latin typeface="Meiryo UI" panose="020B0604030504040204" pitchFamily="50" charset="-128"/>
                <a:ea typeface="Meiryo UI" panose="020B0604030504040204" pitchFamily="50" charset="-128"/>
                <a:cs typeface="Meiryo UI" panose="020B0604030504040204" pitchFamily="50" charset="-128"/>
              </a:defRPr>
            </a:lvl5pPr>
            <a:lvl6pPr marL="2145377" indent="0">
              <a:lnSpc>
                <a:spcPct val="125000"/>
              </a:lnSpc>
              <a:spcBef>
                <a:spcPts val="277"/>
              </a:spcBef>
              <a:buFontTx/>
              <a:buNone/>
              <a:tabLst>
                <a:tab pos="3560974" algn="r"/>
                <a:tab pos="3807164" algn="r"/>
              </a:tabLst>
              <a:defRPr sz="923">
                <a:latin typeface="Arial" panose="020B0604020202020204" pitchFamily="34" charset="0"/>
                <a:ea typeface="ＭＳ Ｐゴシック" pitchFamily="50" charset="-128"/>
                <a:cs typeface="Arial" panose="020B0604020202020204" pitchFamily="34" charset="0"/>
              </a:defRPr>
            </a:lvl6pPr>
            <a:lvl7pPr marL="2564487" indent="0">
              <a:lnSpc>
                <a:spcPct val="125000"/>
              </a:lnSpc>
              <a:spcBef>
                <a:spcPts val="277"/>
              </a:spcBef>
              <a:buFontTx/>
              <a:buNone/>
              <a:tabLst>
                <a:tab pos="3560974" algn="r"/>
                <a:tab pos="3807164" algn="r"/>
              </a:tabLst>
              <a:defRPr sz="923">
                <a:latin typeface="Arial" panose="020B0604020202020204" pitchFamily="34" charset="0"/>
                <a:ea typeface="ＭＳ Ｐゴシック" pitchFamily="50" charset="-128"/>
                <a:cs typeface="Arial" panose="020B0604020202020204" pitchFamily="34" charset="0"/>
              </a:defRPr>
            </a:lvl7pPr>
            <a:lvl8pPr marL="2982133" indent="0">
              <a:lnSpc>
                <a:spcPct val="125000"/>
              </a:lnSpc>
              <a:spcBef>
                <a:spcPts val="277"/>
              </a:spcBef>
              <a:buFontTx/>
              <a:buNone/>
              <a:tabLst>
                <a:tab pos="3560974" algn="r"/>
                <a:tab pos="3807164" algn="r"/>
              </a:tabLst>
              <a:defRPr sz="923">
                <a:latin typeface="Arial" panose="020B0604020202020204" pitchFamily="34" charset="0"/>
                <a:ea typeface="ＭＳ Ｐゴシック" pitchFamily="50" charset="-128"/>
                <a:cs typeface="Arial" panose="020B0604020202020204" pitchFamily="34" charset="0"/>
              </a:defRPr>
            </a:lvl8pPr>
            <a:lvl9pPr marL="3392451" indent="0">
              <a:lnSpc>
                <a:spcPct val="125000"/>
              </a:lnSpc>
              <a:spcBef>
                <a:spcPts val="277"/>
              </a:spcBef>
              <a:buFontTx/>
              <a:buNone/>
              <a:tabLst>
                <a:tab pos="3560974" algn="r"/>
                <a:tab pos="3807164" algn="r"/>
              </a:tabLst>
              <a:defRPr sz="923">
                <a:latin typeface="Arial" panose="020B0604020202020204" pitchFamily="34" charset="0"/>
                <a:ea typeface="ＭＳ Ｐゴシック" pitchFamily="50" charset="-128"/>
                <a:cs typeface="Arial" panose="020B0604020202020204" pitchFamily="34" charset="0"/>
              </a:defRPr>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812380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目次（ボックス）">
    <p:spTree>
      <p:nvGrpSpPr>
        <p:cNvPr id="1" name=""/>
        <p:cNvGrpSpPr/>
        <p:nvPr/>
      </p:nvGrpSpPr>
      <p:grpSpPr>
        <a:xfrm>
          <a:off x="0" y="0"/>
          <a:ext cx="0" cy="0"/>
          <a:chOff x="0" y="0"/>
          <a:chExt cx="0" cy="0"/>
        </a:xfrm>
      </p:grpSpPr>
      <p:sp>
        <p:nvSpPr>
          <p:cNvPr id="4" name="テキスト プレースホルダ 14"/>
          <p:cNvSpPr>
            <a:spLocks noGrp="1"/>
          </p:cNvSpPr>
          <p:nvPr>
            <p:ph type="body" sz="quarter" idx="12"/>
          </p:nvPr>
        </p:nvSpPr>
        <p:spPr>
          <a:xfrm>
            <a:off x="1136651" y="1773637"/>
            <a:ext cx="7632700" cy="503237"/>
          </a:xfrm>
          <a:prstGeom prst="rect">
            <a:avLst/>
          </a:prstGeom>
          <a:solidFill>
            <a:schemeClr val="bg1"/>
          </a:solidFill>
          <a:ln>
            <a:solidFill>
              <a:schemeClr val="tx2"/>
            </a:solidFill>
          </a:ln>
        </p:spPr>
        <p:txBody>
          <a:bodyPr lIns="360000" rIns="360000" anchor="ctr" anchorCtr="0"/>
          <a:lstStyle>
            <a:lvl1pPr marL="0" indent="0">
              <a:buNone/>
              <a:defRPr sz="1662">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5" name="テキスト プレースホルダ 14"/>
          <p:cNvSpPr>
            <a:spLocks noGrp="1"/>
          </p:cNvSpPr>
          <p:nvPr>
            <p:ph type="body" sz="quarter" idx="13"/>
          </p:nvPr>
        </p:nvSpPr>
        <p:spPr>
          <a:xfrm>
            <a:off x="1136651" y="2421711"/>
            <a:ext cx="7632700" cy="503237"/>
          </a:xfrm>
          <a:prstGeom prst="rect">
            <a:avLst/>
          </a:prstGeom>
          <a:solidFill>
            <a:schemeClr val="bg1"/>
          </a:solidFill>
          <a:ln>
            <a:solidFill>
              <a:schemeClr val="tx2"/>
            </a:solidFill>
          </a:ln>
        </p:spPr>
        <p:txBody>
          <a:bodyPr lIns="360000" rIns="360000" anchor="ctr" anchorCtr="0"/>
          <a:lstStyle>
            <a:lvl1pPr marL="0" indent="0">
              <a:buNone/>
              <a:defRPr sz="1662">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6" name="テキスト プレースホルダ 14"/>
          <p:cNvSpPr>
            <a:spLocks noGrp="1"/>
          </p:cNvSpPr>
          <p:nvPr>
            <p:ph type="body" sz="quarter" idx="14"/>
          </p:nvPr>
        </p:nvSpPr>
        <p:spPr>
          <a:xfrm>
            <a:off x="1136651" y="3069783"/>
            <a:ext cx="7632700" cy="503237"/>
          </a:xfrm>
          <a:prstGeom prst="rect">
            <a:avLst/>
          </a:prstGeom>
          <a:solidFill>
            <a:schemeClr val="bg1"/>
          </a:solidFill>
          <a:ln>
            <a:solidFill>
              <a:schemeClr val="tx2"/>
            </a:solidFill>
          </a:ln>
        </p:spPr>
        <p:txBody>
          <a:bodyPr lIns="360000" rIns="360000" anchor="ctr" anchorCtr="0"/>
          <a:lstStyle>
            <a:lvl1pPr marL="0" indent="0">
              <a:buNone/>
              <a:defRPr sz="1662">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7" name="テキスト プレースホルダ 14"/>
          <p:cNvSpPr>
            <a:spLocks noGrp="1"/>
          </p:cNvSpPr>
          <p:nvPr>
            <p:ph type="body" sz="quarter" idx="15"/>
          </p:nvPr>
        </p:nvSpPr>
        <p:spPr>
          <a:xfrm>
            <a:off x="1136651" y="3717854"/>
            <a:ext cx="7632700" cy="503237"/>
          </a:xfrm>
          <a:prstGeom prst="rect">
            <a:avLst/>
          </a:prstGeom>
          <a:solidFill>
            <a:schemeClr val="bg1"/>
          </a:solidFill>
          <a:ln>
            <a:solidFill>
              <a:schemeClr val="tx2"/>
            </a:solidFill>
          </a:ln>
        </p:spPr>
        <p:txBody>
          <a:bodyPr lIns="360000" rIns="360000" anchor="ctr" anchorCtr="0"/>
          <a:lstStyle>
            <a:lvl1pPr marL="0" indent="0">
              <a:buNone/>
              <a:defRPr sz="1662">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8" name="テキスト プレースホルダ 14"/>
          <p:cNvSpPr>
            <a:spLocks noGrp="1"/>
          </p:cNvSpPr>
          <p:nvPr>
            <p:ph type="body" sz="quarter" idx="16"/>
          </p:nvPr>
        </p:nvSpPr>
        <p:spPr>
          <a:xfrm>
            <a:off x="1136651" y="4365927"/>
            <a:ext cx="7632700" cy="503237"/>
          </a:xfrm>
          <a:prstGeom prst="rect">
            <a:avLst/>
          </a:prstGeom>
          <a:solidFill>
            <a:schemeClr val="bg1"/>
          </a:solidFill>
          <a:ln>
            <a:solidFill>
              <a:schemeClr val="tx2"/>
            </a:solidFill>
          </a:ln>
        </p:spPr>
        <p:txBody>
          <a:bodyPr lIns="360000" rIns="360000" anchor="ctr" anchorCtr="0"/>
          <a:lstStyle>
            <a:lvl1pPr marL="0" indent="0">
              <a:buNone/>
              <a:defRPr sz="1662">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9" name="テキスト プレースホルダ 14"/>
          <p:cNvSpPr>
            <a:spLocks noGrp="1"/>
          </p:cNvSpPr>
          <p:nvPr>
            <p:ph type="body" sz="quarter" idx="17"/>
          </p:nvPr>
        </p:nvSpPr>
        <p:spPr>
          <a:xfrm>
            <a:off x="1136651" y="5013999"/>
            <a:ext cx="7632700" cy="503237"/>
          </a:xfrm>
          <a:prstGeom prst="rect">
            <a:avLst/>
          </a:prstGeom>
          <a:solidFill>
            <a:schemeClr val="bg1"/>
          </a:solidFill>
          <a:ln>
            <a:solidFill>
              <a:schemeClr val="tx2"/>
            </a:solidFill>
          </a:ln>
        </p:spPr>
        <p:txBody>
          <a:bodyPr lIns="360000" rIns="360000" anchor="ctr" anchorCtr="0"/>
          <a:lstStyle>
            <a:lvl1pPr marL="0" indent="0">
              <a:buNone/>
              <a:defRPr sz="1662">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12" name="テキスト プレースホルダ 14"/>
          <p:cNvSpPr>
            <a:spLocks noGrp="1"/>
          </p:cNvSpPr>
          <p:nvPr>
            <p:ph type="body" sz="quarter" idx="18"/>
          </p:nvPr>
        </p:nvSpPr>
        <p:spPr>
          <a:xfrm>
            <a:off x="1136651" y="5662071"/>
            <a:ext cx="7632700" cy="503237"/>
          </a:xfrm>
          <a:prstGeom prst="rect">
            <a:avLst/>
          </a:prstGeom>
          <a:solidFill>
            <a:schemeClr val="bg1"/>
          </a:solidFill>
          <a:ln>
            <a:solidFill>
              <a:schemeClr val="tx2"/>
            </a:solidFill>
          </a:ln>
        </p:spPr>
        <p:txBody>
          <a:bodyPr lIns="360000" rIns="360000" anchor="ctr" anchorCtr="0"/>
          <a:lstStyle>
            <a:lvl1pPr marL="0" indent="0">
              <a:buNone/>
              <a:defRPr sz="1662">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817448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中扉">
    <p:spTree>
      <p:nvGrpSpPr>
        <p:cNvPr id="1" name=""/>
        <p:cNvGrpSpPr/>
        <p:nvPr/>
      </p:nvGrpSpPr>
      <p:grpSpPr>
        <a:xfrm>
          <a:off x="0" y="0"/>
          <a:ext cx="0" cy="0"/>
          <a:chOff x="0" y="0"/>
          <a:chExt cx="0" cy="0"/>
        </a:xfrm>
      </p:grpSpPr>
      <p:sp>
        <p:nvSpPr>
          <p:cNvPr id="3" name="タイトル プレースホルダ 16"/>
          <p:cNvSpPr>
            <a:spLocks noGrp="1"/>
          </p:cNvSpPr>
          <p:nvPr>
            <p:ph type="title"/>
          </p:nvPr>
        </p:nvSpPr>
        <p:spPr>
          <a:xfrm>
            <a:off x="200473" y="2851767"/>
            <a:ext cx="9505503" cy="433196"/>
          </a:xfrm>
          <a:prstGeom prst="rect">
            <a:avLst/>
          </a:prstGeom>
        </p:spPr>
        <p:txBody>
          <a:bodyPr vert="horz" wrap="square" lIns="91440" tIns="45720" rIns="91440" bIns="45720" rtlCol="0" anchor="b" anchorCtr="0">
            <a:spAutoFit/>
          </a:bodyPr>
          <a:lstStyle>
            <a:lvl1pPr>
              <a:defRPr sz="2215"/>
            </a:lvl1pPr>
          </a:lstStyle>
          <a:p>
            <a:r>
              <a:rPr kumimoji="1" lang="ja-JP" altLang="en-US"/>
              <a:t>マスター タイトルの書式設定</a:t>
            </a:r>
            <a:endParaRPr kumimoji="1" lang="ja-JP" altLang="en-US" dirty="0"/>
          </a:p>
        </p:txBody>
      </p:sp>
      <p:sp>
        <p:nvSpPr>
          <p:cNvPr id="4" name="Line 26"/>
          <p:cNvSpPr>
            <a:spLocks noChangeShapeType="1"/>
          </p:cNvSpPr>
          <p:nvPr/>
        </p:nvSpPr>
        <p:spPr bwMode="auto">
          <a:xfrm>
            <a:off x="200473" y="3356990"/>
            <a:ext cx="9505503" cy="0"/>
          </a:xfrm>
          <a:prstGeom prst="line">
            <a:avLst/>
          </a:prstGeom>
          <a:noFill/>
          <a:ln w="3175">
            <a:solidFill>
              <a:schemeClr val="bg2"/>
            </a:solidFill>
            <a:prstDash val="solid"/>
            <a:round/>
            <a:headEnd/>
            <a:tailEnd/>
          </a:ln>
          <a:effectLst/>
        </p:spPr>
        <p:txBody>
          <a:bodyPr/>
          <a:lstStyle/>
          <a:p>
            <a:pPr>
              <a:defRPr/>
            </a:pPr>
            <a:endParaRPr lang="ja-JP" altLang="en-US" sz="1800" dirty="0">
              <a:solidFill>
                <a:prstClr val="black"/>
              </a:solidFill>
            </a:endParaRPr>
          </a:p>
        </p:txBody>
      </p:sp>
      <p:grpSp>
        <p:nvGrpSpPr>
          <p:cNvPr id="2" name="グループ化 6"/>
          <p:cNvGrpSpPr/>
          <p:nvPr/>
        </p:nvGrpSpPr>
        <p:grpSpPr>
          <a:xfrm>
            <a:off x="200474" y="6597356"/>
            <a:ext cx="355987" cy="179051"/>
            <a:chOff x="9061509" y="188968"/>
            <a:chExt cx="572011" cy="287704"/>
          </a:xfrm>
          <a:solidFill>
            <a:schemeClr val="tx2"/>
          </a:solidFill>
        </p:grpSpPr>
        <p:sp>
          <p:nvSpPr>
            <p:cNvPr id="8"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sz="1800" dirty="0">
                <a:solidFill>
                  <a:prstClr val="black"/>
                </a:solidFill>
              </a:endParaRPr>
            </a:p>
          </p:txBody>
        </p:sp>
        <p:sp>
          <p:nvSpPr>
            <p:cNvPr id="9"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sz="1800" dirty="0">
                <a:solidFill>
                  <a:prstClr val="black"/>
                </a:solidFill>
              </a:endParaRPr>
            </a:p>
          </p:txBody>
        </p:sp>
      </p:grpSp>
      <p:sp>
        <p:nvSpPr>
          <p:cNvPr id="10" name="テキスト ボックス 9"/>
          <p:cNvSpPr txBox="1"/>
          <p:nvPr/>
        </p:nvSpPr>
        <p:spPr>
          <a:xfrm>
            <a:off x="632498" y="6597352"/>
            <a:ext cx="3528392" cy="205890"/>
          </a:xfrm>
          <a:prstGeom prst="rect">
            <a:avLst/>
          </a:prstGeom>
          <a:noFill/>
        </p:spPr>
        <p:txBody>
          <a:bodyPr wrap="square" lIns="0" rIns="0" rtlCol="0">
            <a:spAutoFit/>
          </a:bodyPr>
          <a:lstStyle/>
          <a:p>
            <a:pPr>
              <a:defRPr/>
            </a:pPr>
            <a:r>
              <a:rPr kumimoji="0" lang="en-US" altLang="ja-JP" sz="738" dirty="0">
                <a:solidFill>
                  <a:srgbClr val="000000"/>
                </a:solidFill>
                <a:cs typeface="Arial" panose="020B0604020202020204" pitchFamily="34" charset="0"/>
              </a:rPr>
              <a:t>Copyright</a:t>
            </a:r>
            <a:r>
              <a:rPr kumimoji="0" lang="ja-JP" altLang="en-US" sz="738" dirty="0">
                <a:solidFill>
                  <a:srgbClr val="000000"/>
                </a:solidFill>
                <a:cs typeface="Arial" panose="020B0604020202020204" pitchFamily="34" charset="0"/>
              </a:rPr>
              <a:t>（</a:t>
            </a:r>
            <a:r>
              <a:rPr kumimoji="0" lang="en-US" altLang="ja-JP" sz="738" dirty="0">
                <a:solidFill>
                  <a:srgbClr val="000000"/>
                </a:solidFill>
                <a:cs typeface="Arial" panose="020B0604020202020204" pitchFamily="34" charset="0"/>
              </a:rPr>
              <a:t>C</a:t>
            </a:r>
            <a:r>
              <a:rPr kumimoji="0" lang="ja-JP" altLang="en-US" sz="738" dirty="0">
                <a:solidFill>
                  <a:srgbClr val="000000"/>
                </a:solidFill>
                <a:cs typeface="Arial" panose="020B0604020202020204" pitchFamily="34" charset="0"/>
              </a:rPr>
              <a:t>） </a:t>
            </a:r>
            <a:r>
              <a:rPr kumimoji="0" lang="en-US" altLang="ja-JP" sz="738" dirty="0">
                <a:solidFill>
                  <a:srgbClr val="000000"/>
                </a:solidFill>
                <a:cs typeface="Arial" panose="020B0604020202020204" pitchFamily="34" charset="0"/>
              </a:rPr>
              <a:t>Nomura Research Institute, Ltd. All rights reserved.</a:t>
            </a:r>
          </a:p>
        </p:txBody>
      </p:sp>
    </p:spTree>
    <p:extLst>
      <p:ext uri="{BB962C8B-B14F-4D97-AF65-F5344CB8AC3E}">
        <p14:creationId xmlns:p14="http://schemas.microsoft.com/office/powerpoint/2010/main" val="15014434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4" y="188550"/>
            <a:ext cx="9505055" cy="360050"/>
          </a:xfrm>
        </p:spPr>
        <p:txBody>
          <a:bodyPr>
            <a:normAutofit/>
          </a:bodyPr>
          <a:lstStyle>
            <a:lvl1pPr>
              <a:defRPr sz="1292"/>
            </a:lvl1pPr>
          </a:lstStyle>
          <a:p>
            <a:r>
              <a:rPr kumimoji="1" lang="ja-JP" altLang="en-US"/>
              <a:t>マスター タイトルの書式設定</a:t>
            </a:r>
            <a:endParaRPr kumimoji="1" lang="ja-JP" altLang="en-US" dirty="0"/>
          </a:p>
        </p:txBody>
      </p:sp>
      <p:sp>
        <p:nvSpPr>
          <p:cNvPr id="21" name="テキスト プレースホルダ 20"/>
          <p:cNvSpPr>
            <a:spLocks noGrp="1"/>
          </p:cNvSpPr>
          <p:nvPr>
            <p:ph type="body" sz="quarter" idx="14"/>
          </p:nvPr>
        </p:nvSpPr>
        <p:spPr>
          <a:xfrm>
            <a:off x="200026" y="1556740"/>
            <a:ext cx="9505950" cy="4967884"/>
          </a:xfrm>
          <a:prstGeom prst="rect">
            <a:avLst/>
          </a:prstGeom>
        </p:spPr>
        <p:txBody>
          <a:bodyPr/>
          <a:lstStyle>
            <a:lvl1pPr>
              <a:defRPr sz="1477">
                <a:latin typeface="Meiryo UI" panose="020B0604030504040204" pitchFamily="50" charset="-128"/>
                <a:ea typeface="Meiryo UI" panose="020B0604030504040204" pitchFamily="50" charset="-128"/>
                <a:cs typeface="Meiryo UI" panose="020B0604030504040204" pitchFamily="50" charset="-128"/>
              </a:defRPr>
            </a:lvl1pPr>
            <a:lvl2pPr>
              <a:defRPr sz="1292">
                <a:latin typeface="Meiryo UI" panose="020B0604030504040204" pitchFamily="50" charset="-128"/>
                <a:ea typeface="Meiryo UI" panose="020B0604030504040204" pitchFamily="50" charset="-128"/>
                <a:cs typeface="Meiryo UI" panose="020B0604030504040204" pitchFamily="50" charset="-128"/>
              </a:defRPr>
            </a:lvl2pPr>
            <a:lvl3pPr>
              <a:defRPr sz="1292">
                <a:latin typeface="Meiryo UI" panose="020B0604030504040204" pitchFamily="50" charset="-128"/>
                <a:ea typeface="Meiryo UI" panose="020B0604030504040204" pitchFamily="50" charset="-128"/>
                <a:cs typeface="Meiryo UI" panose="020B0604030504040204" pitchFamily="50" charset="-128"/>
              </a:defRPr>
            </a:lvl3pPr>
            <a:lvl4pPr>
              <a:defRPr sz="1108">
                <a:latin typeface="Meiryo UI" panose="020B0604030504040204" pitchFamily="50" charset="-128"/>
                <a:ea typeface="Meiryo UI" panose="020B0604030504040204" pitchFamily="50" charset="-128"/>
                <a:cs typeface="Meiryo UI" panose="020B0604030504040204" pitchFamily="50" charset="-128"/>
              </a:defRPr>
            </a:lvl4pPr>
            <a:lvl5pPr>
              <a:defRPr sz="1108">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Line 26"/>
          <p:cNvSpPr>
            <a:spLocks noChangeShapeType="1"/>
          </p:cNvSpPr>
          <p:nvPr/>
        </p:nvSpPr>
        <p:spPr bwMode="auto">
          <a:xfrm>
            <a:off x="200473" y="1340688"/>
            <a:ext cx="9505503" cy="0"/>
          </a:xfrm>
          <a:prstGeom prst="line">
            <a:avLst/>
          </a:prstGeom>
          <a:noFill/>
          <a:ln w="3175">
            <a:solidFill>
              <a:schemeClr val="bg2"/>
            </a:solidFill>
            <a:prstDash val="solid"/>
            <a:round/>
            <a:headEnd/>
            <a:tailEnd/>
          </a:ln>
          <a:effectLst/>
        </p:spPr>
        <p:txBody>
          <a:bodyPr/>
          <a:lstStyle/>
          <a:p>
            <a:pPr>
              <a:defRPr/>
            </a:pPr>
            <a:endParaRPr lang="ja-JP" altLang="en-US" sz="1800" dirty="0">
              <a:solidFill>
                <a:prstClr val="black"/>
              </a:solidFill>
            </a:endParaRPr>
          </a:p>
        </p:txBody>
      </p:sp>
      <p:sp>
        <p:nvSpPr>
          <p:cNvPr id="13" name="テキスト プレースホルダー 12"/>
          <p:cNvSpPr>
            <a:spLocks noGrp="1"/>
          </p:cNvSpPr>
          <p:nvPr>
            <p:ph type="body" sz="quarter" idx="15"/>
          </p:nvPr>
        </p:nvSpPr>
        <p:spPr>
          <a:xfrm>
            <a:off x="200026" y="549275"/>
            <a:ext cx="9505950" cy="719138"/>
          </a:xfrm>
        </p:spPr>
        <p:txBody>
          <a:bodyPr anchor="b" anchorCtr="0"/>
          <a:lstStyle>
            <a:lvl1pPr marL="0" indent="0">
              <a:spcBef>
                <a:spcPts val="0"/>
              </a:spcBef>
              <a:buNone/>
              <a:defRPr sz="1846">
                <a:latin typeface="HGP創英角ｺﾞｼｯｸUB" panose="020B0900000000000000" pitchFamily="50" charset="-128"/>
                <a:ea typeface="HGP創英角ｺﾞｼｯｸUB" panose="020B0900000000000000" pitchFamily="50" charset="-128"/>
              </a:defRPr>
            </a:lvl1pPr>
            <a:lvl2pPr marL="348770" indent="0">
              <a:spcBef>
                <a:spcPts val="0"/>
              </a:spcBef>
              <a:buNone/>
              <a:defRPr sz="1846">
                <a:latin typeface="HGP創英角ｺﾞｼｯｸUB" panose="020B0900000000000000" pitchFamily="50" charset="-128"/>
                <a:ea typeface="HGP創英角ｺﾞｼｯｸUB" panose="020B0900000000000000" pitchFamily="50" charset="-128"/>
              </a:defRPr>
            </a:lvl2pPr>
            <a:lvl3pPr marL="697541" indent="0">
              <a:spcBef>
                <a:spcPts val="0"/>
              </a:spcBef>
              <a:buNone/>
              <a:defRPr sz="1846">
                <a:latin typeface="HGP創英角ｺﾞｼｯｸUB" panose="020B0900000000000000" pitchFamily="50" charset="-128"/>
                <a:ea typeface="HGP創英角ｺﾞｼｯｸUB" panose="020B0900000000000000" pitchFamily="50" charset="-128"/>
              </a:defRPr>
            </a:lvl3pPr>
            <a:lvl4pPr marL="1055103" indent="0">
              <a:spcBef>
                <a:spcPts val="0"/>
              </a:spcBef>
              <a:buNone/>
              <a:defRPr sz="1846">
                <a:latin typeface="HGP創英角ｺﾞｼｯｸUB" panose="020B0900000000000000" pitchFamily="50" charset="-128"/>
                <a:ea typeface="HGP創英角ｺﾞｼｯｸUB" panose="020B0900000000000000" pitchFamily="50" charset="-128"/>
              </a:defRPr>
            </a:lvl4pPr>
            <a:lvl5pPr marL="1408269" indent="0">
              <a:spcBef>
                <a:spcPts val="0"/>
              </a:spcBef>
              <a:buNone/>
              <a:defRPr sz="1846">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Tree>
    <p:extLst>
      <p:ext uri="{BB962C8B-B14F-4D97-AF65-F5344CB8AC3E}">
        <p14:creationId xmlns:p14="http://schemas.microsoft.com/office/powerpoint/2010/main" val="2515210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4" y="188550"/>
            <a:ext cx="9505055" cy="360050"/>
          </a:xfrm>
        </p:spPr>
        <p:txBody>
          <a:bodyPr>
            <a:normAutofit/>
          </a:bodyPr>
          <a:lstStyle>
            <a:lvl1pPr>
              <a:defRPr sz="1292"/>
            </a:lvl1pPr>
          </a:lstStyle>
          <a:p>
            <a:r>
              <a:rPr kumimoji="1" lang="ja-JP" altLang="en-US"/>
              <a:t>マスター タイトルの書式設定</a:t>
            </a:r>
            <a:endParaRPr kumimoji="1" lang="ja-JP" altLang="en-US" dirty="0"/>
          </a:p>
        </p:txBody>
      </p:sp>
      <p:sp>
        <p:nvSpPr>
          <p:cNvPr id="21" name="テキスト プレースホルダ 20"/>
          <p:cNvSpPr>
            <a:spLocks noGrp="1"/>
          </p:cNvSpPr>
          <p:nvPr>
            <p:ph type="body" sz="quarter" idx="14"/>
          </p:nvPr>
        </p:nvSpPr>
        <p:spPr>
          <a:xfrm>
            <a:off x="200026" y="1556740"/>
            <a:ext cx="4680966" cy="4967884"/>
          </a:xfrm>
          <a:prstGeom prst="rect">
            <a:avLst/>
          </a:prstGeom>
        </p:spPr>
        <p:txBody>
          <a:bodyPr/>
          <a:lstStyle>
            <a:lvl1pPr>
              <a:defRPr sz="1477">
                <a:latin typeface="Meiryo UI" panose="020B0604030504040204" pitchFamily="50" charset="-128"/>
                <a:ea typeface="Meiryo UI" panose="020B0604030504040204" pitchFamily="50" charset="-128"/>
                <a:cs typeface="Meiryo UI" panose="020B0604030504040204" pitchFamily="50" charset="-128"/>
              </a:defRPr>
            </a:lvl1pPr>
            <a:lvl2pPr>
              <a:defRPr sz="1292">
                <a:latin typeface="Meiryo UI" panose="020B0604030504040204" pitchFamily="50" charset="-128"/>
                <a:ea typeface="Meiryo UI" panose="020B0604030504040204" pitchFamily="50" charset="-128"/>
                <a:cs typeface="Meiryo UI" panose="020B0604030504040204" pitchFamily="50" charset="-128"/>
              </a:defRPr>
            </a:lvl2pPr>
            <a:lvl3pPr>
              <a:defRPr sz="1292">
                <a:latin typeface="Meiryo UI" panose="020B0604030504040204" pitchFamily="50" charset="-128"/>
                <a:ea typeface="Meiryo UI" panose="020B0604030504040204" pitchFamily="50" charset="-128"/>
                <a:cs typeface="Meiryo UI" panose="020B0604030504040204" pitchFamily="50" charset="-128"/>
              </a:defRPr>
            </a:lvl3pPr>
            <a:lvl4pPr>
              <a:defRPr sz="1108">
                <a:latin typeface="Meiryo UI" panose="020B0604030504040204" pitchFamily="50" charset="-128"/>
                <a:ea typeface="Meiryo UI" panose="020B0604030504040204" pitchFamily="50" charset="-128"/>
                <a:cs typeface="Meiryo UI" panose="020B0604030504040204" pitchFamily="50" charset="-128"/>
              </a:defRPr>
            </a:lvl4pPr>
            <a:lvl5pPr>
              <a:defRPr sz="1108">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Line 26"/>
          <p:cNvSpPr>
            <a:spLocks noChangeShapeType="1"/>
          </p:cNvSpPr>
          <p:nvPr/>
        </p:nvSpPr>
        <p:spPr bwMode="auto">
          <a:xfrm>
            <a:off x="200473" y="1340688"/>
            <a:ext cx="9505503" cy="0"/>
          </a:xfrm>
          <a:prstGeom prst="line">
            <a:avLst/>
          </a:prstGeom>
          <a:noFill/>
          <a:ln w="3175">
            <a:solidFill>
              <a:schemeClr val="bg2"/>
            </a:solidFill>
            <a:prstDash val="solid"/>
            <a:round/>
            <a:headEnd/>
            <a:tailEnd/>
          </a:ln>
          <a:effectLst/>
        </p:spPr>
        <p:txBody>
          <a:bodyPr/>
          <a:lstStyle/>
          <a:p>
            <a:pPr>
              <a:defRPr/>
            </a:pPr>
            <a:endParaRPr lang="ja-JP" altLang="en-US" sz="1800" dirty="0">
              <a:solidFill>
                <a:prstClr val="black"/>
              </a:solidFill>
            </a:endParaRPr>
          </a:p>
        </p:txBody>
      </p:sp>
      <p:sp>
        <p:nvSpPr>
          <p:cNvPr id="13" name="テキスト プレースホルダー 12"/>
          <p:cNvSpPr>
            <a:spLocks noGrp="1"/>
          </p:cNvSpPr>
          <p:nvPr>
            <p:ph type="body" sz="quarter" idx="15"/>
          </p:nvPr>
        </p:nvSpPr>
        <p:spPr>
          <a:xfrm>
            <a:off x="200026" y="549275"/>
            <a:ext cx="9505950" cy="719138"/>
          </a:xfrm>
        </p:spPr>
        <p:txBody>
          <a:bodyPr anchor="b" anchorCtr="0"/>
          <a:lstStyle>
            <a:lvl1pPr marL="0" indent="0">
              <a:spcBef>
                <a:spcPts val="0"/>
              </a:spcBef>
              <a:buNone/>
              <a:defRPr sz="1846">
                <a:latin typeface="HGP創英角ｺﾞｼｯｸUB" panose="020B0900000000000000" pitchFamily="50" charset="-128"/>
                <a:ea typeface="HGP創英角ｺﾞｼｯｸUB" panose="020B0900000000000000" pitchFamily="50" charset="-128"/>
              </a:defRPr>
            </a:lvl1pPr>
            <a:lvl2pPr marL="348770" indent="0">
              <a:spcBef>
                <a:spcPts val="0"/>
              </a:spcBef>
              <a:buNone/>
              <a:defRPr sz="1846">
                <a:latin typeface="HGP創英角ｺﾞｼｯｸUB" panose="020B0900000000000000" pitchFamily="50" charset="-128"/>
                <a:ea typeface="HGP創英角ｺﾞｼｯｸUB" panose="020B0900000000000000" pitchFamily="50" charset="-128"/>
              </a:defRPr>
            </a:lvl2pPr>
            <a:lvl3pPr marL="697541" indent="0">
              <a:spcBef>
                <a:spcPts val="0"/>
              </a:spcBef>
              <a:buNone/>
              <a:defRPr sz="1846">
                <a:latin typeface="HGP創英角ｺﾞｼｯｸUB" panose="020B0900000000000000" pitchFamily="50" charset="-128"/>
                <a:ea typeface="HGP創英角ｺﾞｼｯｸUB" panose="020B0900000000000000" pitchFamily="50" charset="-128"/>
              </a:defRPr>
            </a:lvl3pPr>
            <a:lvl4pPr marL="1055103" indent="0">
              <a:spcBef>
                <a:spcPts val="0"/>
              </a:spcBef>
              <a:buNone/>
              <a:defRPr sz="1846">
                <a:latin typeface="HGP創英角ｺﾞｼｯｸUB" panose="020B0900000000000000" pitchFamily="50" charset="-128"/>
                <a:ea typeface="HGP創英角ｺﾞｼｯｸUB" panose="020B0900000000000000" pitchFamily="50" charset="-128"/>
              </a:defRPr>
            </a:lvl4pPr>
            <a:lvl5pPr marL="1408269" indent="0">
              <a:spcBef>
                <a:spcPts val="0"/>
              </a:spcBef>
              <a:buNone/>
              <a:defRPr sz="1846">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6" name="テキスト プレースホルダ 20"/>
          <p:cNvSpPr>
            <a:spLocks noGrp="1"/>
          </p:cNvSpPr>
          <p:nvPr>
            <p:ph type="body" sz="quarter" idx="16"/>
          </p:nvPr>
        </p:nvSpPr>
        <p:spPr>
          <a:xfrm>
            <a:off x="5033207" y="1556740"/>
            <a:ext cx="4680966" cy="4967884"/>
          </a:xfrm>
          <a:prstGeom prst="rect">
            <a:avLst/>
          </a:prstGeom>
        </p:spPr>
        <p:txBody>
          <a:bodyPr/>
          <a:lstStyle>
            <a:lvl1pPr>
              <a:defRPr sz="1477">
                <a:latin typeface="Meiryo UI" panose="020B0604030504040204" pitchFamily="50" charset="-128"/>
                <a:ea typeface="Meiryo UI" panose="020B0604030504040204" pitchFamily="50" charset="-128"/>
                <a:cs typeface="Meiryo UI" panose="020B0604030504040204" pitchFamily="50" charset="-128"/>
              </a:defRPr>
            </a:lvl1pPr>
            <a:lvl2pPr>
              <a:defRPr sz="1292">
                <a:latin typeface="Meiryo UI" panose="020B0604030504040204" pitchFamily="50" charset="-128"/>
                <a:ea typeface="Meiryo UI" panose="020B0604030504040204" pitchFamily="50" charset="-128"/>
                <a:cs typeface="Meiryo UI" panose="020B0604030504040204" pitchFamily="50" charset="-128"/>
              </a:defRPr>
            </a:lvl2pPr>
            <a:lvl3pPr>
              <a:defRPr sz="1292">
                <a:latin typeface="Meiryo UI" panose="020B0604030504040204" pitchFamily="50" charset="-128"/>
                <a:ea typeface="Meiryo UI" panose="020B0604030504040204" pitchFamily="50" charset="-128"/>
                <a:cs typeface="Meiryo UI" panose="020B0604030504040204" pitchFamily="50" charset="-128"/>
              </a:defRPr>
            </a:lvl3pPr>
            <a:lvl4pPr>
              <a:defRPr sz="1108">
                <a:latin typeface="Meiryo UI" panose="020B0604030504040204" pitchFamily="50" charset="-128"/>
                <a:ea typeface="Meiryo UI" panose="020B0604030504040204" pitchFamily="50" charset="-128"/>
                <a:cs typeface="Meiryo UI" panose="020B0604030504040204" pitchFamily="50" charset="-128"/>
              </a:defRPr>
            </a:lvl4pPr>
            <a:lvl5pPr>
              <a:defRPr sz="1108">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4219023305"/>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標準（スペース大）">
    <p:spTree>
      <p:nvGrpSpPr>
        <p:cNvPr id="1" name=""/>
        <p:cNvGrpSpPr/>
        <p:nvPr/>
      </p:nvGrpSpPr>
      <p:grpSpPr>
        <a:xfrm>
          <a:off x="0" y="0"/>
          <a:ext cx="0" cy="0"/>
          <a:chOff x="0" y="0"/>
          <a:chExt cx="0" cy="0"/>
        </a:xfrm>
      </p:grpSpPr>
      <p:sp>
        <p:nvSpPr>
          <p:cNvPr id="4" name="Line 26"/>
          <p:cNvSpPr>
            <a:spLocks noChangeShapeType="1"/>
          </p:cNvSpPr>
          <p:nvPr/>
        </p:nvSpPr>
        <p:spPr bwMode="auto">
          <a:xfrm>
            <a:off x="200473" y="980728"/>
            <a:ext cx="9505503" cy="0"/>
          </a:xfrm>
          <a:prstGeom prst="line">
            <a:avLst/>
          </a:prstGeom>
          <a:noFill/>
          <a:ln w="3175">
            <a:solidFill>
              <a:schemeClr val="bg2"/>
            </a:solidFill>
            <a:prstDash val="solid"/>
            <a:round/>
            <a:headEnd/>
            <a:tailEnd/>
          </a:ln>
          <a:effectLst/>
        </p:spPr>
        <p:txBody>
          <a:bodyPr/>
          <a:lstStyle/>
          <a:p>
            <a:pPr>
              <a:defRPr/>
            </a:pPr>
            <a:endParaRPr lang="ja-JP" altLang="en-US" sz="1800" dirty="0">
              <a:solidFill>
                <a:prstClr val="black"/>
              </a:solidFill>
            </a:endParaRPr>
          </a:p>
        </p:txBody>
      </p:sp>
      <p:grpSp>
        <p:nvGrpSpPr>
          <p:cNvPr id="2" name="グループ化 4"/>
          <p:cNvGrpSpPr/>
          <p:nvPr/>
        </p:nvGrpSpPr>
        <p:grpSpPr>
          <a:xfrm>
            <a:off x="200474" y="6597356"/>
            <a:ext cx="355987" cy="179051"/>
            <a:chOff x="9061509" y="188968"/>
            <a:chExt cx="572011" cy="287704"/>
          </a:xfrm>
          <a:solidFill>
            <a:schemeClr val="accent6"/>
          </a:solidFill>
        </p:grpSpPr>
        <p:sp>
          <p:nvSpPr>
            <p:cNvPr id="6"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8" name="テキスト ボックス 7"/>
          <p:cNvSpPr txBox="1"/>
          <p:nvPr/>
        </p:nvSpPr>
        <p:spPr>
          <a:xfrm>
            <a:off x="632498" y="6597352"/>
            <a:ext cx="3528392" cy="205890"/>
          </a:xfrm>
          <a:prstGeom prst="rect">
            <a:avLst/>
          </a:prstGeom>
          <a:noFill/>
        </p:spPr>
        <p:txBody>
          <a:bodyPr wrap="square" lIns="0" rIns="0" rtlCol="0">
            <a:spAutoFit/>
          </a:bodyPr>
          <a:lstStyle/>
          <a:p>
            <a:pPr>
              <a:defRPr/>
            </a:pPr>
            <a:r>
              <a:rPr kumimoji="0" lang="en-US" altLang="ja-JP" sz="738"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Copyright</a:t>
            </a:r>
            <a:r>
              <a:rPr kumimoji="0" lang="ja-JP" altLang="en-US" sz="738"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altLang="ja-JP" sz="738"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r>
              <a:rPr kumimoji="0" lang="ja-JP" altLang="en-US" sz="738"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738"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Nomura Research Institute, Ltd. All rights reserved.</a:t>
            </a:r>
          </a:p>
        </p:txBody>
      </p:sp>
      <p:sp>
        <p:nvSpPr>
          <p:cNvPr id="9" name="テキスト ボックス 8"/>
          <p:cNvSpPr txBox="1"/>
          <p:nvPr/>
        </p:nvSpPr>
        <p:spPr>
          <a:xfrm>
            <a:off x="8913442" y="6581005"/>
            <a:ext cx="720080" cy="262829"/>
          </a:xfrm>
          <a:prstGeom prst="rect">
            <a:avLst/>
          </a:prstGeom>
          <a:noFill/>
        </p:spPr>
        <p:txBody>
          <a:bodyPr wrap="square" lIns="0" rIns="0" rtlCol="0">
            <a:spAutoFit/>
          </a:bodyPr>
          <a:lstStyle/>
          <a:p>
            <a:pPr algn="r"/>
            <a:fld id="{6DD9FF53-5E75-4890-BA22-699EFFF134BB}" type="slidenum">
              <a:rPr lang="ja-JP" altLang="en-US" sz="1108">
                <a:solidFill>
                  <a:prstClr val="black"/>
                </a:solidFill>
              </a:rPr>
              <a:pPr algn="r"/>
              <a:t>‹#›</a:t>
            </a:fld>
            <a:endParaRPr lang="ja-JP" altLang="en-US" sz="1108" dirty="0">
              <a:solidFill>
                <a:prstClr val="black"/>
              </a:solidFill>
            </a:endParaRPr>
          </a:p>
        </p:txBody>
      </p:sp>
      <p:sp>
        <p:nvSpPr>
          <p:cNvPr id="21" name="テキスト プレースホルダ 20"/>
          <p:cNvSpPr>
            <a:spLocks noGrp="1"/>
          </p:cNvSpPr>
          <p:nvPr>
            <p:ph type="body" sz="quarter" idx="14"/>
          </p:nvPr>
        </p:nvSpPr>
        <p:spPr>
          <a:xfrm>
            <a:off x="199712" y="1124748"/>
            <a:ext cx="9505950" cy="5327871"/>
          </a:xfrm>
          <a:prstGeom prst="rect">
            <a:avLst/>
          </a:prstGeom>
        </p:spPr>
        <p:txBody>
          <a:bodyPr/>
          <a:lstStyle>
            <a:lvl1pPr>
              <a:defRPr sz="1477">
                <a:latin typeface="Meiryo UI" panose="020B0604030504040204" pitchFamily="50" charset="-128"/>
                <a:ea typeface="Meiryo UI" panose="020B0604030504040204" pitchFamily="50" charset="-128"/>
                <a:cs typeface="Meiryo UI" panose="020B0604030504040204" pitchFamily="50" charset="-128"/>
              </a:defRPr>
            </a:lvl1pPr>
            <a:lvl2pPr>
              <a:defRPr sz="1292">
                <a:latin typeface="Meiryo UI" panose="020B0604030504040204" pitchFamily="50" charset="-128"/>
                <a:ea typeface="Meiryo UI" panose="020B0604030504040204" pitchFamily="50" charset="-128"/>
                <a:cs typeface="Meiryo UI" panose="020B0604030504040204" pitchFamily="50" charset="-128"/>
              </a:defRPr>
            </a:lvl2pPr>
            <a:lvl3pPr>
              <a:defRPr sz="1292">
                <a:latin typeface="Meiryo UI" panose="020B0604030504040204" pitchFamily="50" charset="-128"/>
                <a:ea typeface="Meiryo UI" panose="020B0604030504040204" pitchFamily="50" charset="-128"/>
                <a:cs typeface="Meiryo UI" panose="020B0604030504040204" pitchFamily="50" charset="-128"/>
              </a:defRPr>
            </a:lvl3pPr>
            <a:lvl4pPr>
              <a:defRPr sz="1108">
                <a:latin typeface="Meiryo UI" panose="020B0604030504040204" pitchFamily="50" charset="-128"/>
                <a:ea typeface="Meiryo UI" panose="020B0604030504040204" pitchFamily="50" charset="-128"/>
                <a:cs typeface="Meiryo UI" panose="020B0604030504040204" pitchFamily="50" charset="-128"/>
              </a:defRPr>
            </a:lvl4pPr>
            <a:lvl5pPr>
              <a:defRPr sz="1108">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1" name="タイトル 7"/>
          <p:cNvSpPr>
            <a:spLocks noGrp="1"/>
          </p:cNvSpPr>
          <p:nvPr>
            <p:ph type="title"/>
          </p:nvPr>
        </p:nvSpPr>
        <p:spPr>
          <a:xfrm>
            <a:off x="200474" y="188550"/>
            <a:ext cx="9505055" cy="360050"/>
          </a:xfrm>
        </p:spPr>
        <p:txBody>
          <a:bodyPr>
            <a:normAutofit/>
          </a:bodyPr>
          <a:lstStyle>
            <a:lvl1pPr>
              <a:defRPr sz="1292"/>
            </a:lvl1pPr>
          </a:lstStyle>
          <a:p>
            <a:r>
              <a:rPr kumimoji="1" lang="ja-JP" altLang="en-US"/>
              <a:t>マスター タイトルの書式設定</a:t>
            </a:r>
            <a:endParaRPr kumimoji="1" lang="ja-JP" altLang="en-US" dirty="0"/>
          </a:p>
        </p:txBody>
      </p:sp>
      <p:sp>
        <p:nvSpPr>
          <p:cNvPr id="12" name="テキスト プレースホルダー 12"/>
          <p:cNvSpPr>
            <a:spLocks noGrp="1"/>
          </p:cNvSpPr>
          <p:nvPr>
            <p:ph type="body" sz="quarter" idx="15"/>
          </p:nvPr>
        </p:nvSpPr>
        <p:spPr>
          <a:xfrm>
            <a:off x="200026" y="549279"/>
            <a:ext cx="9505950" cy="359445"/>
          </a:xfrm>
        </p:spPr>
        <p:txBody>
          <a:bodyPr anchor="b" anchorCtr="0"/>
          <a:lstStyle>
            <a:lvl1pPr marL="0" indent="0">
              <a:spcBef>
                <a:spcPts val="0"/>
              </a:spcBef>
              <a:buNone/>
              <a:defRPr sz="1846">
                <a:latin typeface="HGP創英角ｺﾞｼｯｸUB" panose="020B0900000000000000" pitchFamily="50" charset="-128"/>
                <a:ea typeface="HGP創英角ｺﾞｼｯｸUB" panose="020B0900000000000000" pitchFamily="50" charset="-128"/>
              </a:defRPr>
            </a:lvl1pPr>
            <a:lvl2pPr marL="348770" indent="0">
              <a:spcBef>
                <a:spcPts val="0"/>
              </a:spcBef>
              <a:buNone/>
              <a:defRPr sz="1846">
                <a:latin typeface="HGP創英角ｺﾞｼｯｸUB" panose="020B0900000000000000" pitchFamily="50" charset="-128"/>
                <a:ea typeface="HGP創英角ｺﾞｼｯｸUB" panose="020B0900000000000000" pitchFamily="50" charset="-128"/>
              </a:defRPr>
            </a:lvl2pPr>
            <a:lvl3pPr marL="697541" indent="0">
              <a:spcBef>
                <a:spcPts val="0"/>
              </a:spcBef>
              <a:buNone/>
              <a:defRPr sz="1846">
                <a:latin typeface="HGP創英角ｺﾞｼｯｸUB" panose="020B0900000000000000" pitchFamily="50" charset="-128"/>
                <a:ea typeface="HGP創英角ｺﾞｼｯｸUB" panose="020B0900000000000000" pitchFamily="50" charset="-128"/>
              </a:defRPr>
            </a:lvl3pPr>
            <a:lvl4pPr marL="1055103" indent="0">
              <a:spcBef>
                <a:spcPts val="0"/>
              </a:spcBef>
              <a:buNone/>
              <a:defRPr sz="1846">
                <a:latin typeface="HGP創英角ｺﾞｼｯｸUB" panose="020B0900000000000000" pitchFamily="50" charset="-128"/>
                <a:ea typeface="HGP創英角ｺﾞｼｯｸUB" panose="020B0900000000000000" pitchFamily="50" charset="-128"/>
              </a:defRPr>
            </a:lvl4pPr>
            <a:lvl5pPr marL="1408269" indent="0">
              <a:spcBef>
                <a:spcPts val="0"/>
              </a:spcBef>
              <a:buNone/>
              <a:defRPr sz="1846">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p:txBody>
      </p:sp>
    </p:spTree>
    <p:extLst>
      <p:ext uri="{BB962C8B-B14F-4D97-AF65-F5344CB8AC3E}">
        <p14:creationId xmlns:p14="http://schemas.microsoft.com/office/powerpoint/2010/main" val="70592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次 2段">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48838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3857625" algn="r"/>
                <a:tab pos="41243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3857625" algn="r"/>
                <a:tab pos="41243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3857625" algn="r"/>
                <a:tab pos="41243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3857625" algn="r"/>
                <a:tab pos="41243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en-US" altLang="ja-JP" dirty="0"/>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endParaRPr kumimoji="1" lang="en-US" altLang="ja-JP" dirty="0"/>
          </a:p>
          <a:p>
            <a:pPr lvl="8"/>
            <a:r>
              <a:rPr kumimoji="1" lang="ja-JP" altLang="en-US" dirty="0"/>
              <a:t>第 </a:t>
            </a:r>
            <a:r>
              <a:rPr kumimoji="1" lang="en-US" altLang="ja-JP" dirty="0"/>
              <a:t>9 </a:t>
            </a:r>
            <a:r>
              <a:rPr kumimoji="1" lang="ja-JP" altLang="en-US" dirty="0"/>
              <a:t>レベル</a:t>
            </a:r>
          </a:p>
        </p:txBody>
      </p:sp>
      <p:sp>
        <p:nvSpPr>
          <p:cNvPr id="5" name="テキスト プレースホルダー 7"/>
          <p:cNvSpPr>
            <a:spLocks noGrp="1"/>
          </p:cNvSpPr>
          <p:nvPr>
            <p:ph type="body" sz="quarter" idx="14"/>
          </p:nvPr>
        </p:nvSpPr>
        <p:spPr>
          <a:xfrm>
            <a:off x="524104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3857625" algn="r"/>
                <a:tab pos="41243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3857625" algn="r"/>
                <a:tab pos="41243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3857625" algn="r"/>
                <a:tab pos="41243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3857625" algn="r"/>
                <a:tab pos="41243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en-US" altLang="ja-JP" dirty="0"/>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endParaRPr kumimoji="1" lang="en-US" altLang="ja-JP" dirty="0"/>
          </a:p>
          <a:p>
            <a:pPr lvl="8"/>
            <a:r>
              <a:rPr kumimoji="1" lang="ja-JP" altLang="en-US" dirty="0"/>
              <a:t>第 </a:t>
            </a:r>
            <a:r>
              <a:rPr kumimoji="1" lang="en-US" altLang="ja-JP" dirty="0"/>
              <a:t>9 </a:t>
            </a:r>
            <a:r>
              <a:rPr kumimoji="1" lang="ja-JP" altLang="en-US" dirty="0"/>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970035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標準（スペース大）">
    <p:spTree>
      <p:nvGrpSpPr>
        <p:cNvPr id="1" name=""/>
        <p:cNvGrpSpPr/>
        <p:nvPr/>
      </p:nvGrpSpPr>
      <p:grpSpPr>
        <a:xfrm>
          <a:off x="0" y="0"/>
          <a:ext cx="0" cy="0"/>
          <a:chOff x="0" y="0"/>
          <a:chExt cx="0" cy="0"/>
        </a:xfrm>
      </p:grpSpPr>
      <p:sp>
        <p:nvSpPr>
          <p:cNvPr id="4" name="Line 26"/>
          <p:cNvSpPr>
            <a:spLocks noChangeShapeType="1"/>
          </p:cNvSpPr>
          <p:nvPr/>
        </p:nvSpPr>
        <p:spPr bwMode="auto">
          <a:xfrm>
            <a:off x="200473" y="980728"/>
            <a:ext cx="9505503" cy="0"/>
          </a:xfrm>
          <a:prstGeom prst="line">
            <a:avLst/>
          </a:prstGeom>
          <a:noFill/>
          <a:ln w="3175">
            <a:solidFill>
              <a:schemeClr val="bg2"/>
            </a:solidFill>
            <a:prstDash val="solid"/>
            <a:round/>
            <a:headEnd/>
            <a:tailEnd/>
          </a:ln>
          <a:effectLst/>
        </p:spPr>
        <p:txBody>
          <a:bodyPr/>
          <a:lstStyle/>
          <a:p>
            <a:pPr>
              <a:defRPr/>
            </a:pPr>
            <a:endParaRPr lang="ja-JP" altLang="en-US" sz="1800" dirty="0">
              <a:solidFill>
                <a:prstClr val="black"/>
              </a:solidFill>
            </a:endParaRPr>
          </a:p>
        </p:txBody>
      </p:sp>
      <p:grpSp>
        <p:nvGrpSpPr>
          <p:cNvPr id="2" name="グループ化 4"/>
          <p:cNvGrpSpPr/>
          <p:nvPr/>
        </p:nvGrpSpPr>
        <p:grpSpPr>
          <a:xfrm>
            <a:off x="200474" y="6597356"/>
            <a:ext cx="355987" cy="179051"/>
            <a:chOff x="9061509" y="188968"/>
            <a:chExt cx="572011" cy="287704"/>
          </a:xfrm>
          <a:solidFill>
            <a:schemeClr val="accent6"/>
          </a:solidFill>
        </p:grpSpPr>
        <p:sp>
          <p:nvSpPr>
            <p:cNvPr id="6"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8" name="テキスト ボックス 7"/>
          <p:cNvSpPr txBox="1"/>
          <p:nvPr/>
        </p:nvSpPr>
        <p:spPr>
          <a:xfrm>
            <a:off x="632498" y="6597352"/>
            <a:ext cx="3528392" cy="205890"/>
          </a:xfrm>
          <a:prstGeom prst="rect">
            <a:avLst/>
          </a:prstGeom>
          <a:noFill/>
        </p:spPr>
        <p:txBody>
          <a:bodyPr wrap="square" lIns="0" rIns="0" rtlCol="0">
            <a:spAutoFit/>
          </a:bodyPr>
          <a:lstStyle/>
          <a:p>
            <a:pPr>
              <a:defRPr/>
            </a:pPr>
            <a:r>
              <a:rPr kumimoji="0" lang="en-US" altLang="ja-JP" sz="738"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Copyright</a:t>
            </a:r>
            <a:r>
              <a:rPr kumimoji="0" lang="ja-JP" altLang="en-US" sz="738"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altLang="ja-JP" sz="738"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r>
              <a:rPr kumimoji="0" lang="ja-JP" altLang="en-US" sz="738"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738"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Nomura Research Institute, Ltd. All rights reserved.</a:t>
            </a:r>
          </a:p>
        </p:txBody>
      </p:sp>
      <p:sp>
        <p:nvSpPr>
          <p:cNvPr id="9" name="テキスト ボックス 8"/>
          <p:cNvSpPr txBox="1"/>
          <p:nvPr/>
        </p:nvSpPr>
        <p:spPr>
          <a:xfrm>
            <a:off x="8913442" y="6581005"/>
            <a:ext cx="720080" cy="262829"/>
          </a:xfrm>
          <a:prstGeom prst="rect">
            <a:avLst/>
          </a:prstGeom>
          <a:noFill/>
        </p:spPr>
        <p:txBody>
          <a:bodyPr wrap="square" lIns="0" rIns="0" rtlCol="0">
            <a:spAutoFit/>
          </a:bodyPr>
          <a:lstStyle/>
          <a:p>
            <a:pPr algn="r"/>
            <a:fld id="{6DD9FF53-5E75-4890-BA22-699EFFF134BB}" type="slidenum">
              <a:rPr lang="ja-JP" altLang="en-US" sz="1108">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r"/>
              <a:t>‹#›</a:t>
            </a:fld>
            <a:endParaRPr lang="ja-JP" altLang="en-US"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プレースホルダ 20"/>
          <p:cNvSpPr>
            <a:spLocks noGrp="1"/>
          </p:cNvSpPr>
          <p:nvPr>
            <p:ph type="body" sz="quarter" idx="14"/>
          </p:nvPr>
        </p:nvSpPr>
        <p:spPr>
          <a:xfrm>
            <a:off x="199711" y="1124748"/>
            <a:ext cx="4681281" cy="5327871"/>
          </a:xfrm>
          <a:prstGeom prst="rect">
            <a:avLst/>
          </a:prstGeom>
        </p:spPr>
        <p:txBody>
          <a:bodyPr/>
          <a:lstStyle>
            <a:lvl1pPr>
              <a:defRPr sz="1477">
                <a:latin typeface="Meiryo UI" panose="020B0604030504040204" pitchFamily="50" charset="-128"/>
                <a:ea typeface="Meiryo UI" panose="020B0604030504040204" pitchFamily="50" charset="-128"/>
                <a:cs typeface="Meiryo UI" panose="020B0604030504040204" pitchFamily="50" charset="-128"/>
              </a:defRPr>
            </a:lvl1pPr>
            <a:lvl2pPr>
              <a:defRPr sz="1292">
                <a:latin typeface="Meiryo UI" panose="020B0604030504040204" pitchFamily="50" charset="-128"/>
                <a:ea typeface="Meiryo UI" panose="020B0604030504040204" pitchFamily="50" charset="-128"/>
                <a:cs typeface="Meiryo UI" panose="020B0604030504040204" pitchFamily="50" charset="-128"/>
              </a:defRPr>
            </a:lvl2pPr>
            <a:lvl3pPr>
              <a:defRPr sz="1292">
                <a:latin typeface="Meiryo UI" panose="020B0604030504040204" pitchFamily="50" charset="-128"/>
                <a:ea typeface="Meiryo UI" panose="020B0604030504040204" pitchFamily="50" charset="-128"/>
                <a:cs typeface="Meiryo UI" panose="020B0604030504040204" pitchFamily="50" charset="-128"/>
              </a:defRPr>
            </a:lvl3pPr>
            <a:lvl4pPr>
              <a:defRPr sz="1108">
                <a:latin typeface="Meiryo UI" panose="020B0604030504040204" pitchFamily="50" charset="-128"/>
                <a:ea typeface="Meiryo UI" panose="020B0604030504040204" pitchFamily="50" charset="-128"/>
                <a:cs typeface="Meiryo UI" panose="020B0604030504040204" pitchFamily="50" charset="-128"/>
              </a:defRPr>
            </a:lvl4pPr>
            <a:lvl5pPr>
              <a:defRPr sz="1108">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1" name="タイトル 7"/>
          <p:cNvSpPr>
            <a:spLocks noGrp="1"/>
          </p:cNvSpPr>
          <p:nvPr>
            <p:ph type="title"/>
          </p:nvPr>
        </p:nvSpPr>
        <p:spPr>
          <a:xfrm>
            <a:off x="200474" y="188550"/>
            <a:ext cx="9505055" cy="360050"/>
          </a:xfrm>
        </p:spPr>
        <p:txBody>
          <a:bodyPr>
            <a:normAutofit/>
          </a:bodyPr>
          <a:lstStyle>
            <a:lvl1pPr>
              <a:defRPr sz="1292"/>
            </a:lvl1pPr>
          </a:lstStyle>
          <a:p>
            <a:r>
              <a:rPr kumimoji="1" lang="ja-JP" altLang="en-US"/>
              <a:t>マスター タイトルの書式設定</a:t>
            </a:r>
            <a:endParaRPr kumimoji="1" lang="ja-JP" altLang="en-US" dirty="0"/>
          </a:p>
        </p:txBody>
      </p:sp>
      <p:sp>
        <p:nvSpPr>
          <p:cNvPr id="12" name="テキスト プレースホルダー 12"/>
          <p:cNvSpPr>
            <a:spLocks noGrp="1"/>
          </p:cNvSpPr>
          <p:nvPr>
            <p:ph type="body" sz="quarter" idx="15"/>
          </p:nvPr>
        </p:nvSpPr>
        <p:spPr>
          <a:xfrm>
            <a:off x="200026" y="549279"/>
            <a:ext cx="9505950" cy="359445"/>
          </a:xfrm>
        </p:spPr>
        <p:txBody>
          <a:bodyPr anchor="b" anchorCtr="0"/>
          <a:lstStyle>
            <a:lvl1pPr marL="0" indent="0">
              <a:spcBef>
                <a:spcPts val="0"/>
              </a:spcBef>
              <a:buNone/>
              <a:defRPr sz="1846">
                <a:latin typeface="HGP創英角ｺﾞｼｯｸUB" panose="020B0900000000000000" pitchFamily="50" charset="-128"/>
                <a:ea typeface="HGP創英角ｺﾞｼｯｸUB" panose="020B0900000000000000" pitchFamily="50" charset="-128"/>
              </a:defRPr>
            </a:lvl1pPr>
            <a:lvl2pPr marL="348770" indent="0">
              <a:spcBef>
                <a:spcPts val="0"/>
              </a:spcBef>
              <a:buNone/>
              <a:defRPr sz="1846">
                <a:latin typeface="HGP創英角ｺﾞｼｯｸUB" panose="020B0900000000000000" pitchFamily="50" charset="-128"/>
                <a:ea typeface="HGP創英角ｺﾞｼｯｸUB" panose="020B0900000000000000" pitchFamily="50" charset="-128"/>
              </a:defRPr>
            </a:lvl2pPr>
            <a:lvl3pPr marL="697541" indent="0">
              <a:spcBef>
                <a:spcPts val="0"/>
              </a:spcBef>
              <a:buNone/>
              <a:defRPr sz="1846">
                <a:latin typeface="HGP創英角ｺﾞｼｯｸUB" panose="020B0900000000000000" pitchFamily="50" charset="-128"/>
                <a:ea typeface="HGP創英角ｺﾞｼｯｸUB" panose="020B0900000000000000" pitchFamily="50" charset="-128"/>
              </a:defRPr>
            </a:lvl3pPr>
            <a:lvl4pPr marL="1055103" indent="0">
              <a:spcBef>
                <a:spcPts val="0"/>
              </a:spcBef>
              <a:buNone/>
              <a:defRPr sz="1846">
                <a:latin typeface="HGP創英角ｺﾞｼｯｸUB" panose="020B0900000000000000" pitchFamily="50" charset="-128"/>
                <a:ea typeface="HGP創英角ｺﾞｼｯｸUB" panose="020B0900000000000000" pitchFamily="50" charset="-128"/>
              </a:defRPr>
            </a:lvl4pPr>
            <a:lvl5pPr marL="1408269" indent="0">
              <a:spcBef>
                <a:spcPts val="0"/>
              </a:spcBef>
              <a:buNone/>
              <a:defRPr sz="1846">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p:txBody>
      </p:sp>
      <p:sp>
        <p:nvSpPr>
          <p:cNvPr id="13" name="テキスト プレースホルダ 20"/>
          <p:cNvSpPr>
            <a:spLocks noGrp="1"/>
          </p:cNvSpPr>
          <p:nvPr>
            <p:ph type="body" sz="quarter" idx="16"/>
          </p:nvPr>
        </p:nvSpPr>
        <p:spPr>
          <a:xfrm>
            <a:off x="5024247" y="1124748"/>
            <a:ext cx="4681281" cy="5327871"/>
          </a:xfrm>
          <a:prstGeom prst="rect">
            <a:avLst/>
          </a:prstGeom>
        </p:spPr>
        <p:txBody>
          <a:bodyPr/>
          <a:lstStyle>
            <a:lvl1pPr>
              <a:defRPr sz="1477">
                <a:latin typeface="Meiryo UI" panose="020B0604030504040204" pitchFamily="50" charset="-128"/>
                <a:ea typeface="Meiryo UI" panose="020B0604030504040204" pitchFamily="50" charset="-128"/>
                <a:cs typeface="Meiryo UI" panose="020B0604030504040204" pitchFamily="50" charset="-128"/>
              </a:defRPr>
            </a:lvl1pPr>
            <a:lvl2pPr>
              <a:defRPr sz="1292">
                <a:latin typeface="Meiryo UI" panose="020B0604030504040204" pitchFamily="50" charset="-128"/>
                <a:ea typeface="Meiryo UI" panose="020B0604030504040204" pitchFamily="50" charset="-128"/>
                <a:cs typeface="Meiryo UI" panose="020B0604030504040204" pitchFamily="50" charset="-128"/>
              </a:defRPr>
            </a:lvl2pPr>
            <a:lvl3pPr>
              <a:defRPr sz="1292">
                <a:latin typeface="Meiryo UI" panose="020B0604030504040204" pitchFamily="50" charset="-128"/>
                <a:ea typeface="Meiryo UI" panose="020B0604030504040204" pitchFamily="50" charset="-128"/>
                <a:cs typeface="Meiryo UI" panose="020B0604030504040204" pitchFamily="50" charset="-128"/>
              </a:defRPr>
            </a:lvl3pPr>
            <a:lvl4pPr>
              <a:defRPr sz="1108">
                <a:latin typeface="Meiryo UI" panose="020B0604030504040204" pitchFamily="50" charset="-128"/>
                <a:ea typeface="Meiryo UI" panose="020B0604030504040204" pitchFamily="50" charset="-128"/>
                <a:cs typeface="Meiryo UI" panose="020B0604030504040204" pitchFamily="50" charset="-128"/>
              </a:defRPr>
            </a:lvl4pPr>
            <a:lvl5pPr>
              <a:defRPr sz="1108">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677411241"/>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4" name="タイトル 7"/>
          <p:cNvSpPr>
            <a:spLocks noGrp="1"/>
          </p:cNvSpPr>
          <p:nvPr>
            <p:ph type="title"/>
          </p:nvPr>
        </p:nvSpPr>
        <p:spPr>
          <a:xfrm>
            <a:off x="200474" y="188550"/>
            <a:ext cx="9505055" cy="360050"/>
          </a:xfrm>
        </p:spPr>
        <p:txBody>
          <a:bodyPr>
            <a:normAutofit/>
          </a:bodyPr>
          <a:lstStyle>
            <a:lvl1pPr>
              <a:defRPr sz="1292"/>
            </a:lvl1pPr>
          </a:lstStyle>
          <a:p>
            <a:r>
              <a:rPr kumimoji="1" lang="ja-JP" altLang="en-US"/>
              <a:t>マスター タイトルの書式設定</a:t>
            </a:r>
            <a:endParaRPr kumimoji="1" lang="ja-JP" altLang="en-US" dirty="0"/>
          </a:p>
        </p:txBody>
      </p:sp>
      <p:sp>
        <p:nvSpPr>
          <p:cNvPr id="5" name="テキスト プレースホルダー 12"/>
          <p:cNvSpPr>
            <a:spLocks noGrp="1"/>
          </p:cNvSpPr>
          <p:nvPr>
            <p:ph type="body" sz="quarter" idx="15"/>
          </p:nvPr>
        </p:nvSpPr>
        <p:spPr>
          <a:xfrm>
            <a:off x="200026" y="549275"/>
            <a:ext cx="9505950" cy="719138"/>
          </a:xfrm>
        </p:spPr>
        <p:txBody>
          <a:bodyPr anchor="b" anchorCtr="0"/>
          <a:lstStyle>
            <a:lvl1pPr marL="0" indent="0">
              <a:spcBef>
                <a:spcPts val="0"/>
              </a:spcBef>
              <a:buNone/>
              <a:defRPr sz="1846">
                <a:latin typeface="HGP創英角ｺﾞｼｯｸUB" panose="020B0900000000000000" pitchFamily="50" charset="-128"/>
                <a:ea typeface="HGP創英角ｺﾞｼｯｸUB" panose="020B0900000000000000" pitchFamily="50" charset="-128"/>
              </a:defRPr>
            </a:lvl1pPr>
            <a:lvl2pPr marL="348770" indent="0">
              <a:spcBef>
                <a:spcPts val="0"/>
              </a:spcBef>
              <a:buNone/>
              <a:defRPr sz="1846">
                <a:latin typeface="HGP創英角ｺﾞｼｯｸUB" panose="020B0900000000000000" pitchFamily="50" charset="-128"/>
                <a:ea typeface="HGP創英角ｺﾞｼｯｸUB" panose="020B0900000000000000" pitchFamily="50" charset="-128"/>
              </a:defRPr>
            </a:lvl2pPr>
            <a:lvl3pPr marL="697541" indent="0">
              <a:spcBef>
                <a:spcPts val="0"/>
              </a:spcBef>
              <a:buNone/>
              <a:defRPr sz="1846">
                <a:latin typeface="HGP創英角ｺﾞｼｯｸUB" panose="020B0900000000000000" pitchFamily="50" charset="-128"/>
                <a:ea typeface="HGP創英角ｺﾞｼｯｸUB" panose="020B0900000000000000" pitchFamily="50" charset="-128"/>
              </a:defRPr>
            </a:lvl3pPr>
            <a:lvl4pPr marL="1055103" indent="0">
              <a:spcBef>
                <a:spcPts val="0"/>
              </a:spcBef>
              <a:buNone/>
              <a:defRPr sz="1846">
                <a:latin typeface="HGP創英角ｺﾞｼｯｸUB" panose="020B0900000000000000" pitchFamily="50" charset="-128"/>
                <a:ea typeface="HGP創英角ｺﾞｼｯｸUB" panose="020B0900000000000000" pitchFamily="50" charset="-128"/>
              </a:defRPr>
            </a:lvl4pPr>
            <a:lvl5pPr marL="1408269" indent="0">
              <a:spcBef>
                <a:spcPts val="0"/>
              </a:spcBef>
              <a:buNone/>
              <a:defRPr sz="1846">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Tree>
    <p:extLst>
      <p:ext uri="{BB962C8B-B14F-4D97-AF65-F5344CB8AC3E}">
        <p14:creationId xmlns:p14="http://schemas.microsoft.com/office/powerpoint/2010/main" val="16234381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プロフィール">
    <p:spTree>
      <p:nvGrpSpPr>
        <p:cNvPr id="1" name=""/>
        <p:cNvGrpSpPr/>
        <p:nvPr/>
      </p:nvGrpSpPr>
      <p:grpSpPr>
        <a:xfrm>
          <a:off x="0" y="0"/>
          <a:ext cx="0" cy="0"/>
          <a:chOff x="0" y="0"/>
          <a:chExt cx="0" cy="0"/>
        </a:xfrm>
      </p:grpSpPr>
      <p:graphicFrame>
        <p:nvGraphicFramePr>
          <p:cNvPr id="4" name="Group 3"/>
          <p:cNvGraphicFramePr>
            <a:graphicFrameLocks noGrp="1"/>
          </p:cNvGraphicFramePr>
          <p:nvPr/>
        </p:nvGraphicFramePr>
        <p:xfrm>
          <a:off x="200027" y="1340772"/>
          <a:ext cx="9505950" cy="5113213"/>
        </p:xfrm>
        <a:graphic>
          <a:graphicData uri="http://schemas.openxmlformats.org/drawingml/2006/table">
            <a:tbl>
              <a:tblPr/>
              <a:tblGrid>
                <a:gridCol w="4139687">
                  <a:extLst>
                    <a:ext uri="{9D8B030D-6E8A-4147-A177-3AD203B41FA5}">
                      <a16:colId xmlns:a16="http://schemas.microsoft.com/office/drawing/2014/main" val="20000"/>
                    </a:ext>
                  </a:extLst>
                </a:gridCol>
                <a:gridCol w="5366262">
                  <a:extLst>
                    <a:ext uri="{9D8B030D-6E8A-4147-A177-3AD203B41FA5}">
                      <a16:colId xmlns:a16="http://schemas.microsoft.com/office/drawing/2014/main" val="20001"/>
                    </a:ext>
                  </a:extLst>
                </a:gridCol>
              </a:tblGrid>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経歴</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主要プロジェクト</a:t>
                      </a:r>
                    </a:p>
                  </a:txBody>
                  <a:tcPr marL="152400" marT="95250" marB="95250" anchor="ctr"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1699486">
                <a:tc>
                  <a:txBody>
                    <a:bodyPr/>
                    <a:lstStyle/>
                    <a:p>
                      <a:pPr marL="0" marR="0" lvl="0" indent="0" algn="just" defTabSz="863600" rtl="0" eaLnBrk="1" fontAlgn="base" latinLnBrk="0" hangingPunct="1">
                        <a:lnSpc>
                          <a:spcPct val="100000"/>
                        </a:lnSpc>
                        <a:spcBef>
                          <a:spcPct val="25000"/>
                        </a:spcBef>
                        <a:spcAft>
                          <a:spcPct val="0"/>
                        </a:spcAft>
                        <a:buClr>
                          <a:schemeClr val="bg2"/>
                        </a:buClr>
                        <a:buSzTx/>
                        <a:buFont typeface="Wingdings" pitchFamily="2" charset="2"/>
                        <a:buNone/>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just" defTabSz="863600" rtl="0" eaLnBrk="1" fontAlgn="base" latinLnBrk="0" hangingPunct="1">
                        <a:lnSpc>
                          <a:spcPct val="100000"/>
                        </a:lnSpc>
                        <a:spcBef>
                          <a:spcPct val="25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専門</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vMerge="1">
                  <a:txBody>
                    <a:bodyPr/>
                    <a:lstStyle/>
                    <a:p>
                      <a:endParaRPr kumimoji="1" lang="ja-JP" altLang="en-US"/>
                    </a:p>
                  </a:txBody>
                  <a:tcPr/>
                </a:tc>
                <a:extLst>
                  <a:ext uri="{0D108BD9-81ED-4DB2-BD59-A6C34878D82A}">
                    <a16:rowId xmlns:a16="http://schemas.microsoft.com/office/drawing/2014/main" val="10002"/>
                  </a:ext>
                </a:extLst>
              </a:tr>
              <a:tr h="2660533">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Char char="n"/>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extLst>
                  <a:ext uri="{0D108BD9-81ED-4DB2-BD59-A6C34878D82A}">
                    <a16:rowId xmlns:a16="http://schemas.microsoft.com/office/drawing/2014/main" val="10003"/>
                  </a:ext>
                </a:extLst>
              </a:tr>
            </a:tbl>
          </a:graphicData>
        </a:graphic>
      </p:graphicFrame>
      <p:sp>
        <p:nvSpPr>
          <p:cNvPr id="5" name="テキスト プレースホルダ 20"/>
          <p:cNvSpPr>
            <a:spLocks noGrp="1"/>
          </p:cNvSpPr>
          <p:nvPr>
            <p:ph type="body" sz="quarter" idx="14"/>
          </p:nvPr>
        </p:nvSpPr>
        <p:spPr>
          <a:xfrm>
            <a:off x="272482" y="1772816"/>
            <a:ext cx="3960440" cy="1512168"/>
          </a:xfrm>
          <a:prstGeom prst="rect">
            <a:avLst/>
          </a:prstGeom>
        </p:spPr>
        <p:txBody>
          <a:bodyPr/>
          <a:lstStyle>
            <a:lvl1pPr>
              <a:defRPr sz="1108">
                <a:latin typeface="+mn-ea"/>
                <a:ea typeface="+mn-ea"/>
              </a:defRPr>
            </a:lvl1pPr>
            <a:lvl2pPr marL="329720" indent="-164127">
              <a:defRPr sz="831">
                <a:latin typeface="+mn-ea"/>
                <a:ea typeface="+mn-ea"/>
              </a:defRPr>
            </a:lvl2pPr>
            <a:lvl3pPr>
              <a:defRPr sz="1292">
                <a:latin typeface="+mj-ea"/>
                <a:ea typeface="+mj-ea"/>
              </a:defRPr>
            </a:lvl3pPr>
            <a:lvl4pPr>
              <a:defRPr sz="1108">
                <a:latin typeface="+mn-ea"/>
                <a:ea typeface="+mn-ea"/>
              </a:defRPr>
            </a:lvl4pPr>
            <a:lvl5pPr>
              <a:defRPr sz="1108"/>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6" name="テキスト プレースホルダ 20"/>
          <p:cNvSpPr>
            <a:spLocks noGrp="1"/>
          </p:cNvSpPr>
          <p:nvPr>
            <p:ph type="body" sz="quarter" idx="15"/>
          </p:nvPr>
        </p:nvSpPr>
        <p:spPr>
          <a:xfrm>
            <a:off x="272482" y="3861048"/>
            <a:ext cx="3960440" cy="2520280"/>
          </a:xfrm>
          <a:prstGeom prst="rect">
            <a:avLst/>
          </a:prstGeom>
        </p:spPr>
        <p:txBody>
          <a:bodyPr/>
          <a:lstStyle>
            <a:lvl1pPr>
              <a:defRPr sz="1108">
                <a:latin typeface="+mn-ea"/>
                <a:ea typeface="+mn-ea"/>
              </a:defRPr>
            </a:lvl1pPr>
            <a:lvl2pPr marL="329720" indent="-164127">
              <a:defRPr sz="831">
                <a:latin typeface="+mn-ea"/>
                <a:ea typeface="+mn-ea"/>
              </a:defRPr>
            </a:lvl2pPr>
            <a:lvl3pPr>
              <a:defRPr sz="1292">
                <a:latin typeface="+mj-ea"/>
                <a:ea typeface="+mj-ea"/>
              </a:defRPr>
            </a:lvl3pPr>
            <a:lvl4pPr>
              <a:defRPr sz="1108">
                <a:latin typeface="+mn-ea"/>
                <a:ea typeface="+mn-ea"/>
              </a:defRPr>
            </a:lvl4pPr>
            <a:lvl5pPr>
              <a:defRPr sz="1108"/>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7" name="テキスト プレースホルダ 20"/>
          <p:cNvSpPr>
            <a:spLocks noGrp="1"/>
          </p:cNvSpPr>
          <p:nvPr>
            <p:ph type="body" sz="quarter" idx="16"/>
          </p:nvPr>
        </p:nvSpPr>
        <p:spPr>
          <a:xfrm>
            <a:off x="4448944" y="1772819"/>
            <a:ext cx="5184576" cy="4608513"/>
          </a:xfrm>
          <a:prstGeom prst="rect">
            <a:avLst/>
          </a:prstGeom>
        </p:spPr>
        <p:txBody>
          <a:bodyPr/>
          <a:lstStyle>
            <a:lvl1pPr>
              <a:defRPr sz="1108">
                <a:latin typeface="+mn-ea"/>
                <a:ea typeface="+mn-ea"/>
              </a:defRPr>
            </a:lvl1pPr>
            <a:lvl2pPr marL="329720" indent="-164127">
              <a:defRPr sz="831">
                <a:latin typeface="+mn-ea"/>
                <a:ea typeface="+mn-ea"/>
              </a:defRPr>
            </a:lvl2pPr>
            <a:lvl3pPr>
              <a:defRPr sz="1292">
                <a:latin typeface="+mj-ea"/>
                <a:ea typeface="+mj-ea"/>
              </a:defRPr>
            </a:lvl3pPr>
            <a:lvl4pPr>
              <a:defRPr sz="1108">
                <a:latin typeface="+mn-ea"/>
                <a:ea typeface="+mn-ea"/>
              </a:defRPr>
            </a:lvl4pPr>
            <a:lvl5pPr>
              <a:defRPr sz="1108"/>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865575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NRIロゴ">
    <p:spTree>
      <p:nvGrpSpPr>
        <p:cNvPr id="1" name=""/>
        <p:cNvGrpSpPr/>
        <p:nvPr/>
      </p:nvGrpSpPr>
      <p:grpSpPr>
        <a:xfrm>
          <a:off x="0" y="0"/>
          <a:ext cx="0" cy="0"/>
          <a:chOff x="0" y="0"/>
          <a:chExt cx="0" cy="0"/>
        </a:xfrm>
      </p:grpSpPr>
      <p:grpSp>
        <p:nvGrpSpPr>
          <p:cNvPr id="2" name="グループ化 31"/>
          <p:cNvGrpSpPr>
            <a:grpSpLocks noChangeAspect="1"/>
          </p:cNvGrpSpPr>
          <p:nvPr/>
        </p:nvGrpSpPr>
        <p:grpSpPr>
          <a:xfrm>
            <a:off x="2216696" y="1917120"/>
            <a:ext cx="5409096" cy="2592000"/>
            <a:chOff x="539552" y="3284984"/>
            <a:chExt cx="6537211" cy="3132584"/>
          </a:xfrm>
        </p:grpSpPr>
        <p:pic>
          <p:nvPicPr>
            <p:cNvPr id="33"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4" name="Freeform 290"/>
            <p:cNvSpPr>
              <a:spLocks noChangeAspect="1"/>
            </p:cNvSpPr>
            <p:nvPr/>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sz="1800" dirty="0">
                <a:solidFill>
                  <a:prstClr val="black"/>
                </a:solidFill>
              </a:endParaRPr>
            </a:p>
          </p:txBody>
        </p:sp>
        <p:sp>
          <p:nvSpPr>
            <p:cNvPr id="35" name="Freeform 291"/>
            <p:cNvSpPr>
              <a:spLocks noChangeAspect="1"/>
            </p:cNvSpPr>
            <p:nvPr/>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sz="1800" dirty="0">
                <a:solidFill>
                  <a:prstClr val="black"/>
                </a:solidFill>
              </a:endParaRPr>
            </a:p>
          </p:txBody>
        </p:sp>
        <p:sp>
          <p:nvSpPr>
            <p:cNvPr id="36" name="Freeform 292"/>
            <p:cNvSpPr>
              <a:spLocks noChangeAspect="1"/>
            </p:cNvSpPr>
            <p:nvPr/>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37" name="Freeform 293"/>
            <p:cNvSpPr>
              <a:spLocks noChangeAspect="1"/>
            </p:cNvSpPr>
            <p:nvPr/>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38" name="Rectangle 294"/>
            <p:cNvSpPr>
              <a:spLocks noChangeAspect="1" noChangeArrowheads="1"/>
            </p:cNvSpPr>
            <p:nvPr/>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sz="1800" dirty="0">
                <a:solidFill>
                  <a:prstClr val="black"/>
                </a:solidFill>
              </a:endParaRPr>
            </a:p>
          </p:txBody>
        </p:sp>
        <p:sp>
          <p:nvSpPr>
            <p:cNvPr id="39" name="Freeform 295"/>
            <p:cNvSpPr>
              <a:spLocks noChangeAspect="1"/>
            </p:cNvSpPr>
            <p:nvPr/>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40" name="Freeform 296"/>
            <p:cNvSpPr>
              <a:spLocks noChangeAspect="1"/>
            </p:cNvSpPr>
            <p:nvPr/>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41" name="Freeform 297"/>
            <p:cNvSpPr>
              <a:spLocks noChangeAspect="1" noEditPoints="1"/>
            </p:cNvSpPr>
            <p:nvPr/>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42" name="Freeform 298"/>
            <p:cNvSpPr>
              <a:spLocks noChangeAspect="1" noEditPoints="1"/>
            </p:cNvSpPr>
            <p:nvPr/>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sz="1800" dirty="0">
                <a:solidFill>
                  <a:prstClr val="black"/>
                </a:solidFill>
              </a:endParaRPr>
            </a:p>
          </p:txBody>
        </p:sp>
        <p:sp>
          <p:nvSpPr>
            <p:cNvPr id="43" name="Freeform 299"/>
            <p:cNvSpPr>
              <a:spLocks noChangeAspect="1" noEditPoints="1"/>
            </p:cNvSpPr>
            <p:nvPr/>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44" name="Freeform 300"/>
            <p:cNvSpPr>
              <a:spLocks noChangeAspect="1"/>
            </p:cNvSpPr>
            <p:nvPr/>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45" name="Freeform 301"/>
            <p:cNvSpPr>
              <a:spLocks noChangeAspect="1"/>
            </p:cNvSpPr>
            <p:nvPr/>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46" name="Freeform 302"/>
            <p:cNvSpPr>
              <a:spLocks noChangeAspect="1"/>
            </p:cNvSpPr>
            <p:nvPr/>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47" name="Freeform 303"/>
            <p:cNvSpPr>
              <a:spLocks noChangeAspect="1" noEditPoints="1"/>
            </p:cNvSpPr>
            <p:nvPr/>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48" name="Freeform 304"/>
            <p:cNvSpPr>
              <a:spLocks noChangeAspect="1" noEditPoints="1"/>
            </p:cNvSpPr>
            <p:nvPr/>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49" name="Freeform 305"/>
            <p:cNvSpPr>
              <a:spLocks noChangeAspect="1" noEditPoints="1"/>
            </p:cNvSpPr>
            <p:nvPr/>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50" name="Freeform 306"/>
            <p:cNvSpPr>
              <a:spLocks noChangeAspect="1" noEditPoints="1"/>
            </p:cNvSpPr>
            <p:nvPr/>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51" name="Freeform 307"/>
            <p:cNvSpPr>
              <a:spLocks noChangeAspect="1"/>
            </p:cNvSpPr>
            <p:nvPr/>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52" name="Freeform 308"/>
            <p:cNvSpPr>
              <a:spLocks noChangeAspect="1"/>
            </p:cNvSpPr>
            <p:nvPr/>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53" name="Freeform 309"/>
            <p:cNvSpPr>
              <a:spLocks noChangeAspect="1"/>
            </p:cNvSpPr>
            <p:nvPr/>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54" name="Freeform 310"/>
            <p:cNvSpPr>
              <a:spLocks noChangeAspect="1"/>
            </p:cNvSpPr>
            <p:nvPr/>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55" name="Freeform 311"/>
            <p:cNvSpPr>
              <a:spLocks noChangeAspect="1"/>
            </p:cNvSpPr>
            <p:nvPr/>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56" name="Freeform 312"/>
            <p:cNvSpPr>
              <a:spLocks noChangeAspect="1"/>
            </p:cNvSpPr>
            <p:nvPr/>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57" name="Freeform 313"/>
            <p:cNvSpPr>
              <a:spLocks noChangeAspect="1"/>
            </p:cNvSpPr>
            <p:nvPr/>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58" name="Freeform 314"/>
            <p:cNvSpPr>
              <a:spLocks noChangeAspect="1"/>
            </p:cNvSpPr>
            <p:nvPr/>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sp>
          <p:nvSpPr>
            <p:cNvPr id="59" name="Freeform 315"/>
            <p:cNvSpPr>
              <a:spLocks noChangeAspect="1" noEditPoints="1"/>
            </p:cNvSpPr>
            <p:nvPr/>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sz="1800" dirty="0">
                <a:solidFill>
                  <a:prstClr val="black"/>
                </a:solidFill>
              </a:endParaRPr>
            </a:p>
          </p:txBody>
        </p:sp>
      </p:grpSp>
    </p:spTree>
    <p:extLst>
      <p:ext uri="{BB962C8B-B14F-4D97-AF65-F5344CB8AC3E}">
        <p14:creationId xmlns:p14="http://schemas.microsoft.com/office/powerpoint/2010/main" val="9473355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25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ビジネスモデルキャンバス">
    <p:spTree>
      <p:nvGrpSpPr>
        <p:cNvPr id="1" name=""/>
        <p:cNvGrpSpPr/>
        <p:nvPr/>
      </p:nvGrpSpPr>
      <p:grpSpPr>
        <a:xfrm>
          <a:off x="0" y="0"/>
          <a:ext cx="0" cy="0"/>
          <a:chOff x="0" y="0"/>
          <a:chExt cx="0" cy="0"/>
        </a:xfrm>
      </p:grpSpPr>
      <p:pic>
        <p:nvPicPr>
          <p:cNvPr id="2" name="図 1"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903889" cy="6858000"/>
          </a:xfrm>
          <a:prstGeom prst="rect">
            <a:avLst/>
          </a:prstGeom>
        </p:spPr>
      </p:pic>
    </p:spTree>
    <p:extLst>
      <p:ext uri="{BB962C8B-B14F-4D97-AF65-F5344CB8AC3E}">
        <p14:creationId xmlns:p14="http://schemas.microsoft.com/office/powerpoint/2010/main" val="26154885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pic>
        <p:nvPicPr>
          <p:cNvPr id="4" name="Picture 13" descr="logo_210x45"/>
          <p:cNvPicPr>
            <a:picLocks noChangeAspect="1" noChangeArrowheads="1"/>
          </p:cNvPicPr>
          <p:nvPr userDrawn="1"/>
        </p:nvPicPr>
        <p:blipFill>
          <a:blip r:embed="rId2" cstate="print"/>
          <a:srcRect/>
          <a:stretch>
            <a:fillRect/>
          </a:stretch>
        </p:blipFill>
        <p:spPr bwMode="auto">
          <a:xfrm>
            <a:off x="4172214" y="6546850"/>
            <a:ext cx="1547813" cy="306388"/>
          </a:xfrm>
          <a:prstGeom prst="rect">
            <a:avLst/>
          </a:prstGeom>
          <a:noFill/>
          <a:ln w="9525">
            <a:noFill/>
            <a:miter lim="800000"/>
            <a:headEnd/>
            <a:tailEnd/>
          </a:ln>
        </p:spPr>
      </p:pic>
      <p:sp>
        <p:nvSpPr>
          <p:cNvPr id="5" name="Rectangle 13"/>
          <p:cNvSpPr>
            <a:spLocks noChangeArrowheads="1"/>
          </p:cNvSpPr>
          <p:nvPr userDrawn="1"/>
        </p:nvSpPr>
        <p:spPr bwMode="auto">
          <a:xfrm>
            <a:off x="7594600" y="6524626"/>
            <a:ext cx="2311400" cy="288925"/>
          </a:xfrm>
          <a:prstGeom prst="rect">
            <a:avLst/>
          </a:prstGeom>
          <a:noFill/>
          <a:ln w="9525">
            <a:noFill/>
            <a:miter lim="800000"/>
            <a:headEnd/>
            <a:tailEnd/>
          </a:ln>
        </p:spPr>
        <p:txBody>
          <a:bodyPr/>
          <a:lstStyle/>
          <a:p>
            <a:pPr algn="r" fontAlgn="base">
              <a:spcBef>
                <a:spcPct val="0"/>
              </a:spcBef>
              <a:spcAft>
                <a:spcPct val="0"/>
              </a:spcAft>
            </a:pPr>
            <a:fld id="{EF7BF398-9A67-4F68-AED1-CD6A2330395F}" type="slidenum">
              <a:rPr lang="en-US" altLang="ja-JP" sz="2000">
                <a:solidFill>
                  <a:srgbClr val="000000"/>
                </a:solidFill>
              </a:rPr>
              <a:pPr algn="r" fontAlgn="base">
                <a:spcBef>
                  <a:spcPct val="0"/>
                </a:spcBef>
                <a:spcAft>
                  <a:spcPct val="0"/>
                </a:spcAft>
              </a:pPr>
              <a:t>‹#›</a:t>
            </a:fld>
            <a:endParaRPr lang="en-US" altLang="ja-JP" sz="2000" dirty="0">
              <a:solidFill>
                <a:srgbClr val="000000"/>
              </a:solidFill>
            </a:endParaRPr>
          </a:p>
        </p:txBody>
      </p:sp>
      <p:cxnSp>
        <p:nvCxnSpPr>
          <p:cNvPr id="6" name="直線コネクタ 5"/>
          <p:cNvCxnSpPr/>
          <p:nvPr userDrawn="1"/>
        </p:nvCxnSpPr>
        <p:spPr>
          <a:xfrm>
            <a:off x="0" y="549275"/>
            <a:ext cx="9906000" cy="0"/>
          </a:xfrm>
          <a:prstGeom prst="line">
            <a:avLst/>
          </a:prstGeom>
          <a:ln w="254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674" y="0"/>
            <a:ext cx="9905326" cy="548680"/>
          </a:xfrm>
        </p:spPr>
        <p:txBody>
          <a:bodyPr>
            <a:noAutofit/>
          </a:bodyPr>
          <a:lstStyle>
            <a:lvl1pPr algn="l">
              <a:defRPr sz="2800" baseline="0"/>
            </a:lvl1p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lvl1pPr marL="0" indent="0">
              <a:buFontTx/>
              <a:buNone/>
              <a:defRPr sz="1800" baseline="0"/>
            </a:lvl1pPr>
            <a:lvl2pPr marL="457200" indent="0">
              <a:buFontTx/>
              <a:buNone/>
              <a:defRPr sz="1800"/>
            </a:lvl2pPr>
            <a:lvl3pPr marL="914400" indent="0">
              <a:buFontTx/>
              <a:buNone/>
              <a:defRPr sz="1600"/>
            </a:lvl3pPr>
            <a:lvl4pPr marL="1371600" indent="0">
              <a:buFontTx/>
              <a:buNone/>
              <a:defRPr sz="1600"/>
            </a:lvl4pPr>
            <a:lvl5pPr marL="1828800" indent="0">
              <a:buFontTx/>
              <a:buNone/>
              <a:defRPr sz="16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7" name="日付プレースホルダー 3"/>
          <p:cNvSpPr>
            <a:spLocks noGrp="1"/>
          </p:cNvSpPr>
          <p:nvPr>
            <p:ph type="dt" sz="half" idx="10"/>
          </p:nvPr>
        </p:nvSpPr>
        <p:spPr>
          <a:xfrm>
            <a:off x="495300" y="6356351"/>
            <a:ext cx="2311400" cy="365125"/>
          </a:xfrm>
          <a:prstGeom prst="rect">
            <a:avLst/>
          </a:prstGeom>
        </p:spPr>
        <p:txBody>
          <a:bodyPr/>
          <a:lstStyle>
            <a:lvl1pPr>
              <a:defRPr/>
            </a:lvl1pPr>
          </a:lstStyle>
          <a:p>
            <a:pPr fontAlgn="base">
              <a:spcBef>
                <a:spcPct val="0"/>
              </a:spcBef>
              <a:spcAft>
                <a:spcPct val="0"/>
              </a:spcAft>
              <a:defRPr/>
            </a:pPr>
            <a:fld id="{864D2905-9DF5-4591-BF05-FF9D55C72940}" type="datetimeFigureOut">
              <a:rPr lang="ja-JP" altLang="en-US">
                <a:solidFill>
                  <a:srgbClr val="000000"/>
                </a:solidFill>
                <a:latin typeface="Calibri" pitchFamily="34" charset="0"/>
              </a:rPr>
              <a:pPr fontAlgn="base">
                <a:spcBef>
                  <a:spcPct val="0"/>
                </a:spcBef>
                <a:spcAft>
                  <a:spcPct val="0"/>
                </a:spcAft>
                <a:defRPr/>
              </a:pPr>
              <a:t>2020/9/22</a:t>
            </a:fld>
            <a:endParaRPr lang="ja-JP" altLang="en-US" dirty="0">
              <a:solidFill>
                <a:srgbClr val="000000"/>
              </a:solidFill>
              <a:latin typeface="Calibri" pitchFamily="34" charset="0"/>
            </a:endParaRPr>
          </a:p>
        </p:txBody>
      </p:sp>
    </p:spTree>
    <p:extLst>
      <p:ext uri="{BB962C8B-B14F-4D97-AF65-F5344CB8AC3E}">
        <p14:creationId xmlns:p14="http://schemas.microsoft.com/office/powerpoint/2010/main" val="2126666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63" name="Rectangle 341"/>
          <p:cNvSpPr>
            <a:spLocks noChangeArrowheads="1"/>
          </p:cNvSpPr>
          <p:nvPr userDrawn="1"/>
        </p:nvSpPr>
        <p:spPr bwMode="auto">
          <a:xfrm>
            <a:off x="7570788" y="0"/>
            <a:ext cx="2332037" cy="76200"/>
          </a:xfrm>
          <a:prstGeom prst="rect">
            <a:avLst/>
          </a:prstGeom>
          <a:solidFill>
            <a:schemeClr val="accent6"/>
          </a:solidFill>
          <a:ln w="9525">
            <a:noFill/>
            <a:miter lim="800000"/>
            <a:headEnd/>
            <a:tailEnd/>
          </a:ln>
          <a:effectLst/>
        </p:spPr>
        <p:txBody>
          <a:bodyPr wrap="none" anchor="ctr"/>
          <a:lstStyle/>
          <a:p>
            <a:pPr>
              <a:defRPr/>
            </a:pPr>
            <a:endParaRPr lang="ja-JP" altLang="en-US" dirty="0">
              <a:solidFill>
                <a:prstClr val="black"/>
              </a:solidFill>
            </a:endParaRPr>
          </a:p>
        </p:txBody>
      </p:sp>
      <p:sp>
        <p:nvSpPr>
          <p:cNvPr id="182" name="Rectangle 10"/>
          <p:cNvSpPr>
            <a:spLocks noGrp="1" noChangeArrowheads="1"/>
          </p:cNvSpPr>
          <p:nvPr>
            <p:ph type="subTitle" sz="quarter" idx="1"/>
          </p:nvPr>
        </p:nvSpPr>
        <p:spPr bwMode="gray">
          <a:xfrm>
            <a:off x="1136650" y="476672"/>
            <a:ext cx="4325938" cy="762000"/>
          </a:xfrm>
          <a:prstGeom prst="rect">
            <a:avLst/>
          </a:prstGeom>
        </p:spPr>
        <p:txBody>
          <a:bodyPr lIns="0" tIns="43193" rIns="0" bIns="79200" anchor="ctr">
            <a:normAutofit/>
          </a:bodyPr>
          <a:lstStyle>
            <a:lvl1pPr marL="0" indent="0">
              <a:spcBef>
                <a:spcPct val="25000"/>
              </a:spcBef>
              <a:buFont typeface="Wingdings" pitchFamily="2" charset="2"/>
              <a:buNone/>
              <a:defRPr sz="1600">
                <a:latin typeface="Arial" panose="020B0604020202020204" pitchFamily="34" charset="0"/>
                <a:ea typeface="ＭＳ Ｐゴシック" panose="020B0600070205080204" pitchFamily="50" charset="-128"/>
                <a:cs typeface="Arial" panose="020B0604020202020204" pitchFamily="34" charset="0"/>
              </a:defRPr>
            </a:lvl1pPr>
          </a:lstStyle>
          <a:p>
            <a:pPr marL="0" marR="0" lvl="0" indent="0" algn="l" defTabSz="914400" rtl="0" eaLnBrk="1" fontAlgn="auto" latinLnBrk="0" hangingPunct="1">
              <a:lnSpc>
                <a:spcPct val="100000"/>
              </a:lnSpc>
              <a:spcBef>
                <a:spcPct val="25000"/>
              </a:spcBef>
              <a:spcAft>
                <a:spcPts val="0"/>
              </a:spcAft>
              <a:buClrTx/>
              <a:buSzTx/>
              <a:buFont typeface="Wingdings" pitchFamily="2" charset="2"/>
              <a:buNone/>
              <a:tabLst/>
              <a:defRPr/>
            </a:pPr>
            <a:r>
              <a:rPr lang="ja-JP" altLang="en-US"/>
              <a:t>マスタ サブタイトルの書式設定</a:t>
            </a:r>
            <a:endParaRPr lang="ja-JP" altLang="en-US" dirty="0"/>
          </a:p>
        </p:txBody>
      </p:sp>
      <p:sp>
        <p:nvSpPr>
          <p:cNvPr id="184" name="Rectangle 9"/>
          <p:cNvSpPr>
            <a:spLocks noGrp="1" noChangeArrowheads="1"/>
          </p:cNvSpPr>
          <p:nvPr>
            <p:ph type="ctrTitle" sz="quarter"/>
          </p:nvPr>
        </p:nvSpPr>
        <p:spPr bwMode="gray">
          <a:xfrm>
            <a:off x="1136650" y="1844824"/>
            <a:ext cx="7620000" cy="1981200"/>
          </a:xfrm>
          <a:prstGeom prst="rect">
            <a:avLst/>
          </a:prstGeom>
        </p:spPr>
        <p:txBody>
          <a:bodyPr tIns="43193" bIns="43193" anchor="ctr"/>
          <a:lstStyle>
            <a:lvl1pPr fontAlgn="ctr">
              <a:lnSpc>
                <a:spcPct val="125000"/>
              </a:lnSpc>
              <a:spcBef>
                <a:spcPct val="50000"/>
              </a:spcBef>
              <a:defRPr sz="2400">
                <a:latin typeface="HGP創英角ｺﾞｼｯｸUB" pitchFamily="50" charset="-128"/>
                <a:ea typeface="HGP創英角ｺﾞｼｯｸUB" pitchFamily="50" charset="-128"/>
              </a:defRPr>
            </a:lvl1pPr>
          </a:lstStyle>
          <a:p>
            <a:r>
              <a:rPr lang="ja-JP" altLang="en-US" dirty="0"/>
              <a:t>マスタ タイトルの書式設定</a:t>
            </a:r>
          </a:p>
        </p:txBody>
      </p:sp>
      <p:sp>
        <p:nvSpPr>
          <p:cNvPr id="185" name="Line 282"/>
          <p:cNvSpPr>
            <a:spLocks noChangeShapeType="1"/>
          </p:cNvSpPr>
          <p:nvPr userDrawn="1"/>
        </p:nvSpPr>
        <p:spPr bwMode="auto">
          <a:xfrm>
            <a:off x="1136650" y="1268760"/>
            <a:ext cx="876935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186" name="Line 197"/>
          <p:cNvSpPr>
            <a:spLocks noChangeShapeType="1"/>
          </p:cNvSpPr>
          <p:nvPr userDrawn="1"/>
        </p:nvSpPr>
        <p:spPr bwMode="auto">
          <a:xfrm>
            <a:off x="6019800" y="4953000"/>
            <a:ext cx="388620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65" name="テキスト プレースホルダ 64"/>
          <p:cNvSpPr>
            <a:spLocks noGrp="1"/>
          </p:cNvSpPr>
          <p:nvPr>
            <p:ph type="body" sz="quarter" idx="10"/>
          </p:nvPr>
        </p:nvSpPr>
        <p:spPr>
          <a:xfrm>
            <a:off x="6033120" y="4581128"/>
            <a:ext cx="2232248" cy="288652"/>
          </a:xfrm>
        </p:spPr>
        <p:txBody>
          <a:bodyPr lIns="0" rIns="0" anchor="ctr" anchorCtr="0"/>
          <a:lstStyle>
            <a:lvl1pPr marL="0" indent="0">
              <a:buNone/>
              <a:defRPr sz="14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68" name="テキスト プレースホルダ 64"/>
          <p:cNvSpPr>
            <a:spLocks noGrp="1"/>
          </p:cNvSpPr>
          <p:nvPr>
            <p:ph type="body" sz="quarter" idx="11"/>
          </p:nvPr>
        </p:nvSpPr>
        <p:spPr>
          <a:xfrm>
            <a:off x="6033120" y="5085184"/>
            <a:ext cx="3672855" cy="648072"/>
          </a:xfrm>
        </p:spPr>
        <p:txBody>
          <a:bodyPr lIns="0" rIns="0" anchor="ctr" anchorCtr="0"/>
          <a:lstStyle>
            <a:lvl1pPr marL="0" indent="0">
              <a:spcBef>
                <a:spcPts val="0"/>
              </a:spcBef>
              <a:buNone/>
              <a:defRPr sz="12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69" name="テキスト プレースホルダ 64"/>
          <p:cNvSpPr>
            <a:spLocks noGrp="1"/>
          </p:cNvSpPr>
          <p:nvPr>
            <p:ph type="body" sz="quarter" idx="12"/>
          </p:nvPr>
        </p:nvSpPr>
        <p:spPr>
          <a:xfrm>
            <a:off x="6033120" y="5805264"/>
            <a:ext cx="3672855" cy="360040"/>
          </a:xfrm>
        </p:spPr>
        <p:txBody>
          <a:bodyPr lIns="0" rIns="0" anchor="ctr" anchorCtr="0"/>
          <a:lstStyle>
            <a:lvl1pPr marL="0" indent="0">
              <a:buNone/>
              <a:defRPr sz="18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70" name="テキスト プレースホルダ 64"/>
          <p:cNvSpPr>
            <a:spLocks noGrp="1"/>
          </p:cNvSpPr>
          <p:nvPr>
            <p:ph type="body" sz="quarter" idx="13"/>
          </p:nvPr>
        </p:nvSpPr>
        <p:spPr>
          <a:xfrm>
            <a:off x="6033120" y="6237312"/>
            <a:ext cx="3672855" cy="360040"/>
          </a:xfrm>
        </p:spPr>
        <p:txBody>
          <a:bodyPr lIns="0" rIns="0" anchor="ctr" anchorCtr="0"/>
          <a:lstStyle>
            <a:lvl1pPr marL="0" indent="0">
              <a:spcBef>
                <a:spcPts val="0"/>
              </a:spcBef>
              <a:buNone/>
              <a:defRPr sz="10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grpSp>
        <p:nvGrpSpPr>
          <p:cNvPr id="370" name="グループ化 369"/>
          <p:cNvGrpSpPr>
            <a:grpSpLocks noChangeAspect="1"/>
          </p:cNvGrpSpPr>
          <p:nvPr userDrawn="1"/>
        </p:nvGrpSpPr>
        <p:grpSpPr>
          <a:xfrm>
            <a:off x="5710713" y="152400"/>
            <a:ext cx="1260000" cy="603783"/>
            <a:chOff x="539552" y="3284984"/>
            <a:chExt cx="6537211" cy="3132584"/>
          </a:xfrm>
        </p:grpSpPr>
        <p:pic>
          <p:nvPicPr>
            <p:cNvPr id="371"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72" name="Freeform 290"/>
            <p:cNvSpPr>
              <a:spLocks noChangeAspect="1"/>
            </p:cNvSpPr>
            <p:nvPr userDrawn="1"/>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3" name="Freeform 291"/>
            <p:cNvSpPr>
              <a:spLocks noChangeAspect="1"/>
            </p:cNvSpPr>
            <p:nvPr userDrawn="1"/>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4" name="Freeform 292"/>
            <p:cNvSpPr>
              <a:spLocks noChangeAspect="1"/>
            </p:cNvSpPr>
            <p:nvPr userDrawn="1"/>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5" name="Freeform 293"/>
            <p:cNvSpPr>
              <a:spLocks noChangeAspect="1"/>
            </p:cNvSpPr>
            <p:nvPr userDrawn="1"/>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6" name="Rectangle 294"/>
            <p:cNvSpPr>
              <a:spLocks noChangeAspect="1" noChangeArrowheads="1"/>
            </p:cNvSpPr>
            <p:nvPr userDrawn="1"/>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dirty="0">
                <a:solidFill>
                  <a:prstClr val="black"/>
                </a:solidFill>
              </a:endParaRPr>
            </a:p>
          </p:txBody>
        </p:sp>
        <p:sp>
          <p:nvSpPr>
            <p:cNvPr id="377" name="Freeform 295"/>
            <p:cNvSpPr>
              <a:spLocks noChangeAspect="1"/>
            </p:cNvSpPr>
            <p:nvPr userDrawn="1"/>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8" name="Freeform 296"/>
            <p:cNvSpPr>
              <a:spLocks noChangeAspect="1"/>
            </p:cNvSpPr>
            <p:nvPr userDrawn="1"/>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9" name="Freeform 297"/>
            <p:cNvSpPr>
              <a:spLocks noChangeAspect="1" noEditPoints="1"/>
            </p:cNvSpPr>
            <p:nvPr userDrawn="1"/>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0" name="Freeform 298"/>
            <p:cNvSpPr>
              <a:spLocks noChangeAspect="1" noEditPoints="1"/>
            </p:cNvSpPr>
            <p:nvPr userDrawn="1"/>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1" name="Freeform 299"/>
            <p:cNvSpPr>
              <a:spLocks noChangeAspect="1" noEditPoints="1"/>
            </p:cNvSpPr>
            <p:nvPr userDrawn="1"/>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2" name="Freeform 300"/>
            <p:cNvSpPr>
              <a:spLocks noChangeAspect="1"/>
            </p:cNvSpPr>
            <p:nvPr userDrawn="1"/>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3" name="Freeform 301"/>
            <p:cNvSpPr>
              <a:spLocks noChangeAspect="1"/>
            </p:cNvSpPr>
            <p:nvPr userDrawn="1"/>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4" name="Freeform 302"/>
            <p:cNvSpPr>
              <a:spLocks noChangeAspect="1"/>
            </p:cNvSpPr>
            <p:nvPr userDrawn="1"/>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5" name="Freeform 303"/>
            <p:cNvSpPr>
              <a:spLocks noChangeAspect="1" noEditPoints="1"/>
            </p:cNvSpPr>
            <p:nvPr userDrawn="1"/>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6" name="Freeform 304"/>
            <p:cNvSpPr>
              <a:spLocks noChangeAspect="1" noEditPoints="1"/>
            </p:cNvSpPr>
            <p:nvPr userDrawn="1"/>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7" name="Freeform 305"/>
            <p:cNvSpPr>
              <a:spLocks noChangeAspect="1" noEditPoints="1"/>
            </p:cNvSpPr>
            <p:nvPr userDrawn="1"/>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8" name="Freeform 306"/>
            <p:cNvSpPr>
              <a:spLocks noChangeAspect="1" noEditPoints="1"/>
            </p:cNvSpPr>
            <p:nvPr userDrawn="1"/>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9" name="Freeform 307"/>
            <p:cNvSpPr>
              <a:spLocks noChangeAspect="1"/>
            </p:cNvSpPr>
            <p:nvPr userDrawn="1"/>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0" name="Freeform 308"/>
            <p:cNvSpPr>
              <a:spLocks noChangeAspect="1"/>
            </p:cNvSpPr>
            <p:nvPr userDrawn="1"/>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1" name="Freeform 309"/>
            <p:cNvSpPr>
              <a:spLocks noChangeAspect="1"/>
            </p:cNvSpPr>
            <p:nvPr userDrawn="1"/>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2" name="Freeform 310"/>
            <p:cNvSpPr>
              <a:spLocks noChangeAspect="1"/>
            </p:cNvSpPr>
            <p:nvPr userDrawn="1"/>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3" name="Freeform 311"/>
            <p:cNvSpPr>
              <a:spLocks noChangeAspect="1"/>
            </p:cNvSpPr>
            <p:nvPr userDrawn="1"/>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4" name="Freeform 312"/>
            <p:cNvSpPr>
              <a:spLocks noChangeAspect="1"/>
            </p:cNvSpPr>
            <p:nvPr userDrawn="1"/>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5" name="Freeform 313"/>
            <p:cNvSpPr>
              <a:spLocks noChangeAspect="1"/>
            </p:cNvSpPr>
            <p:nvPr userDrawn="1"/>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6" name="Freeform 314"/>
            <p:cNvSpPr>
              <a:spLocks noChangeAspect="1"/>
            </p:cNvSpPr>
            <p:nvPr userDrawn="1"/>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7" name="Freeform 315"/>
            <p:cNvSpPr>
              <a:spLocks noChangeAspect="1" noEditPoints="1"/>
            </p:cNvSpPr>
            <p:nvPr userDrawn="1"/>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grpSp>
      <p:pic>
        <p:nvPicPr>
          <p:cNvPr id="83" name="Nomura Research Institute India Pacific Pvt. Ltd." hidden="1"/>
          <p:cNvPicPr>
            <a:picLocks noChangeAspect="1"/>
          </p:cNvPicPr>
          <p:nvPr userDrawn="1"/>
        </p:nvPicPr>
        <p:blipFill>
          <a:blip r:embed="rId3" cstate="print"/>
          <a:srcRect/>
          <a:stretch>
            <a:fillRect/>
          </a:stretch>
        </p:blipFill>
        <p:spPr bwMode="auto">
          <a:xfrm>
            <a:off x="7604325" y="150019"/>
            <a:ext cx="2016000" cy="284945"/>
          </a:xfrm>
          <a:prstGeom prst="rect">
            <a:avLst/>
          </a:prstGeom>
          <a:noFill/>
          <a:ln w="9525">
            <a:noFill/>
            <a:miter lim="800000"/>
            <a:headEnd/>
            <a:tailEnd/>
          </a:ln>
        </p:spPr>
      </p:pic>
      <p:pic>
        <p:nvPicPr>
          <p:cNvPr id="81" name="Nomura Research Institute Hong Kong Limited." hidden="1"/>
          <p:cNvPicPr>
            <a:picLocks noChangeAspect="1" noChangeArrowheads="1"/>
          </p:cNvPicPr>
          <p:nvPr userDrawn="1"/>
        </p:nvPicPr>
        <p:blipFill>
          <a:blip r:embed="rId4" cstate="print"/>
          <a:srcRect/>
          <a:stretch>
            <a:fillRect/>
          </a:stretch>
        </p:blipFill>
        <p:spPr bwMode="auto">
          <a:xfrm>
            <a:off x="7620334" y="154781"/>
            <a:ext cx="1754880" cy="288000"/>
          </a:xfrm>
          <a:prstGeom prst="rect">
            <a:avLst/>
          </a:prstGeom>
          <a:noFill/>
        </p:spPr>
      </p:pic>
      <p:pic>
        <p:nvPicPr>
          <p:cNvPr id="84" name="Nomura Research Institute Asia Pacific Pte. Ltd." hidden="1"/>
          <p:cNvPicPr/>
          <p:nvPr userDrawn="1"/>
        </p:nvPicPr>
        <p:blipFill>
          <a:blip r:embed="rId5" cstate="print"/>
          <a:srcRect/>
          <a:stretch>
            <a:fillRect/>
          </a:stretch>
        </p:blipFill>
        <p:spPr bwMode="auto">
          <a:xfrm>
            <a:off x="7570383" y="142876"/>
            <a:ext cx="2037904" cy="287080"/>
          </a:xfrm>
          <a:prstGeom prst="rect">
            <a:avLst/>
          </a:prstGeom>
          <a:noFill/>
          <a:ln w="9525">
            <a:noFill/>
            <a:miter lim="800000"/>
            <a:headEnd/>
            <a:tailEnd/>
          </a:ln>
        </p:spPr>
      </p:pic>
      <p:pic>
        <p:nvPicPr>
          <p:cNvPr id="79" name="野村総研（大連）" hidden="1"/>
          <p:cNvPicPr>
            <a:picLocks noChangeAspect="1" noChangeArrowheads="1"/>
          </p:cNvPicPr>
          <p:nvPr userDrawn="1"/>
        </p:nvPicPr>
        <p:blipFill>
          <a:blip r:embed="rId6" cstate="print"/>
          <a:srcRect/>
          <a:stretch>
            <a:fillRect/>
          </a:stretch>
        </p:blipFill>
        <p:spPr bwMode="auto">
          <a:xfrm>
            <a:off x="7607382" y="150019"/>
            <a:ext cx="1849719" cy="162000"/>
          </a:xfrm>
          <a:prstGeom prst="rect">
            <a:avLst/>
          </a:prstGeom>
          <a:noFill/>
        </p:spPr>
      </p:pic>
      <p:pic>
        <p:nvPicPr>
          <p:cNvPr id="82" name="野村総研（上海）" hidden="1"/>
          <p:cNvPicPr>
            <a:picLocks noChangeAspect="1" noChangeArrowheads="1"/>
          </p:cNvPicPr>
          <p:nvPr userDrawn="1"/>
        </p:nvPicPr>
        <p:blipFill>
          <a:blip r:embed="rId7" cstate="print"/>
          <a:srcRect/>
          <a:stretch>
            <a:fillRect/>
          </a:stretch>
        </p:blipFill>
        <p:spPr bwMode="auto">
          <a:xfrm>
            <a:off x="7593311" y="140495"/>
            <a:ext cx="1837500" cy="176400"/>
          </a:xfrm>
          <a:prstGeom prst="rect">
            <a:avLst/>
          </a:prstGeom>
          <a:noFill/>
        </p:spPr>
      </p:pic>
      <p:pic>
        <p:nvPicPr>
          <p:cNvPr id="67" name="野村総研（北京）" hidden="1"/>
          <p:cNvPicPr>
            <a:picLocks noChangeAspect="1"/>
          </p:cNvPicPr>
          <p:nvPr userDrawn="1"/>
        </p:nvPicPr>
        <p:blipFill>
          <a:blip r:embed="rId8" cstate="print"/>
          <a:srcRect r="2216"/>
          <a:stretch>
            <a:fillRect/>
          </a:stretch>
        </p:blipFill>
        <p:spPr>
          <a:xfrm>
            <a:off x="7571029" y="116685"/>
            <a:ext cx="2150106" cy="224281"/>
          </a:xfrm>
          <a:prstGeom prst="rect">
            <a:avLst/>
          </a:prstGeom>
        </p:spPr>
      </p:pic>
      <p:pic>
        <p:nvPicPr>
          <p:cNvPr id="80" name="Nomura Research Institute Europe Limited" hidden="1"/>
          <p:cNvPicPr>
            <a:picLocks noChangeAspect="1" noChangeArrowheads="1"/>
          </p:cNvPicPr>
          <p:nvPr userDrawn="1"/>
        </p:nvPicPr>
        <p:blipFill>
          <a:blip r:embed="rId9" cstate="print"/>
          <a:srcRect/>
          <a:stretch>
            <a:fillRect/>
          </a:stretch>
        </p:blipFill>
        <p:spPr bwMode="auto">
          <a:xfrm>
            <a:off x="7619137" y="152400"/>
            <a:ext cx="1852444" cy="288000"/>
          </a:xfrm>
          <a:prstGeom prst="rect">
            <a:avLst/>
          </a:prstGeom>
          <a:noFill/>
        </p:spPr>
      </p:pic>
      <p:pic>
        <p:nvPicPr>
          <p:cNvPr id="72" name="Nomura Research Institute America, Inc." hidden="1"/>
          <p:cNvPicPr>
            <a:picLocks noChangeAspect="1"/>
          </p:cNvPicPr>
          <p:nvPr userDrawn="1"/>
        </p:nvPicPr>
        <p:blipFill>
          <a:blip r:embed="rId10" cstate="print"/>
          <a:stretch>
            <a:fillRect/>
          </a:stretch>
        </p:blipFill>
        <p:spPr>
          <a:xfrm>
            <a:off x="7616846" y="152400"/>
            <a:ext cx="1800050" cy="291184"/>
          </a:xfrm>
          <a:prstGeom prst="rect">
            <a:avLst/>
          </a:prstGeom>
        </p:spPr>
      </p:pic>
      <p:pic>
        <p:nvPicPr>
          <p:cNvPr id="85" name="NRIシステムテクノ" hidden="1"/>
          <p:cNvPicPr>
            <a:picLocks noChangeAspect="1"/>
          </p:cNvPicPr>
          <p:nvPr userDrawn="1"/>
        </p:nvPicPr>
        <p:blipFill>
          <a:blip r:embed="rId11" cstate="print"/>
          <a:srcRect/>
          <a:stretch>
            <a:fillRect/>
          </a:stretch>
        </p:blipFill>
        <p:spPr bwMode="auto">
          <a:xfrm>
            <a:off x="7600976" y="147638"/>
            <a:ext cx="1208119" cy="162000"/>
          </a:xfrm>
          <a:prstGeom prst="rect">
            <a:avLst/>
          </a:prstGeom>
          <a:noFill/>
          <a:ln w="9525">
            <a:noFill/>
            <a:miter lim="800000"/>
            <a:headEnd/>
            <a:tailEnd/>
          </a:ln>
        </p:spPr>
      </p:pic>
      <p:pic>
        <p:nvPicPr>
          <p:cNvPr id="76" name="NRIプロセスイノベーション" hidden="1"/>
          <p:cNvPicPr>
            <a:picLocks noChangeAspect="1" noChangeArrowheads="1"/>
          </p:cNvPicPr>
          <p:nvPr userDrawn="1"/>
        </p:nvPicPr>
        <p:blipFill>
          <a:blip r:embed="rId12" cstate="print"/>
          <a:srcRect/>
          <a:stretch>
            <a:fillRect/>
          </a:stretch>
        </p:blipFill>
        <p:spPr bwMode="auto">
          <a:xfrm>
            <a:off x="7608781" y="142876"/>
            <a:ext cx="1667558" cy="165600"/>
          </a:xfrm>
          <a:prstGeom prst="rect">
            <a:avLst/>
          </a:prstGeom>
          <a:noFill/>
        </p:spPr>
      </p:pic>
      <p:pic>
        <p:nvPicPr>
          <p:cNvPr id="75" name="NRI社会情報システム" hidden="1"/>
          <p:cNvPicPr>
            <a:picLocks noChangeAspect="1" noChangeArrowheads="1"/>
          </p:cNvPicPr>
          <p:nvPr userDrawn="1"/>
        </p:nvPicPr>
        <p:blipFill>
          <a:blip r:embed="rId13" cstate="print"/>
          <a:srcRect/>
          <a:stretch>
            <a:fillRect/>
          </a:stretch>
        </p:blipFill>
        <p:spPr bwMode="auto">
          <a:xfrm>
            <a:off x="7554763" y="121447"/>
            <a:ext cx="1434720" cy="219600"/>
          </a:xfrm>
          <a:prstGeom prst="rect">
            <a:avLst/>
          </a:prstGeom>
          <a:noFill/>
        </p:spPr>
      </p:pic>
      <p:pic>
        <p:nvPicPr>
          <p:cNvPr id="73" name="NRIサイバーパテント" hidden="1"/>
          <p:cNvPicPr>
            <a:picLocks noChangeAspect="1" noChangeArrowheads="1"/>
          </p:cNvPicPr>
          <p:nvPr userDrawn="1"/>
        </p:nvPicPr>
        <p:blipFill>
          <a:blip r:embed="rId14" cstate="print"/>
          <a:srcRect/>
          <a:stretch>
            <a:fillRect/>
          </a:stretch>
        </p:blipFill>
        <p:spPr bwMode="auto">
          <a:xfrm>
            <a:off x="7595712" y="133352"/>
            <a:ext cx="1394924" cy="201600"/>
          </a:xfrm>
          <a:prstGeom prst="rect">
            <a:avLst/>
          </a:prstGeom>
          <a:noFill/>
        </p:spPr>
      </p:pic>
      <p:pic>
        <p:nvPicPr>
          <p:cNvPr id="74" name="NRIデータiテック" hidden="1"/>
          <p:cNvPicPr>
            <a:picLocks noChangeAspect="1" noChangeArrowheads="1"/>
          </p:cNvPicPr>
          <p:nvPr userDrawn="1"/>
        </p:nvPicPr>
        <p:blipFill>
          <a:blip r:embed="rId15" cstate="print"/>
          <a:srcRect/>
          <a:stretch>
            <a:fillRect/>
          </a:stretch>
        </p:blipFill>
        <p:spPr bwMode="auto">
          <a:xfrm>
            <a:off x="7567319" y="66539"/>
            <a:ext cx="1270710" cy="273600"/>
          </a:xfrm>
          <a:prstGeom prst="rect">
            <a:avLst/>
          </a:prstGeom>
          <a:noFill/>
        </p:spPr>
      </p:pic>
      <p:pic>
        <p:nvPicPr>
          <p:cNvPr id="77" name="NRIワークプレイスサービス" hidden="1"/>
          <p:cNvPicPr>
            <a:picLocks noChangeAspect="1" noChangeArrowheads="1"/>
          </p:cNvPicPr>
          <p:nvPr userDrawn="1"/>
        </p:nvPicPr>
        <p:blipFill>
          <a:blip r:embed="rId16" cstate="print"/>
          <a:srcRect/>
          <a:stretch>
            <a:fillRect/>
          </a:stretch>
        </p:blipFill>
        <p:spPr bwMode="auto">
          <a:xfrm>
            <a:off x="7592475" y="140495"/>
            <a:ext cx="1774023" cy="180000"/>
          </a:xfrm>
          <a:prstGeom prst="rect">
            <a:avLst/>
          </a:prstGeom>
          <a:noFill/>
        </p:spPr>
      </p:pic>
      <p:pic>
        <p:nvPicPr>
          <p:cNvPr id="71" name="NRIセキュアテクノロジーズ" hidden="1"/>
          <p:cNvPicPr>
            <a:picLocks noChangeAspect="1"/>
          </p:cNvPicPr>
          <p:nvPr userDrawn="1"/>
        </p:nvPicPr>
        <p:blipFill>
          <a:blip r:embed="rId17" cstate="print"/>
          <a:srcRect l="1205" t="18079" b="16391"/>
          <a:stretch>
            <a:fillRect/>
          </a:stretch>
        </p:blipFill>
        <p:spPr>
          <a:xfrm>
            <a:off x="7591975" y="140495"/>
            <a:ext cx="1830458" cy="182096"/>
          </a:xfrm>
          <a:prstGeom prst="rect">
            <a:avLst/>
          </a:prstGeom>
        </p:spPr>
      </p:pic>
      <p:pic>
        <p:nvPicPr>
          <p:cNvPr id="78" name="NRIネットコム" hidden="1"/>
          <p:cNvPicPr>
            <a:picLocks noChangeAspect="1" noChangeArrowheads="1"/>
          </p:cNvPicPr>
          <p:nvPr userDrawn="1"/>
        </p:nvPicPr>
        <p:blipFill>
          <a:blip r:embed="rId18" cstate="print"/>
          <a:srcRect/>
          <a:stretch>
            <a:fillRect/>
          </a:stretch>
        </p:blipFill>
        <p:spPr bwMode="auto">
          <a:xfrm>
            <a:off x="7621289" y="157162"/>
            <a:ext cx="976025" cy="146507"/>
          </a:xfrm>
          <a:prstGeom prst="rect">
            <a:avLst/>
          </a:prstGeom>
          <a:noFill/>
        </p:spPr>
      </p:pic>
      <p:grpSp>
        <p:nvGrpSpPr>
          <p:cNvPr id="38" name="野村総合研究所"/>
          <p:cNvGrpSpPr>
            <a:grpSpLocks noChangeAspect="1"/>
          </p:cNvGrpSpPr>
          <p:nvPr userDrawn="1"/>
        </p:nvGrpSpPr>
        <p:grpSpPr bwMode="auto">
          <a:xfrm>
            <a:off x="7616825" y="152400"/>
            <a:ext cx="1079500" cy="157163"/>
            <a:chOff x="2562" y="2341"/>
            <a:chExt cx="843" cy="123"/>
          </a:xfrm>
        </p:grpSpPr>
        <p:sp>
          <p:nvSpPr>
            <p:cNvPr id="39" name="Freeform 317"/>
            <p:cNvSpPr>
              <a:spLocks noChangeAspect="1"/>
            </p:cNvSpPr>
            <p:nvPr userDrawn="1"/>
          </p:nvSpPr>
          <p:spPr bwMode="auto">
            <a:xfrm>
              <a:off x="3302" y="2350"/>
              <a:ext cx="46" cy="10"/>
            </a:xfrm>
            <a:custGeom>
              <a:avLst/>
              <a:gdLst/>
              <a:ahLst/>
              <a:cxnLst>
                <a:cxn ang="0">
                  <a:pos x="0" y="0"/>
                </a:cxn>
                <a:cxn ang="0">
                  <a:pos x="46" y="0"/>
                </a:cxn>
                <a:cxn ang="0">
                  <a:pos x="46" y="10"/>
                </a:cxn>
                <a:cxn ang="0">
                  <a:pos x="0" y="10"/>
                </a:cxn>
                <a:cxn ang="0">
                  <a:pos x="0" y="0"/>
                </a:cxn>
                <a:cxn ang="0">
                  <a:pos x="0" y="0"/>
                </a:cxn>
              </a:cxnLst>
              <a:rect l="0" t="0" r="r" b="b"/>
              <a:pathLst>
                <a:path w="46" h="10">
                  <a:moveTo>
                    <a:pt x="0" y="0"/>
                  </a:moveTo>
                  <a:lnTo>
                    <a:pt x="46" y="0"/>
                  </a:lnTo>
                  <a:lnTo>
                    <a:pt x="46" y="10"/>
                  </a:lnTo>
                  <a:lnTo>
                    <a:pt x="0" y="1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0" name="Freeform 318"/>
            <p:cNvSpPr>
              <a:spLocks noChangeAspect="1" noEditPoints="1"/>
            </p:cNvSpPr>
            <p:nvPr userDrawn="1"/>
          </p:nvSpPr>
          <p:spPr bwMode="auto">
            <a:xfrm>
              <a:off x="3297" y="2373"/>
              <a:ext cx="48" cy="91"/>
            </a:xfrm>
            <a:custGeom>
              <a:avLst/>
              <a:gdLst/>
              <a:ahLst/>
              <a:cxnLst>
                <a:cxn ang="0">
                  <a:pos x="49" y="0"/>
                </a:cxn>
                <a:cxn ang="0">
                  <a:pos x="9" y="0"/>
                </a:cxn>
                <a:cxn ang="0">
                  <a:pos x="9" y="36"/>
                </a:cxn>
                <a:cxn ang="0">
                  <a:pos x="9" y="36"/>
                </a:cxn>
                <a:cxn ang="0">
                  <a:pos x="7" y="65"/>
                </a:cxn>
                <a:cxn ang="0">
                  <a:pos x="5" y="78"/>
                </a:cxn>
                <a:cxn ang="0">
                  <a:pos x="0" y="88"/>
                </a:cxn>
                <a:cxn ang="0">
                  <a:pos x="11" y="91"/>
                </a:cxn>
                <a:cxn ang="0">
                  <a:pos x="11" y="91"/>
                </a:cxn>
                <a:cxn ang="0">
                  <a:pos x="17" y="69"/>
                </a:cxn>
                <a:cxn ang="0">
                  <a:pos x="19" y="46"/>
                </a:cxn>
                <a:cxn ang="0">
                  <a:pos x="32" y="46"/>
                </a:cxn>
                <a:cxn ang="0">
                  <a:pos x="32" y="46"/>
                </a:cxn>
                <a:cxn ang="0">
                  <a:pos x="41" y="46"/>
                </a:cxn>
                <a:cxn ang="0">
                  <a:pos x="45" y="42"/>
                </a:cxn>
                <a:cxn ang="0">
                  <a:pos x="47" y="36"/>
                </a:cxn>
                <a:cxn ang="0">
                  <a:pos x="49" y="27"/>
                </a:cxn>
                <a:cxn ang="0">
                  <a:pos x="49" y="0"/>
                </a:cxn>
                <a:cxn ang="0">
                  <a:pos x="49" y="0"/>
                </a:cxn>
                <a:cxn ang="0">
                  <a:pos x="36" y="27"/>
                </a:cxn>
                <a:cxn ang="0">
                  <a:pos x="36" y="27"/>
                </a:cxn>
                <a:cxn ang="0">
                  <a:pos x="36" y="34"/>
                </a:cxn>
                <a:cxn ang="0">
                  <a:pos x="34" y="36"/>
                </a:cxn>
                <a:cxn ang="0">
                  <a:pos x="32" y="38"/>
                </a:cxn>
                <a:cxn ang="0">
                  <a:pos x="28" y="38"/>
                </a:cxn>
                <a:cxn ang="0">
                  <a:pos x="19" y="38"/>
                </a:cxn>
                <a:cxn ang="0">
                  <a:pos x="19" y="8"/>
                </a:cxn>
                <a:cxn ang="0">
                  <a:pos x="36" y="8"/>
                </a:cxn>
                <a:cxn ang="0">
                  <a:pos x="36" y="27"/>
                </a:cxn>
                <a:cxn ang="0">
                  <a:pos x="36" y="27"/>
                </a:cxn>
              </a:cxnLst>
              <a:rect l="0" t="0" r="r" b="b"/>
              <a:pathLst>
                <a:path w="49" h="91">
                  <a:moveTo>
                    <a:pt x="49" y="0"/>
                  </a:moveTo>
                  <a:lnTo>
                    <a:pt x="9" y="0"/>
                  </a:lnTo>
                  <a:lnTo>
                    <a:pt x="9" y="36"/>
                  </a:lnTo>
                  <a:lnTo>
                    <a:pt x="9" y="36"/>
                  </a:lnTo>
                  <a:lnTo>
                    <a:pt x="7" y="65"/>
                  </a:lnTo>
                  <a:lnTo>
                    <a:pt x="5" y="78"/>
                  </a:lnTo>
                  <a:lnTo>
                    <a:pt x="0" y="88"/>
                  </a:lnTo>
                  <a:lnTo>
                    <a:pt x="11" y="91"/>
                  </a:lnTo>
                  <a:lnTo>
                    <a:pt x="11" y="91"/>
                  </a:lnTo>
                  <a:lnTo>
                    <a:pt x="17" y="69"/>
                  </a:lnTo>
                  <a:lnTo>
                    <a:pt x="19" y="46"/>
                  </a:lnTo>
                  <a:lnTo>
                    <a:pt x="32" y="46"/>
                  </a:lnTo>
                  <a:lnTo>
                    <a:pt x="32" y="46"/>
                  </a:lnTo>
                  <a:lnTo>
                    <a:pt x="41" y="46"/>
                  </a:lnTo>
                  <a:lnTo>
                    <a:pt x="45" y="42"/>
                  </a:lnTo>
                  <a:lnTo>
                    <a:pt x="47" y="36"/>
                  </a:lnTo>
                  <a:lnTo>
                    <a:pt x="49" y="27"/>
                  </a:lnTo>
                  <a:lnTo>
                    <a:pt x="49" y="0"/>
                  </a:lnTo>
                  <a:lnTo>
                    <a:pt x="49" y="0"/>
                  </a:lnTo>
                  <a:close/>
                  <a:moveTo>
                    <a:pt x="36" y="27"/>
                  </a:moveTo>
                  <a:lnTo>
                    <a:pt x="36" y="27"/>
                  </a:lnTo>
                  <a:lnTo>
                    <a:pt x="36" y="34"/>
                  </a:lnTo>
                  <a:lnTo>
                    <a:pt x="34" y="36"/>
                  </a:lnTo>
                  <a:lnTo>
                    <a:pt x="32" y="38"/>
                  </a:lnTo>
                  <a:lnTo>
                    <a:pt x="28" y="38"/>
                  </a:lnTo>
                  <a:lnTo>
                    <a:pt x="19" y="38"/>
                  </a:lnTo>
                  <a:lnTo>
                    <a:pt x="19" y="8"/>
                  </a:lnTo>
                  <a:lnTo>
                    <a:pt x="36" y="8"/>
                  </a:lnTo>
                  <a:lnTo>
                    <a:pt x="36" y="27"/>
                  </a:lnTo>
                  <a:lnTo>
                    <a:pt x="36" y="27"/>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1" name="Freeform 319"/>
            <p:cNvSpPr>
              <a:spLocks noChangeAspect="1"/>
            </p:cNvSpPr>
            <p:nvPr userDrawn="1"/>
          </p:nvSpPr>
          <p:spPr bwMode="auto">
            <a:xfrm>
              <a:off x="3342" y="2348"/>
              <a:ext cx="63" cy="116"/>
            </a:xfrm>
            <a:custGeom>
              <a:avLst/>
              <a:gdLst/>
              <a:ahLst/>
              <a:cxnLst>
                <a:cxn ang="0">
                  <a:pos x="27" y="35"/>
                </a:cxn>
                <a:cxn ang="0">
                  <a:pos x="27" y="12"/>
                </a:cxn>
                <a:cxn ang="0">
                  <a:pos x="27" y="12"/>
                </a:cxn>
                <a:cxn ang="0">
                  <a:pos x="61" y="10"/>
                </a:cxn>
                <a:cxn ang="0">
                  <a:pos x="61" y="0"/>
                </a:cxn>
                <a:cxn ang="0">
                  <a:pos x="61" y="0"/>
                </a:cxn>
                <a:cxn ang="0">
                  <a:pos x="38" y="2"/>
                </a:cxn>
                <a:cxn ang="0">
                  <a:pos x="15" y="4"/>
                </a:cxn>
                <a:cxn ang="0">
                  <a:pos x="15" y="50"/>
                </a:cxn>
                <a:cxn ang="0">
                  <a:pos x="15" y="50"/>
                </a:cxn>
                <a:cxn ang="0">
                  <a:pos x="13" y="65"/>
                </a:cxn>
                <a:cxn ang="0">
                  <a:pos x="11" y="80"/>
                </a:cxn>
                <a:cxn ang="0">
                  <a:pos x="8" y="94"/>
                </a:cxn>
                <a:cxn ang="0">
                  <a:pos x="0" y="109"/>
                </a:cxn>
                <a:cxn ang="0">
                  <a:pos x="8" y="116"/>
                </a:cxn>
                <a:cxn ang="0">
                  <a:pos x="8" y="116"/>
                </a:cxn>
                <a:cxn ang="0">
                  <a:pos x="17" y="101"/>
                </a:cxn>
                <a:cxn ang="0">
                  <a:pos x="23" y="86"/>
                </a:cxn>
                <a:cxn ang="0">
                  <a:pos x="25" y="67"/>
                </a:cxn>
                <a:cxn ang="0">
                  <a:pos x="27" y="46"/>
                </a:cxn>
                <a:cxn ang="0">
                  <a:pos x="40" y="46"/>
                </a:cxn>
                <a:cxn ang="0">
                  <a:pos x="40" y="116"/>
                </a:cxn>
                <a:cxn ang="0">
                  <a:pos x="53" y="116"/>
                </a:cxn>
                <a:cxn ang="0">
                  <a:pos x="53" y="46"/>
                </a:cxn>
                <a:cxn ang="0">
                  <a:pos x="63" y="46"/>
                </a:cxn>
                <a:cxn ang="0">
                  <a:pos x="63" y="35"/>
                </a:cxn>
                <a:cxn ang="0">
                  <a:pos x="27" y="35"/>
                </a:cxn>
                <a:cxn ang="0">
                  <a:pos x="27" y="35"/>
                </a:cxn>
              </a:cxnLst>
              <a:rect l="0" t="0" r="r" b="b"/>
              <a:pathLst>
                <a:path w="63" h="116">
                  <a:moveTo>
                    <a:pt x="27" y="35"/>
                  </a:moveTo>
                  <a:lnTo>
                    <a:pt x="27" y="12"/>
                  </a:lnTo>
                  <a:lnTo>
                    <a:pt x="27" y="12"/>
                  </a:lnTo>
                  <a:lnTo>
                    <a:pt x="61" y="10"/>
                  </a:lnTo>
                  <a:lnTo>
                    <a:pt x="61" y="0"/>
                  </a:lnTo>
                  <a:lnTo>
                    <a:pt x="61" y="0"/>
                  </a:lnTo>
                  <a:lnTo>
                    <a:pt x="38" y="2"/>
                  </a:lnTo>
                  <a:lnTo>
                    <a:pt x="15" y="4"/>
                  </a:lnTo>
                  <a:lnTo>
                    <a:pt x="15" y="50"/>
                  </a:lnTo>
                  <a:lnTo>
                    <a:pt x="15" y="50"/>
                  </a:lnTo>
                  <a:lnTo>
                    <a:pt x="13" y="65"/>
                  </a:lnTo>
                  <a:lnTo>
                    <a:pt x="11" y="80"/>
                  </a:lnTo>
                  <a:lnTo>
                    <a:pt x="8" y="94"/>
                  </a:lnTo>
                  <a:lnTo>
                    <a:pt x="0" y="109"/>
                  </a:lnTo>
                  <a:lnTo>
                    <a:pt x="8" y="116"/>
                  </a:lnTo>
                  <a:lnTo>
                    <a:pt x="8" y="116"/>
                  </a:lnTo>
                  <a:lnTo>
                    <a:pt x="17" y="101"/>
                  </a:lnTo>
                  <a:lnTo>
                    <a:pt x="23" y="86"/>
                  </a:lnTo>
                  <a:lnTo>
                    <a:pt x="25" y="67"/>
                  </a:lnTo>
                  <a:lnTo>
                    <a:pt x="27" y="46"/>
                  </a:lnTo>
                  <a:lnTo>
                    <a:pt x="40" y="46"/>
                  </a:lnTo>
                  <a:lnTo>
                    <a:pt x="40" y="116"/>
                  </a:lnTo>
                  <a:lnTo>
                    <a:pt x="53" y="116"/>
                  </a:lnTo>
                  <a:lnTo>
                    <a:pt x="53" y="46"/>
                  </a:lnTo>
                  <a:lnTo>
                    <a:pt x="63" y="46"/>
                  </a:lnTo>
                  <a:lnTo>
                    <a:pt x="63" y="35"/>
                  </a:lnTo>
                  <a:lnTo>
                    <a:pt x="27" y="35"/>
                  </a:lnTo>
                  <a:lnTo>
                    <a:pt x="27" y="35"/>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2" name="Freeform 320"/>
            <p:cNvSpPr>
              <a:spLocks noChangeAspect="1"/>
            </p:cNvSpPr>
            <p:nvPr userDrawn="1"/>
          </p:nvSpPr>
          <p:spPr bwMode="auto">
            <a:xfrm>
              <a:off x="2681" y="2343"/>
              <a:ext cx="51" cy="121"/>
            </a:xfrm>
            <a:custGeom>
              <a:avLst/>
              <a:gdLst/>
              <a:ahLst/>
              <a:cxnLst>
                <a:cxn ang="0">
                  <a:pos x="36" y="32"/>
                </a:cxn>
                <a:cxn ang="0">
                  <a:pos x="51" y="32"/>
                </a:cxn>
                <a:cxn ang="0">
                  <a:pos x="51" y="21"/>
                </a:cxn>
                <a:cxn ang="0">
                  <a:pos x="36" y="21"/>
                </a:cxn>
                <a:cxn ang="0">
                  <a:pos x="36" y="0"/>
                </a:cxn>
                <a:cxn ang="0">
                  <a:pos x="23" y="0"/>
                </a:cxn>
                <a:cxn ang="0">
                  <a:pos x="23" y="21"/>
                </a:cxn>
                <a:cxn ang="0">
                  <a:pos x="2" y="21"/>
                </a:cxn>
                <a:cxn ang="0">
                  <a:pos x="2" y="32"/>
                </a:cxn>
                <a:cxn ang="0">
                  <a:pos x="21" y="32"/>
                </a:cxn>
                <a:cxn ang="0">
                  <a:pos x="21" y="32"/>
                </a:cxn>
                <a:cxn ang="0">
                  <a:pos x="19" y="45"/>
                </a:cxn>
                <a:cxn ang="0">
                  <a:pos x="15" y="57"/>
                </a:cxn>
                <a:cxn ang="0">
                  <a:pos x="8" y="70"/>
                </a:cxn>
                <a:cxn ang="0">
                  <a:pos x="0" y="83"/>
                </a:cxn>
                <a:cxn ang="0">
                  <a:pos x="2" y="93"/>
                </a:cxn>
                <a:cxn ang="0">
                  <a:pos x="2" y="93"/>
                </a:cxn>
                <a:cxn ang="0">
                  <a:pos x="15" y="78"/>
                </a:cxn>
                <a:cxn ang="0">
                  <a:pos x="23" y="61"/>
                </a:cxn>
                <a:cxn ang="0">
                  <a:pos x="23" y="61"/>
                </a:cxn>
                <a:cxn ang="0">
                  <a:pos x="23" y="61"/>
                </a:cxn>
                <a:cxn ang="0">
                  <a:pos x="23" y="83"/>
                </a:cxn>
                <a:cxn ang="0">
                  <a:pos x="23" y="121"/>
                </a:cxn>
                <a:cxn ang="0">
                  <a:pos x="36" y="121"/>
                </a:cxn>
                <a:cxn ang="0">
                  <a:pos x="36" y="78"/>
                </a:cxn>
                <a:cxn ang="0">
                  <a:pos x="36" y="78"/>
                </a:cxn>
                <a:cxn ang="0">
                  <a:pos x="34" y="57"/>
                </a:cxn>
                <a:cxn ang="0">
                  <a:pos x="34" y="57"/>
                </a:cxn>
                <a:cxn ang="0">
                  <a:pos x="34" y="57"/>
                </a:cxn>
                <a:cxn ang="0">
                  <a:pos x="40" y="72"/>
                </a:cxn>
                <a:cxn ang="0">
                  <a:pos x="46" y="85"/>
                </a:cxn>
                <a:cxn ang="0">
                  <a:pos x="51" y="70"/>
                </a:cxn>
                <a:cxn ang="0">
                  <a:pos x="51" y="70"/>
                </a:cxn>
                <a:cxn ang="0">
                  <a:pos x="40" y="51"/>
                </a:cxn>
                <a:cxn ang="0">
                  <a:pos x="38" y="43"/>
                </a:cxn>
                <a:cxn ang="0">
                  <a:pos x="36" y="32"/>
                </a:cxn>
                <a:cxn ang="0">
                  <a:pos x="36" y="32"/>
                </a:cxn>
              </a:cxnLst>
              <a:rect l="0" t="0" r="r" b="b"/>
              <a:pathLst>
                <a:path w="51" h="121">
                  <a:moveTo>
                    <a:pt x="36" y="32"/>
                  </a:moveTo>
                  <a:lnTo>
                    <a:pt x="51" y="32"/>
                  </a:lnTo>
                  <a:lnTo>
                    <a:pt x="51" y="21"/>
                  </a:lnTo>
                  <a:lnTo>
                    <a:pt x="36" y="21"/>
                  </a:lnTo>
                  <a:lnTo>
                    <a:pt x="36" y="0"/>
                  </a:lnTo>
                  <a:lnTo>
                    <a:pt x="23" y="0"/>
                  </a:lnTo>
                  <a:lnTo>
                    <a:pt x="23" y="21"/>
                  </a:lnTo>
                  <a:lnTo>
                    <a:pt x="2" y="21"/>
                  </a:lnTo>
                  <a:lnTo>
                    <a:pt x="2" y="32"/>
                  </a:lnTo>
                  <a:lnTo>
                    <a:pt x="21" y="32"/>
                  </a:lnTo>
                  <a:lnTo>
                    <a:pt x="21" y="32"/>
                  </a:lnTo>
                  <a:lnTo>
                    <a:pt x="19" y="45"/>
                  </a:lnTo>
                  <a:lnTo>
                    <a:pt x="15" y="57"/>
                  </a:lnTo>
                  <a:lnTo>
                    <a:pt x="8" y="70"/>
                  </a:lnTo>
                  <a:lnTo>
                    <a:pt x="0" y="83"/>
                  </a:lnTo>
                  <a:lnTo>
                    <a:pt x="2" y="93"/>
                  </a:lnTo>
                  <a:lnTo>
                    <a:pt x="2" y="93"/>
                  </a:lnTo>
                  <a:lnTo>
                    <a:pt x="15" y="78"/>
                  </a:lnTo>
                  <a:lnTo>
                    <a:pt x="23" y="61"/>
                  </a:lnTo>
                  <a:lnTo>
                    <a:pt x="23" y="61"/>
                  </a:lnTo>
                  <a:lnTo>
                    <a:pt x="23" y="61"/>
                  </a:lnTo>
                  <a:lnTo>
                    <a:pt x="23" y="83"/>
                  </a:lnTo>
                  <a:lnTo>
                    <a:pt x="23" y="121"/>
                  </a:lnTo>
                  <a:lnTo>
                    <a:pt x="36" y="121"/>
                  </a:lnTo>
                  <a:lnTo>
                    <a:pt x="36" y="78"/>
                  </a:lnTo>
                  <a:lnTo>
                    <a:pt x="36" y="78"/>
                  </a:lnTo>
                  <a:lnTo>
                    <a:pt x="34" y="57"/>
                  </a:lnTo>
                  <a:lnTo>
                    <a:pt x="34" y="57"/>
                  </a:lnTo>
                  <a:lnTo>
                    <a:pt x="34" y="57"/>
                  </a:lnTo>
                  <a:lnTo>
                    <a:pt x="40" y="72"/>
                  </a:lnTo>
                  <a:lnTo>
                    <a:pt x="46" y="85"/>
                  </a:lnTo>
                  <a:lnTo>
                    <a:pt x="51" y="70"/>
                  </a:lnTo>
                  <a:lnTo>
                    <a:pt x="51" y="70"/>
                  </a:lnTo>
                  <a:lnTo>
                    <a:pt x="40" y="51"/>
                  </a:lnTo>
                  <a:lnTo>
                    <a:pt x="38" y="43"/>
                  </a:lnTo>
                  <a:lnTo>
                    <a:pt x="36" y="32"/>
                  </a:lnTo>
                  <a:lnTo>
                    <a:pt x="36"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3" name="Freeform 321"/>
            <p:cNvSpPr>
              <a:spLocks noChangeAspect="1"/>
            </p:cNvSpPr>
            <p:nvPr userDrawn="1"/>
          </p:nvSpPr>
          <p:spPr bwMode="auto">
            <a:xfrm>
              <a:off x="2741" y="2392"/>
              <a:ext cx="20" cy="31"/>
            </a:xfrm>
            <a:custGeom>
              <a:avLst/>
              <a:gdLst/>
              <a:ahLst/>
              <a:cxnLst>
                <a:cxn ang="0">
                  <a:pos x="11" y="0"/>
                </a:cxn>
                <a:cxn ang="0">
                  <a:pos x="11" y="0"/>
                </a:cxn>
                <a:cxn ang="0">
                  <a:pos x="15" y="15"/>
                </a:cxn>
                <a:cxn ang="0">
                  <a:pos x="19" y="31"/>
                </a:cxn>
                <a:cxn ang="0">
                  <a:pos x="7" y="31"/>
                </a:cxn>
                <a:cxn ang="0">
                  <a:pos x="7" y="31"/>
                </a:cxn>
                <a:cxn ang="0">
                  <a:pos x="4" y="15"/>
                </a:cxn>
                <a:cxn ang="0">
                  <a:pos x="0" y="0"/>
                </a:cxn>
                <a:cxn ang="0">
                  <a:pos x="11" y="0"/>
                </a:cxn>
                <a:cxn ang="0">
                  <a:pos x="11" y="0"/>
                </a:cxn>
              </a:cxnLst>
              <a:rect l="0" t="0" r="r" b="b"/>
              <a:pathLst>
                <a:path w="19" h="31">
                  <a:moveTo>
                    <a:pt x="11" y="0"/>
                  </a:moveTo>
                  <a:lnTo>
                    <a:pt x="11" y="0"/>
                  </a:lnTo>
                  <a:lnTo>
                    <a:pt x="15" y="15"/>
                  </a:lnTo>
                  <a:lnTo>
                    <a:pt x="19" y="31"/>
                  </a:lnTo>
                  <a:lnTo>
                    <a:pt x="7" y="31"/>
                  </a:lnTo>
                  <a:lnTo>
                    <a:pt x="7" y="31"/>
                  </a:lnTo>
                  <a:lnTo>
                    <a:pt x="4" y="15"/>
                  </a:lnTo>
                  <a:lnTo>
                    <a:pt x="0" y="0"/>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4" name="Freeform 322"/>
            <p:cNvSpPr>
              <a:spLocks noChangeAspect="1"/>
            </p:cNvSpPr>
            <p:nvPr userDrawn="1"/>
          </p:nvSpPr>
          <p:spPr bwMode="auto">
            <a:xfrm>
              <a:off x="2929" y="2341"/>
              <a:ext cx="108" cy="51"/>
            </a:xfrm>
            <a:custGeom>
              <a:avLst/>
              <a:gdLst/>
              <a:ahLst/>
              <a:cxnLst>
                <a:cxn ang="0">
                  <a:pos x="61" y="0"/>
                </a:cxn>
                <a:cxn ang="0">
                  <a:pos x="46" y="0"/>
                </a:cxn>
                <a:cxn ang="0">
                  <a:pos x="46" y="0"/>
                </a:cxn>
                <a:cxn ang="0">
                  <a:pos x="36" y="13"/>
                </a:cxn>
                <a:cxn ang="0">
                  <a:pos x="25" y="23"/>
                </a:cxn>
                <a:cxn ang="0">
                  <a:pos x="15" y="32"/>
                </a:cxn>
                <a:cxn ang="0">
                  <a:pos x="0" y="42"/>
                </a:cxn>
                <a:cxn ang="0">
                  <a:pos x="0" y="51"/>
                </a:cxn>
                <a:cxn ang="0">
                  <a:pos x="0" y="51"/>
                </a:cxn>
                <a:cxn ang="0">
                  <a:pos x="17" y="42"/>
                </a:cxn>
                <a:cxn ang="0">
                  <a:pos x="32" y="34"/>
                </a:cxn>
                <a:cxn ang="0">
                  <a:pos x="44" y="21"/>
                </a:cxn>
                <a:cxn ang="0">
                  <a:pos x="57" y="9"/>
                </a:cxn>
                <a:cxn ang="0">
                  <a:pos x="57" y="9"/>
                </a:cxn>
                <a:cxn ang="0">
                  <a:pos x="68" y="21"/>
                </a:cxn>
                <a:cxn ang="0">
                  <a:pos x="80" y="32"/>
                </a:cxn>
                <a:cxn ang="0">
                  <a:pos x="93" y="42"/>
                </a:cxn>
                <a:cxn ang="0">
                  <a:pos x="106" y="51"/>
                </a:cxn>
                <a:cxn ang="0">
                  <a:pos x="108" y="36"/>
                </a:cxn>
                <a:cxn ang="0">
                  <a:pos x="108" y="36"/>
                </a:cxn>
                <a:cxn ang="0">
                  <a:pos x="95" y="30"/>
                </a:cxn>
                <a:cxn ang="0">
                  <a:pos x="85" y="21"/>
                </a:cxn>
                <a:cxn ang="0">
                  <a:pos x="72" y="13"/>
                </a:cxn>
                <a:cxn ang="0">
                  <a:pos x="61" y="0"/>
                </a:cxn>
                <a:cxn ang="0">
                  <a:pos x="61" y="0"/>
                </a:cxn>
              </a:cxnLst>
              <a:rect l="0" t="0" r="r" b="b"/>
              <a:pathLst>
                <a:path w="108" h="51">
                  <a:moveTo>
                    <a:pt x="61" y="0"/>
                  </a:moveTo>
                  <a:lnTo>
                    <a:pt x="46" y="0"/>
                  </a:lnTo>
                  <a:lnTo>
                    <a:pt x="46" y="0"/>
                  </a:lnTo>
                  <a:lnTo>
                    <a:pt x="36" y="13"/>
                  </a:lnTo>
                  <a:lnTo>
                    <a:pt x="25" y="23"/>
                  </a:lnTo>
                  <a:lnTo>
                    <a:pt x="15" y="32"/>
                  </a:lnTo>
                  <a:lnTo>
                    <a:pt x="0" y="42"/>
                  </a:lnTo>
                  <a:lnTo>
                    <a:pt x="0" y="51"/>
                  </a:lnTo>
                  <a:lnTo>
                    <a:pt x="0" y="51"/>
                  </a:lnTo>
                  <a:lnTo>
                    <a:pt x="17" y="42"/>
                  </a:lnTo>
                  <a:lnTo>
                    <a:pt x="32" y="34"/>
                  </a:lnTo>
                  <a:lnTo>
                    <a:pt x="44" y="21"/>
                  </a:lnTo>
                  <a:lnTo>
                    <a:pt x="57" y="9"/>
                  </a:lnTo>
                  <a:lnTo>
                    <a:pt x="57" y="9"/>
                  </a:lnTo>
                  <a:lnTo>
                    <a:pt x="68" y="21"/>
                  </a:lnTo>
                  <a:lnTo>
                    <a:pt x="80" y="32"/>
                  </a:lnTo>
                  <a:lnTo>
                    <a:pt x="93" y="42"/>
                  </a:lnTo>
                  <a:lnTo>
                    <a:pt x="106" y="51"/>
                  </a:lnTo>
                  <a:lnTo>
                    <a:pt x="108" y="36"/>
                  </a:lnTo>
                  <a:lnTo>
                    <a:pt x="108" y="36"/>
                  </a:lnTo>
                  <a:lnTo>
                    <a:pt x="95" y="30"/>
                  </a:lnTo>
                  <a:lnTo>
                    <a:pt x="85" y="21"/>
                  </a:lnTo>
                  <a:lnTo>
                    <a:pt x="72" y="13"/>
                  </a:lnTo>
                  <a:lnTo>
                    <a:pt x="61" y="0"/>
                  </a:lnTo>
                  <a:lnTo>
                    <a:pt x="6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5" name="Freeform 323"/>
            <p:cNvSpPr>
              <a:spLocks noChangeAspect="1"/>
            </p:cNvSpPr>
            <p:nvPr userDrawn="1"/>
          </p:nvSpPr>
          <p:spPr bwMode="auto">
            <a:xfrm>
              <a:off x="2953" y="2381"/>
              <a:ext cx="63" cy="11"/>
            </a:xfrm>
            <a:custGeom>
              <a:avLst/>
              <a:gdLst/>
              <a:ahLst/>
              <a:cxnLst>
                <a:cxn ang="0">
                  <a:pos x="0" y="0"/>
                </a:cxn>
                <a:cxn ang="0">
                  <a:pos x="64" y="0"/>
                </a:cxn>
                <a:cxn ang="0">
                  <a:pos x="64" y="11"/>
                </a:cxn>
                <a:cxn ang="0">
                  <a:pos x="0" y="11"/>
                </a:cxn>
                <a:cxn ang="0">
                  <a:pos x="0" y="0"/>
                </a:cxn>
                <a:cxn ang="0">
                  <a:pos x="0" y="0"/>
                </a:cxn>
              </a:cxnLst>
              <a:rect l="0" t="0" r="r" b="b"/>
              <a:pathLst>
                <a:path w="64" h="11">
                  <a:moveTo>
                    <a:pt x="0" y="0"/>
                  </a:moveTo>
                  <a:lnTo>
                    <a:pt x="64" y="0"/>
                  </a:lnTo>
                  <a:lnTo>
                    <a:pt x="64" y="11"/>
                  </a:lnTo>
                  <a:lnTo>
                    <a:pt x="0" y="11"/>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6" name="Freeform 324"/>
            <p:cNvSpPr>
              <a:spLocks noChangeAspect="1" noEditPoints="1"/>
            </p:cNvSpPr>
            <p:nvPr userDrawn="1"/>
          </p:nvSpPr>
          <p:spPr bwMode="auto">
            <a:xfrm>
              <a:off x="2944" y="2407"/>
              <a:ext cx="82" cy="55"/>
            </a:xfrm>
            <a:custGeom>
              <a:avLst/>
              <a:gdLst/>
              <a:ahLst/>
              <a:cxnLst>
                <a:cxn ang="0">
                  <a:pos x="0" y="0"/>
                </a:cxn>
                <a:cxn ang="0">
                  <a:pos x="0" y="54"/>
                </a:cxn>
                <a:cxn ang="0">
                  <a:pos x="48" y="54"/>
                </a:cxn>
                <a:cxn ang="0">
                  <a:pos x="48" y="54"/>
                </a:cxn>
                <a:cxn ang="0">
                  <a:pos x="63" y="54"/>
                </a:cxn>
                <a:cxn ang="0">
                  <a:pos x="74" y="50"/>
                </a:cxn>
                <a:cxn ang="0">
                  <a:pos x="78" y="48"/>
                </a:cxn>
                <a:cxn ang="0">
                  <a:pos x="80" y="44"/>
                </a:cxn>
                <a:cxn ang="0">
                  <a:pos x="82" y="31"/>
                </a:cxn>
                <a:cxn ang="0">
                  <a:pos x="82" y="0"/>
                </a:cxn>
                <a:cxn ang="0">
                  <a:pos x="0" y="0"/>
                </a:cxn>
                <a:cxn ang="0">
                  <a:pos x="0" y="0"/>
                </a:cxn>
                <a:cxn ang="0">
                  <a:pos x="67" y="8"/>
                </a:cxn>
                <a:cxn ang="0">
                  <a:pos x="67" y="31"/>
                </a:cxn>
                <a:cxn ang="0">
                  <a:pos x="67" y="31"/>
                </a:cxn>
                <a:cxn ang="0">
                  <a:pos x="65" y="40"/>
                </a:cxn>
                <a:cxn ang="0">
                  <a:pos x="63" y="42"/>
                </a:cxn>
                <a:cxn ang="0">
                  <a:pos x="61" y="44"/>
                </a:cxn>
                <a:cxn ang="0">
                  <a:pos x="53" y="44"/>
                </a:cxn>
                <a:cxn ang="0">
                  <a:pos x="40" y="44"/>
                </a:cxn>
                <a:cxn ang="0">
                  <a:pos x="12" y="44"/>
                </a:cxn>
                <a:cxn ang="0">
                  <a:pos x="12" y="8"/>
                </a:cxn>
                <a:cxn ang="0">
                  <a:pos x="67" y="8"/>
                </a:cxn>
                <a:cxn ang="0">
                  <a:pos x="67" y="8"/>
                </a:cxn>
              </a:cxnLst>
              <a:rect l="0" t="0" r="r" b="b"/>
              <a:pathLst>
                <a:path w="82" h="54">
                  <a:moveTo>
                    <a:pt x="0" y="0"/>
                  </a:moveTo>
                  <a:lnTo>
                    <a:pt x="0" y="54"/>
                  </a:lnTo>
                  <a:lnTo>
                    <a:pt x="48" y="54"/>
                  </a:lnTo>
                  <a:lnTo>
                    <a:pt x="48" y="54"/>
                  </a:lnTo>
                  <a:lnTo>
                    <a:pt x="63" y="54"/>
                  </a:lnTo>
                  <a:lnTo>
                    <a:pt x="74" y="50"/>
                  </a:lnTo>
                  <a:lnTo>
                    <a:pt x="78" y="48"/>
                  </a:lnTo>
                  <a:lnTo>
                    <a:pt x="80" y="44"/>
                  </a:lnTo>
                  <a:lnTo>
                    <a:pt x="82" y="31"/>
                  </a:lnTo>
                  <a:lnTo>
                    <a:pt x="82" y="0"/>
                  </a:lnTo>
                  <a:lnTo>
                    <a:pt x="0" y="0"/>
                  </a:lnTo>
                  <a:lnTo>
                    <a:pt x="0" y="0"/>
                  </a:lnTo>
                  <a:close/>
                  <a:moveTo>
                    <a:pt x="67" y="8"/>
                  </a:moveTo>
                  <a:lnTo>
                    <a:pt x="67" y="31"/>
                  </a:lnTo>
                  <a:lnTo>
                    <a:pt x="67" y="31"/>
                  </a:lnTo>
                  <a:lnTo>
                    <a:pt x="65" y="40"/>
                  </a:lnTo>
                  <a:lnTo>
                    <a:pt x="63" y="42"/>
                  </a:lnTo>
                  <a:lnTo>
                    <a:pt x="61" y="44"/>
                  </a:lnTo>
                  <a:lnTo>
                    <a:pt x="53" y="44"/>
                  </a:lnTo>
                  <a:lnTo>
                    <a:pt x="40" y="44"/>
                  </a:lnTo>
                  <a:lnTo>
                    <a:pt x="12" y="44"/>
                  </a:lnTo>
                  <a:lnTo>
                    <a:pt x="12" y="8"/>
                  </a:lnTo>
                  <a:lnTo>
                    <a:pt x="67" y="8"/>
                  </a:lnTo>
                  <a:lnTo>
                    <a:pt x="67" y="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7" name="Freeform 325"/>
            <p:cNvSpPr>
              <a:spLocks noChangeAspect="1"/>
            </p:cNvSpPr>
            <p:nvPr userDrawn="1"/>
          </p:nvSpPr>
          <p:spPr bwMode="auto">
            <a:xfrm>
              <a:off x="2736" y="2343"/>
              <a:ext cx="57" cy="121"/>
            </a:xfrm>
            <a:custGeom>
              <a:avLst/>
              <a:gdLst/>
              <a:ahLst/>
              <a:cxnLst>
                <a:cxn ang="0">
                  <a:pos x="44" y="104"/>
                </a:cxn>
                <a:cxn ang="0">
                  <a:pos x="44" y="104"/>
                </a:cxn>
                <a:cxn ang="0">
                  <a:pos x="44" y="112"/>
                </a:cxn>
                <a:cxn ang="0">
                  <a:pos x="40" y="116"/>
                </a:cxn>
                <a:cxn ang="0">
                  <a:pos x="36" y="118"/>
                </a:cxn>
                <a:cxn ang="0">
                  <a:pos x="30" y="121"/>
                </a:cxn>
                <a:cxn ang="0">
                  <a:pos x="17" y="121"/>
                </a:cxn>
                <a:cxn ang="0">
                  <a:pos x="17" y="110"/>
                </a:cxn>
                <a:cxn ang="0">
                  <a:pos x="25" y="110"/>
                </a:cxn>
                <a:cxn ang="0">
                  <a:pos x="25" y="110"/>
                </a:cxn>
                <a:cxn ang="0">
                  <a:pos x="30" y="108"/>
                </a:cxn>
                <a:cxn ang="0">
                  <a:pos x="32" y="104"/>
                </a:cxn>
                <a:cxn ang="0">
                  <a:pos x="32" y="32"/>
                </a:cxn>
                <a:cxn ang="0">
                  <a:pos x="0" y="32"/>
                </a:cxn>
                <a:cxn ang="0">
                  <a:pos x="0" y="21"/>
                </a:cxn>
                <a:cxn ang="0">
                  <a:pos x="32" y="21"/>
                </a:cxn>
                <a:cxn ang="0">
                  <a:pos x="32" y="0"/>
                </a:cxn>
                <a:cxn ang="0">
                  <a:pos x="44" y="0"/>
                </a:cxn>
                <a:cxn ang="0">
                  <a:pos x="44" y="21"/>
                </a:cxn>
                <a:cxn ang="0">
                  <a:pos x="55" y="21"/>
                </a:cxn>
                <a:cxn ang="0">
                  <a:pos x="55" y="32"/>
                </a:cxn>
                <a:cxn ang="0">
                  <a:pos x="44" y="32"/>
                </a:cxn>
                <a:cxn ang="0">
                  <a:pos x="44" y="104"/>
                </a:cxn>
                <a:cxn ang="0">
                  <a:pos x="44" y="104"/>
                </a:cxn>
              </a:cxnLst>
              <a:rect l="0" t="0" r="r" b="b"/>
              <a:pathLst>
                <a:path w="55" h="121">
                  <a:moveTo>
                    <a:pt x="44" y="104"/>
                  </a:moveTo>
                  <a:lnTo>
                    <a:pt x="44" y="104"/>
                  </a:lnTo>
                  <a:lnTo>
                    <a:pt x="44" y="112"/>
                  </a:lnTo>
                  <a:lnTo>
                    <a:pt x="40" y="116"/>
                  </a:lnTo>
                  <a:lnTo>
                    <a:pt x="36" y="118"/>
                  </a:lnTo>
                  <a:lnTo>
                    <a:pt x="30" y="121"/>
                  </a:lnTo>
                  <a:lnTo>
                    <a:pt x="17" y="121"/>
                  </a:lnTo>
                  <a:lnTo>
                    <a:pt x="17" y="110"/>
                  </a:lnTo>
                  <a:lnTo>
                    <a:pt x="25" y="110"/>
                  </a:lnTo>
                  <a:lnTo>
                    <a:pt x="25" y="110"/>
                  </a:lnTo>
                  <a:lnTo>
                    <a:pt x="30" y="108"/>
                  </a:lnTo>
                  <a:lnTo>
                    <a:pt x="32" y="104"/>
                  </a:lnTo>
                  <a:lnTo>
                    <a:pt x="32" y="32"/>
                  </a:lnTo>
                  <a:lnTo>
                    <a:pt x="0" y="32"/>
                  </a:lnTo>
                  <a:lnTo>
                    <a:pt x="0" y="21"/>
                  </a:lnTo>
                  <a:lnTo>
                    <a:pt x="32" y="21"/>
                  </a:lnTo>
                  <a:lnTo>
                    <a:pt x="32" y="0"/>
                  </a:lnTo>
                  <a:lnTo>
                    <a:pt x="44" y="0"/>
                  </a:lnTo>
                  <a:lnTo>
                    <a:pt x="44" y="21"/>
                  </a:lnTo>
                  <a:lnTo>
                    <a:pt x="55" y="21"/>
                  </a:lnTo>
                  <a:lnTo>
                    <a:pt x="55" y="32"/>
                  </a:lnTo>
                  <a:lnTo>
                    <a:pt x="44" y="32"/>
                  </a:lnTo>
                  <a:lnTo>
                    <a:pt x="44" y="104"/>
                  </a:lnTo>
                  <a:lnTo>
                    <a:pt x="44" y="10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8" name="Freeform 326"/>
            <p:cNvSpPr>
              <a:spLocks noChangeAspect="1" noEditPoints="1"/>
            </p:cNvSpPr>
            <p:nvPr userDrawn="1"/>
          </p:nvSpPr>
          <p:spPr bwMode="auto">
            <a:xfrm>
              <a:off x="3098" y="2350"/>
              <a:ext cx="62" cy="114"/>
            </a:xfrm>
            <a:custGeom>
              <a:avLst/>
              <a:gdLst/>
              <a:ahLst/>
              <a:cxnLst>
                <a:cxn ang="0">
                  <a:pos x="24" y="54"/>
                </a:cxn>
                <a:cxn ang="0">
                  <a:pos x="24" y="50"/>
                </a:cxn>
                <a:cxn ang="0">
                  <a:pos x="38" y="50"/>
                </a:cxn>
                <a:cxn ang="0">
                  <a:pos x="38" y="114"/>
                </a:cxn>
                <a:cxn ang="0">
                  <a:pos x="51" y="114"/>
                </a:cxn>
                <a:cxn ang="0">
                  <a:pos x="51" y="50"/>
                </a:cxn>
                <a:cxn ang="0">
                  <a:pos x="62" y="50"/>
                </a:cxn>
                <a:cxn ang="0">
                  <a:pos x="62" y="40"/>
                </a:cxn>
                <a:cxn ang="0">
                  <a:pos x="51" y="40"/>
                </a:cxn>
                <a:cxn ang="0">
                  <a:pos x="51" y="10"/>
                </a:cxn>
                <a:cxn ang="0">
                  <a:pos x="62" y="10"/>
                </a:cxn>
                <a:cxn ang="0">
                  <a:pos x="62" y="0"/>
                </a:cxn>
                <a:cxn ang="0">
                  <a:pos x="5" y="0"/>
                </a:cxn>
                <a:cxn ang="0">
                  <a:pos x="5" y="10"/>
                </a:cxn>
                <a:cxn ang="0">
                  <a:pos x="13" y="10"/>
                </a:cxn>
                <a:cxn ang="0">
                  <a:pos x="13" y="40"/>
                </a:cxn>
                <a:cxn ang="0">
                  <a:pos x="2" y="40"/>
                </a:cxn>
                <a:cxn ang="0">
                  <a:pos x="2" y="50"/>
                </a:cxn>
                <a:cxn ang="0">
                  <a:pos x="13" y="50"/>
                </a:cxn>
                <a:cxn ang="0">
                  <a:pos x="13" y="52"/>
                </a:cxn>
                <a:cxn ang="0">
                  <a:pos x="13" y="52"/>
                </a:cxn>
                <a:cxn ang="0">
                  <a:pos x="11" y="69"/>
                </a:cxn>
                <a:cxn ang="0">
                  <a:pos x="9" y="84"/>
                </a:cxn>
                <a:cxn ang="0">
                  <a:pos x="5" y="97"/>
                </a:cxn>
                <a:cxn ang="0">
                  <a:pos x="0" y="107"/>
                </a:cxn>
                <a:cxn ang="0">
                  <a:pos x="5" y="114"/>
                </a:cxn>
                <a:cxn ang="0">
                  <a:pos x="5" y="114"/>
                </a:cxn>
                <a:cxn ang="0">
                  <a:pos x="13" y="103"/>
                </a:cxn>
                <a:cxn ang="0">
                  <a:pos x="19" y="90"/>
                </a:cxn>
                <a:cxn ang="0">
                  <a:pos x="24" y="73"/>
                </a:cxn>
                <a:cxn ang="0">
                  <a:pos x="24" y="54"/>
                </a:cxn>
                <a:cxn ang="0">
                  <a:pos x="24" y="54"/>
                </a:cxn>
                <a:cxn ang="0">
                  <a:pos x="38" y="40"/>
                </a:cxn>
                <a:cxn ang="0">
                  <a:pos x="24" y="40"/>
                </a:cxn>
                <a:cxn ang="0">
                  <a:pos x="24" y="8"/>
                </a:cxn>
                <a:cxn ang="0">
                  <a:pos x="38" y="8"/>
                </a:cxn>
                <a:cxn ang="0">
                  <a:pos x="38" y="40"/>
                </a:cxn>
                <a:cxn ang="0">
                  <a:pos x="38" y="40"/>
                </a:cxn>
              </a:cxnLst>
              <a:rect l="0" t="0" r="r" b="b"/>
              <a:pathLst>
                <a:path w="62" h="114">
                  <a:moveTo>
                    <a:pt x="24" y="54"/>
                  </a:moveTo>
                  <a:lnTo>
                    <a:pt x="24" y="50"/>
                  </a:lnTo>
                  <a:lnTo>
                    <a:pt x="38" y="50"/>
                  </a:lnTo>
                  <a:lnTo>
                    <a:pt x="38" y="114"/>
                  </a:lnTo>
                  <a:lnTo>
                    <a:pt x="51" y="114"/>
                  </a:lnTo>
                  <a:lnTo>
                    <a:pt x="51" y="50"/>
                  </a:lnTo>
                  <a:lnTo>
                    <a:pt x="62" y="50"/>
                  </a:lnTo>
                  <a:lnTo>
                    <a:pt x="62" y="40"/>
                  </a:lnTo>
                  <a:lnTo>
                    <a:pt x="51" y="40"/>
                  </a:lnTo>
                  <a:lnTo>
                    <a:pt x="51" y="10"/>
                  </a:lnTo>
                  <a:lnTo>
                    <a:pt x="62" y="10"/>
                  </a:lnTo>
                  <a:lnTo>
                    <a:pt x="62" y="0"/>
                  </a:lnTo>
                  <a:lnTo>
                    <a:pt x="5" y="0"/>
                  </a:lnTo>
                  <a:lnTo>
                    <a:pt x="5" y="10"/>
                  </a:lnTo>
                  <a:lnTo>
                    <a:pt x="13" y="10"/>
                  </a:lnTo>
                  <a:lnTo>
                    <a:pt x="13" y="40"/>
                  </a:lnTo>
                  <a:lnTo>
                    <a:pt x="2" y="40"/>
                  </a:lnTo>
                  <a:lnTo>
                    <a:pt x="2" y="50"/>
                  </a:lnTo>
                  <a:lnTo>
                    <a:pt x="13" y="50"/>
                  </a:lnTo>
                  <a:lnTo>
                    <a:pt x="13" y="52"/>
                  </a:lnTo>
                  <a:lnTo>
                    <a:pt x="13" y="52"/>
                  </a:lnTo>
                  <a:lnTo>
                    <a:pt x="11" y="69"/>
                  </a:lnTo>
                  <a:lnTo>
                    <a:pt x="9" y="84"/>
                  </a:lnTo>
                  <a:lnTo>
                    <a:pt x="5" y="97"/>
                  </a:lnTo>
                  <a:lnTo>
                    <a:pt x="0" y="107"/>
                  </a:lnTo>
                  <a:lnTo>
                    <a:pt x="5" y="114"/>
                  </a:lnTo>
                  <a:lnTo>
                    <a:pt x="5" y="114"/>
                  </a:lnTo>
                  <a:lnTo>
                    <a:pt x="13" y="103"/>
                  </a:lnTo>
                  <a:lnTo>
                    <a:pt x="19" y="90"/>
                  </a:lnTo>
                  <a:lnTo>
                    <a:pt x="24" y="73"/>
                  </a:lnTo>
                  <a:lnTo>
                    <a:pt x="24" y="54"/>
                  </a:lnTo>
                  <a:lnTo>
                    <a:pt x="24" y="54"/>
                  </a:lnTo>
                  <a:close/>
                  <a:moveTo>
                    <a:pt x="38" y="40"/>
                  </a:moveTo>
                  <a:lnTo>
                    <a:pt x="24" y="40"/>
                  </a:lnTo>
                  <a:lnTo>
                    <a:pt x="24" y="8"/>
                  </a:lnTo>
                  <a:lnTo>
                    <a:pt x="38" y="8"/>
                  </a:lnTo>
                  <a:lnTo>
                    <a:pt x="38" y="40"/>
                  </a:lnTo>
                  <a:lnTo>
                    <a:pt x="38"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9" name="Freeform 327"/>
            <p:cNvSpPr>
              <a:spLocks noChangeAspect="1" noEditPoints="1"/>
            </p:cNvSpPr>
            <p:nvPr userDrawn="1"/>
          </p:nvSpPr>
          <p:spPr bwMode="auto">
            <a:xfrm>
              <a:off x="3050" y="2350"/>
              <a:ext cx="46" cy="109"/>
            </a:xfrm>
            <a:custGeom>
              <a:avLst/>
              <a:gdLst/>
              <a:ahLst/>
              <a:cxnLst>
                <a:cxn ang="0">
                  <a:pos x="4" y="10"/>
                </a:cxn>
                <a:cxn ang="0">
                  <a:pos x="14" y="10"/>
                </a:cxn>
                <a:cxn ang="0">
                  <a:pos x="14" y="10"/>
                </a:cxn>
                <a:cxn ang="0">
                  <a:pos x="14" y="23"/>
                </a:cxn>
                <a:cxn ang="0">
                  <a:pos x="10" y="36"/>
                </a:cxn>
                <a:cxn ang="0">
                  <a:pos x="6" y="48"/>
                </a:cxn>
                <a:cxn ang="0">
                  <a:pos x="0" y="59"/>
                </a:cxn>
                <a:cxn ang="0">
                  <a:pos x="4" y="69"/>
                </a:cxn>
                <a:cxn ang="0">
                  <a:pos x="4" y="69"/>
                </a:cxn>
                <a:cxn ang="0">
                  <a:pos x="10" y="59"/>
                </a:cxn>
                <a:cxn ang="0">
                  <a:pos x="10" y="57"/>
                </a:cxn>
                <a:cxn ang="0">
                  <a:pos x="10" y="109"/>
                </a:cxn>
                <a:cxn ang="0">
                  <a:pos x="29" y="109"/>
                </a:cxn>
                <a:cxn ang="0">
                  <a:pos x="29" y="109"/>
                </a:cxn>
                <a:cxn ang="0">
                  <a:pos x="36" y="109"/>
                </a:cxn>
                <a:cxn ang="0">
                  <a:pos x="42" y="105"/>
                </a:cxn>
                <a:cxn ang="0">
                  <a:pos x="44" y="99"/>
                </a:cxn>
                <a:cxn ang="0">
                  <a:pos x="44" y="90"/>
                </a:cxn>
                <a:cxn ang="0">
                  <a:pos x="44" y="40"/>
                </a:cxn>
                <a:cxn ang="0">
                  <a:pos x="21" y="40"/>
                </a:cxn>
                <a:cxn ang="0">
                  <a:pos x="21" y="40"/>
                </a:cxn>
                <a:cxn ang="0">
                  <a:pos x="25" y="25"/>
                </a:cxn>
                <a:cxn ang="0">
                  <a:pos x="29" y="10"/>
                </a:cxn>
                <a:cxn ang="0">
                  <a:pos x="46" y="10"/>
                </a:cxn>
                <a:cxn ang="0">
                  <a:pos x="46" y="0"/>
                </a:cxn>
                <a:cxn ang="0">
                  <a:pos x="4" y="0"/>
                </a:cxn>
                <a:cxn ang="0">
                  <a:pos x="4" y="10"/>
                </a:cxn>
                <a:cxn ang="0">
                  <a:pos x="4" y="10"/>
                </a:cxn>
                <a:cxn ang="0">
                  <a:pos x="21" y="48"/>
                </a:cxn>
                <a:cxn ang="0">
                  <a:pos x="33" y="48"/>
                </a:cxn>
                <a:cxn ang="0">
                  <a:pos x="33" y="88"/>
                </a:cxn>
                <a:cxn ang="0">
                  <a:pos x="33" y="88"/>
                </a:cxn>
                <a:cxn ang="0">
                  <a:pos x="33" y="99"/>
                </a:cxn>
                <a:cxn ang="0">
                  <a:pos x="29" y="101"/>
                </a:cxn>
                <a:cxn ang="0">
                  <a:pos x="27" y="101"/>
                </a:cxn>
                <a:cxn ang="0">
                  <a:pos x="21" y="101"/>
                </a:cxn>
                <a:cxn ang="0">
                  <a:pos x="21" y="48"/>
                </a:cxn>
                <a:cxn ang="0">
                  <a:pos x="21" y="48"/>
                </a:cxn>
              </a:cxnLst>
              <a:rect l="0" t="0" r="r" b="b"/>
              <a:pathLst>
                <a:path w="46" h="109">
                  <a:moveTo>
                    <a:pt x="4" y="10"/>
                  </a:moveTo>
                  <a:lnTo>
                    <a:pt x="14" y="10"/>
                  </a:lnTo>
                  <a:lnTo>
                    <a:pt x="14" y="10"/>
                  </a:lnTo>
                  <a:lnTo>
                    <a:pt x="14" y="23"/>
                  </a:lnTo>
                  <a:lnTo>
                    <a:pt x="10" y="36"/>
                  </a:lnTo>
                  <a:lnTo>
                    <a:pt x="6" y="48"/>
                  </a:lnTo>
                  <a:lnTo>
                    <a:pt x="0" y="59"/>
                  </a:lnTo>
                  <a:lnTo>
                    <a:pt x="4" y="69"/>
                  </a:lnTo>
                  <a:lnTo>
                    <a:pt x="4" y="69"/>
                  </a:lnTo>
                  <a:lnTo>
                    <a:pt x="10" y="59"/>
                  </a:lnTo>
                  <a:lnTo>
                    <a:pt x="10" y="57"/>
                  </a:lnTo>
                  <a:lnTo>
                    <a:pt x="10" y="109"/>
                  </a:lnTo>
                  <a:lnTo>
                    <a:pt x="29" y="109"/>
                  </a:lnTo>
                  <a:lnTo>
                    <a:pt x="29" y="109"/>
                  </a:lnTo>
                  <a:lnTo>
                    <a:pt x="36" y="109"/>
                  </a:lnTo>
                  <a:lnTo>
                    <a:pt x="42" y="105"/>
                  </a:lnTo>
                  <a:lnTo>
                    <a:pt x="44" y="99"/>
                  </a:lnTo>
                  <a:lnTo>
                    <a:pt x="44" y="90"/>
                  </a:lnTo>
                  <a:lnTo>
                    <a:pt x="44" y="40"/>
                  </a:lnTo>
                  <a:lnTo>
                    <a:pt x="21" y="40"/>
                  </a:lnTo>
                  <a:lnTo>
                    <a:pt x="21" y="40"/>
                  </a:lnTo>
                  <a:lnTo>
                    <a:pt x="25" y="25"/>
                  </a:lnTo>
                  <a:lnTo>
                    <a:pt x="29" y="10"/>
                  </a:lnTo>
                  <a:lnTo>
                    <a:pt x="46" y="10"/>
                  </a:lnTo>
                  <a:lnTo>
                    <a:pt x="46" y="0"/>
                  </a:lnTo>
                  <a:lnTo>
                    <a:pt x="4" y="0"/>
                  </a:lnTo>
                  <a:lnTo>
                    <a:pt x="4" y="10"/>
                  </a:lnTo>
                  <a:lnTo>
                    <a:pt x="4" y="10"/>
                  </a:lnTo>
                  <a:close/>
                  <a:moveTo>
                    <a:pt x="21" y="48"/>
                  </a:moveTo>
                  <a:lnTo>
                    <a:pt x="33" y="48"/>
                  </a:lnTo>
                  <a:lnTo>
                    <a:pt x="33" y="88"/>
                  </a:lnTo>
                  <a:lnTo>
                    <a:pt x="33" y="88"/>
                  </a:lnTo>
                  <a:lnTo>
                    <a:pt x="33" y="99"/>
                  </a:lnTo>
                  <a:lnTo>
                    <a:pt x="29" y="101"/>
                  </a:lnTo>
                  <a:lnTo>
                    <a:pt x="27" y="101"/>
                  </a:lnTo>
                  <a:lnTo>
                    <a:pt x="21" y="101"/>
                  </a:lnTo>
                  <a:lnTo>
                    <a:pt x="21" y="48"/>
                  </a:lnTo>
                  <a:lnTo>
                    <a:pt x="21" y="4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0" name="Freeform 328"/>
            <p:cNvSpPr>
              <a:spLocks noChangeAspect="1"/>
            </p:cNvSpPr>
            <p:nvPr userDrawn="1"/>
          </p:nvSpPr>
          <p:spPr bwMode="auto">
            <a:xfrm>
              <a:off x="2624" y="2348"/>
              <a:ext cx="46" cy="116"/>
            </a:xfrm>
            <a:custGeom>
              <a:avLst/>
              <a:gdLst/>
              <a:ahLst/>
              <a:cxnLst>
                <a:cxn ang="0">
                  <a:pos x="29" y="40"/>
                </a:cxn>
                <a:cxn ang="0">
                  <a:pos x="29" y="40"/>
                </a:cxn>
                <a:cxn ang="0">
                  <a:pos x="25" y="33"/>
                </a:cxn>
                <a:cxn ang="0">
                  <a:pos x="25" y="33"/>
                </a:cxn>
                <a:cxn ang="0">
                  <a:pos x="34" y="27"/>
                </a:cxn>
                <a:cxn ang="0">
                  <a:pos x="40" y="19"/>
                </a:cxn>
                <a:cxn ang="0">
                  <a:pos x="42" y="10"/>
                </a:cxn>
                <a:cxn ang="0">
                  <a:pos x="44" y="0"/>
                </a:cxn>
                <a:cxn ang="0">
                  <a:pos x="2" y="0"/>
                </a:cxn>
                <a:cxn ang="0">
                  <a:pos x="2" y="8"/>
                </a:cxn>
                <a:cxn ang="0">
                  <a:pos x="29" y="8"/>
                </a:cxn>
                <a:cxn ang="0">
                  <a:pos x="29" y="8"/>
                </a:cxn>
                <a:cxn ang="0">
                  <a:pos x="27" y="19"/>
                </a:cxn>
                <a:cxn ang="0">
                  <a:pos x="23" y="27"/>
                </a:cxn>
                <a:cxn ang="0">
                  <a:pos x="23" y="27"/>
                </a:cxn>
                <a:cxn ang="0">
                  <a:pos x="17" y="16"/>
                </a:cxn>
                <a:cxn ang="0">
                  <a:pos x="6" y="16"/>
                </a:cxn>
                <a:cxn ang="0">
                  <a:pos x="6" y="16"/>
                </a:cxn>
                <a:cxn ang="0">
                  <a:pos x="12" y="29"/>
                </a:cxn>
                <a:cxn ang="0">
                  <a:pos x="17" y="40"/>
                </a:cxn>
                <a:cxn ang="0">
                  <a:pos x="0" y="40"/>
                </a:cxn>
                <a:cxn ang="0">
                  <a:pos x="0" y="50"/>
                </a:cxn>
                <a:cxn ang="0">
                  <a:pos x="15" y="50"/>
                </a:cxn>
                <a:cxn ang="0">
                  <a:pos x="15" y="99"/>
                </a:cxn>
                <a:cxn ang="0">
                  <a:pos x="15" y="99"/>
                </a:cxn>
                <a:cxn ang="0">
                  <a:pos x="12" y="103"/>
                </a:cxn>
                <a:cxn ang="0">
                  <a:pos x="8" y="105"/>
                </a:cxn>
                <a:cxn ang="0">
                  <a:pos x="0" y="105"/>
                </a:cxn>
                <a:cxn ang="0">
                  <a:pos x="2" y="116"/>
                </a:cxn>
                <a:cxn ang="0">
                  <a:pos x="12" y="116"/>
                </a:cxn>
                <a:cxn ang="0">
                  <a:pos x="12" y="116"/>
                </a:cxn>
                <a:cxn ang="0">
                  <a:pos x="19" y="116"/>
                </a:cxn>
                <a:cxn ang="0">
                  <a:pos x="23" y="111"/>
                </a:cxn>
                <a:cxn ang="0">
                  <a:pos x="25" y="107"/>
                </a:cxn>
                <a:cxn ang="0">
                  <a:pos x="27" y="99"/>
                </a:cxn>
                <a:cxn ang="0">
                  <a:pos x="27" y="50"/>
                </a:cxn>
                <a:cxn ang="0">
                  <a:pos x="34" y="50"/>
                </a:cxn>
                <a:cxn ang="0">
                  <a:pos x="34" y="50"/>
                </a:cxn>
                <a:cxn ang="0">
                  <a:pos x="34" y="61"/>
                </a:cxn>
                <a:cxn ang="0">
                  <a:pos x="29" y="73"/>
                </a:cxn>
                <a:cxn ang="0">
                  <a:pos x="36" y="80"/>
                </a:cxn>
                <a:cxn ang="0">
                  <a:pos x="36" y="80"/>
                </a:cxn>
                <a:cxn ang="0">
                  <a:pos x="40" y="71"/>
                </a:cxn>
                <a:cxn ang="0">
                  <a:pos x="44" y="63"/>
                </a:cxn>
                <a:cxn ang="0">
                  <a:pos x="46" y="52"/>
                </a:cxn>
                <a:cxn ang="0">
                  <a:pos x="46" y="40"/>
                </a:cxn>
                <a:cxn ang="0">
                  <a:pos x="29" y="40"/>
                </a:cxn>
                <a:cxn ang="0">
                  <a:pos x="29" y="40"/>
                </a:cxn>
              </a:cxnLst>
              <a:rect l="0" t="0" r="r" b="b"/>
              <a:pathLst>
                <a:path w="46" h="116">
                  <a:moveTo>
                    <a:pt x="29" y="40"/>
                  </a:moveTo>
                  <a:lnTo>
                    <a:pt x="29" y="40"/>
                  </a:lnTo>
                  <a:lnTo>
                    <a:pt x="25" y="33"/>
                  </a:lnTo>
                  <a:lnTo>
                    <a:pt x="25" y="33"/>
                  </a:lnTo>
                  <a:lnTo>
                    <a:pt x="34" y="27"/>
                  </a:lnTo>
                  <a:lnTo>
                    <a:pt x="40" y="19"/>
                  </a:lnTo>
                  <a:lnTo>
                    <a:pt x="42" y="10"/>
                  </a:lnTo>
                  <a:lnTo>
                    <a:pt x="44" y="0"/>
                  </a:lnTo>
                  <a:lnTo>
                    <a:pt x="2" y="0"/>
                  </a:lnTo>
                  <a:lnTo>
                    <a:pt x="2" y="8"/>
                  </a:lnTo>
                  <a:lnTo>
                    <a:pt x="29" y="8"/>
                  </a:lnTo>
                  <a:lnTo>
                    <a:pt x="29" y="8"/>
                  </a:lnTo>
                  <a:lnTo>
                    <a:pt x="27" y="19"/>
                  </a:lnTo>
                  <a:lnTo>
                    <a:pt x="23" y="27"/>
                  </a:lnTo>
                  <a:lnTo>
                    <a:pt x="23" y="27"/>
                  </a:lnTo>
                  <a:lnTo>
                    <a:pt x="17" y="16"/>
                  </a:lnTo>
                  <a:lnTo>
                    <a:pt x="6" y="16"/>
                  </a:lnTo>
                  <a:lnTo>
                    <a:pt x="6" y="16"/>
                  </a:lnTo>
                  <a:lnTo>
                    <a:pt x="12" y="29"/>
                  </a:lnTo>
                  <a:lnTo>
                    <a:pt x="17" y="40"/>
                  </a:lnTo>
                  <a:lnTo>
                    <a:pt x="0" y="40"/>
                  </a:lnTo>
                  <a:lnTo>
                    <a:pt x="0" y="50"/>
                  </a:lnTo>
                  <a:lnTo>
                    <a:pt x="15" y="50"/>
                  </a:lnTo>
                  <a:lnTo>
                    <a:pt x="15" y="99"/>
                  </a:lnTo>
                  <a:lnTo>
                    <a:pt x="15" y="99"/>
                  </a:lnTo>
                  <a:lnTo>
                    <a:pt x="12" y="103"/>
                  </a:lnTo>
                  <a:lnTo>
                    <a:pt x="8" y="105"/>
                  </a:lnTo>
                  <a:lnTo>
                    <a:pt x="0" y="105"/>
                  </a:lnTo>
                  <a:lnTo>
                    <a:pt x="2" y="116"/>
                  </a:lnTo>
                  <a:lnTo>
                    <a:pt x="12" y="116"/>
                  </a:lnTo>
                  <a:lnTo>
                    <a:pt x="12" y="116"/>
                  </a:lnTo>
                  <a:lnTo>
                    <a:pt x="19" y="116"/>
                  </a:lnTo>
                  <a:lnTo>
                    <a:pt x="23" y="111"/>
                  </a:lnTo>
                  <a:lnTo>
                    <a:pt x="25" y="107"/>
                  </a:lnTo>
                  <a:lnTo>
                    <a:pt x="27" y="99"/>
                  </a:lnTo>
                  <a:lnTo>
                    <a:pt x="27" y="50"/>
                  </a:lnTo>
                  <a:lnTo>
                    <a:pt x="34" y="50"/>
                  </a:lnTo>
                  <a:lnTo>
                    <a:pt x="34" y="50"/>
                  </a:lnTo>
                  <a:lnTo>
                    <a:pt x="34" y="61"/>
                  </a:lnTo>
                  <a:lnTo>
                    <a:pt x="29" y="73"/>
                  </a:lnTo>
                  <a:lnTo>
                    <a:pt x="36" y="80"/>
                  </a:lnTo>
                  <a:lnTo>
                    <a:pt x="36" y="80"/>
                  </a:lnTo>
                  <a:lnTo>
                    <a:pt x="40" y="71"/>
                  </a:lnTo>
                  <a:lnTo>
                    <a:pt x="44" y="63"/>
                  </a:lnTo>
                  <a:lnTo>
                    <a:pt x="46" y="52"/>
                  </a:lnTo>
                  <a:lnTo>
                    <a:pt x="46" y="40"/>
                  </a:lnTo>
                  <a:lnTo>
                    <a:pt x="29" y="40"/>
                  </a:lnTo>
                  <a:lnTo>
                    <a:pt x="29"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1" name="Freeform 329"/>
            <p:cNvSpPr>
              <a:spLocks noChangeAspect="1"/>
            </p:cNvSpPr>
            <p:nvPr userDrawn="1"/>
          </p:nvSpPr>
          <p:spPr bwMode="auto">
            <a:xfrm>
              <a:off x="2806" y="2419"/>
              <a:ext cx="15" cy="36"/>
            </a:xfrm>
            <a:custGeom>
              <a:avLst/>
              <a:gdLst/>
              <a:ahLst/>
              <a:cxnLst>
                <a:cxn ang="0">
                  <a:pos x="0" y="36"/>
                </a:cxn>
                <a:cxn ang="0">
                  <a:pos x="10" y="36"/>
                </a:cxn>
                <a:cxn ang="0">
                  <a:pos x="10" y="36"/>
                </a:cxn>
                <a:cxn ang="0">
                  <a:pos x="15" y="0"/>
                </a:cxn>
                <a:cxn ang="0">
                  <a:pos x="4" y="0"/>
                </a:cxn>
                <a:cxn ang="0">
                  <a:pos x="4" y="0"/>
                </a:cxn>
                <a:cxn ang="0">
                  <a:pos x="0" y="36"/>
                </a:cxn>
                <a:cxn ang="0">
                  <a:pos x="0" y="36"/>
                </a:cxn>
              </a:cxnLst>
              <a:rect l="0" t="0" r="r" b="b"/>
              <a:pathLst>
                <a:path w="15" h="36">
                  <a:moveTo>
                    <a:pt x="0" y="36"/>
                  </a:moveTo>
                  <a:lnTo>
                    <a:pt x="10" y="36"/>
                  </a:lnTo>
                  <a:lnTo>
                    <a:pt x="10" y="36"/>
                  </a:lnTo>
                  <a:lnTo>
                    <a:pt x="15" y="0"/>
                  </a:lnTo>
                  <a:lnTo>
                    <a:pt x="4" y="0"/>
                  </a:lnTo>
                  <a:lnTo>
                    <a:pt x="4" y="0"/>
                  </a:lnTo>
                  <a:lnTo>
                    <a:pt x="0" y="36"/>
                  </a:lnTo>
                  <a:lnTo>
                    <a:pt x="0" y="3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2" name="Freeform 330"/>
            <p:cNvSpPr>
              <a:spLocks noChangeAspect="1"/>
            </p:cNvSpPr>
            <p:nvPr userDrawn="1"/>
          </p:nvSpPr>
          <p:spPr bwMode="auto">
            <a:xfrm>
              <a:off x="2806" y="2345"/>
              <a:ext cx="46" cy="119"/>
            </a:xfrm>
            <a:custGeom>
              <a:avLst/>
              <a:gdLst/>
              <a:ahLst/>
              <a:cxnLst>
                <a:cxn ang="0">
                  <a:pos x="42" y="64"/>
                </a:cxn>
                <a:cxn ang="0">
                  <a:pos x="42" y="64"/>
                </a:cxn>
                <a:cxn ang="0">
                  <a:pos x="44" y="64"/>
                </a:cxn>
                <a:cxn ang="0">
                  <a:pos x="46" y="62"/>
                </a:cxn>
                <a:cxn ang="0">
                  <a:pos x="46" y="57"/>
                </a:cxn>
                <a:cxn ang="0">
                  <a:pos x="46" y="57"/>
                </a:cxn>
                <a:cxn ang="0">
                  <a:pos x="42" y="43"/>
                </a:cxn>
                <a:cxn ang="0">
                  <a:pos x="34" y="43"/>
                </a:cxn>
                <a:cxn ang="0">
                  <a:pos x="34" y="43"/>
                </a:cxn>
                <a:cxn ang="0">
                  <a:pos x="36" y="55"/>
                </a:cxn>
                <a:cxn ang="0">
                  <a:pos x="19" y="55"/>
                </a:cxn>
                <a:cxn ang="0">
                  <a:pos x="19" y="55"/>
                </a:cxn>
                <a:cxn ang="0">
                  <a:pos x="30" y="38"/>
                </a:cxn>
                <a:cxn ang="0">
                  <a:pos x="40" y="19"/>
                </a:cxn>
                <a:cxn ang="0">
                  <a:pos x="27" y="19"/>
                </a:cxn>
                <a:cxn ang="0">
                  <a:pos x="27" y="19"/>
                </a:cxn>
                <a:cxn ang="0">
                  <a:pos x="21" y="32"/>
                </a:cxn>
                <a:cxn ang="0">
                  <a:pos x="21" y="32"/>
                </a:cxn>
                <a:cxn ang="0">
                  <a:pos x="15" y="24"/>
                </a:cxn>
                <a:cxn ang="0">
                  <a:pos x="15" y="24"/>
                </a:cxn>
                <a:cxn ang="0">
                  <a:pos x="32" y="0"/>
                </a:cxn>
                <a:cxn ang="0">
                  <a:pos x="17" y="0"/>
                </a:cxn>
                <a:cxn ang="0">
                  <a:pos x="17" y="0"/>
                </a:cxn>
                <a:cxn ang="0">
                  <a:pos x="2" y="24"/>
                </a:cxn>
                <a:cxn ang="0">
                  <a:pos x="2" y="24"/>
                </a:cxn>
                <a:cxn ang="0">
                  <a:pos x="15" y="41"/>
                </a:cxn>
                <a:cxn ang="0">
                  <a:pos x="15" y="41"/>
                </a:cxn>
                <a:cxn ang="0">
                  <a:pos x="6" y="55"/>
                </a:cxn>
                <a:cxn ang="0">
                  <a:pos x="0" y="55"/>
                </a:cxn>
                <a:cxn ang="0">
                  <a:pos x="0" y="66"/>
                </a:cxn>
                <a:cxn ang="0">
                  <a:pos x="19" y="64"/>
                </a:cxn>
                <a:cxn ang="0">
                  <a:pos x="19" y="119"/>
                </a:cxn>
                <a:cxn ang="0">
                  <a:pos x="32" y="119"/>
                </a:cxn>
                <a:cxn ang="0">
                  <a:pos x="32" y="64"/>
                </a:cxn>
                <a:cxn ang="0">
                  <a:pos x="42" y="64"/>
                </a:cxn>
                <a:cxn ang="0">
                  <a:pos x="42" y="64"/>
                </a:cxn>
              </a:cxnLst>
              <a:rect l="0" t="0" r="r" b="b"/>
              <a:pathLst>
                <a:path w="46" h="119">
                  <a:moveTo>
                    <a:pt x="42" y="64"/>
                  </a:moveTo>
                  <a:lnTo>
                    <a:pt x="42" y="64"/>
                  </a:lnTo>
                  <a:lnTo>
                    <a:pt x="44" y="64"/>
                  </a:lnTo>
                  <a:lnTo>
                    <a:pt x="46" y="62"/>
                  </a:lnTo>
                  <a:lnTo>
                    <a:pt x="46" y="57"/>
                  </a:lnTo>
                  <a:lnTo>
                    <a:pt x="46" y="57"/>
                  </a:lnTo>
                  <a:lnTo>
                    <a:pt x="42" y="43"/>
                  </a:lnTo>
                  <a:lnTo>
                    <a:pt x="34" y="43"/>
                  </a:lnTo>
                  <a:lnTo>
                    <a:pt x="34" y="43"/>
                  </a:lnTo>
                  <a:lnTo>
                    <a:pt x="36" y="55"/>
                  </a:lnTo>
                  <a:lnTo>
                    <a:pt x="19" y="55"/>
                  </a:lnTo>
                  <a:lnTo>
                    <a:pt x="19" y="55"/>
                  </a:lnTo>
                  <a:lnTo>
                    <a:pt x="30" y="38"/>
                  </a:lnTo>
                  <a:lnTo>
                    <a:pt x="40" y="19"/>
                  </a:lnTo>
                  <a:lnTo>
                    <a:pt x="27" y="19"/>
                  </a:lnTo>
                  <a:lnTo>
                    <a:pt x="27" y="19"/>
                  </a:lnTo>
                  <a:lnTo>
                    <a:pt x="21" y="32"/>
                  </a:lnTo>
                  <a:lnTo>
                    <a:pt x="21" y="32"/>
                  </a:lnTo>
                  <a:lnTo>
                    <a:pt x="15" y="24"/>
                  </a:lnTo>
                  <a:lnTo>
                    <a:pt x="15" y="24"/>
                  </a:lnTo>
                  <a:lnTo>
                    <a:pt x="32" y="0"/>
                  </a:lnTo>
                  <a:lnTo>
                    <a:pt x="17" y="0"/>
                  </a:lnTo>
                  <a:lnTo>
                    <a:pt x="17" y="0"/>
                  </a:lnTo>
                  <a:lnTo>
                    <a:pt x="2" y="24"/>
                  </a:lnTo>
                  <a:lnTo>
                    <a:pt x="2" y="24"/>
                  </a:lnTo>
                  <a:lnTo>
                    <a:pt x="15" y="41"/>
                  </a:lnTo>
                  <a:lnTo>
                    <a:pt x="15" y="41"/>
                  </a:lnTo>
                  <a:lnTo>
                    <a:pt x="6" y="55"/>
                  </a:lnTo>
                  <a:lnTo>
                    <a:pt x="0" y="55"/>
                  </a:lnTo>
                  <a:lnTo>
                    <a:pt x="0" y="66"/>
                  </a:lnTo>
                  <a:lnTo>
                    <a:pt x="19" y="64"/>
                  </a:lnTo>
                  <a:lnTo>
                    <a:pt x="19" y="119"/>
                  </a:lnTo>
                  <a:lnTo>
                    <a:pt x="32" y="119"/>
                  </a:lnTo>
                  <a:lnTo>
                    <a:pt x="32" y="64"/>
                  </a:lnTo>
                  <a:lnTo>
                    <a:pt x="42" y="64"/>
                  </a:lnTo>
                  <a:lnTo>
                    <a:pt x="42" y="6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3" name="Freeform 331"/>
            <p:cNvSpPr>
              <a:spLocks noChangeAspect="1"/>
            </p:cNvSpPr>
            <p:nvPr userDrawn="1"/>
          </p:nvSpPr>
          <p:spPr bwMode="auto">
            <a:xfrm>
              <a:off x="2850" y="2345"/>
              <a:ext cx="30" cy="32"/>
            </a:xfrm>
            <a:custGeom>
              <a:avLst/>
              <a:gdLst/>
              <a:ahLst/>
              <a:cxnLst>
                <a:cxn ang="0">
                  <a:pos x="28" y="0"/>
                </a:cxn>
                <a:cxn ang="0">
                  <a:pos x="13" y="0"/>
                </a:cxn>
                <a:cxn ang="0">
                  <a:pos x="13" y="0"/>
                </a:cxn>
                <a:cxn ang="0">
                  <a:pos x="9" y="17"/>
                </a:cxn>
                <a:cxn ang="0">
                  <a:pos x="0" y="32"/>
                </a:cxn>
                <a:cxn ang="0">
                  <a:pos x="11" y="32"/>
                </a:cxn>
                <a:cxn ang="0">
                  <a:pos x="11" y="32"/>
                </a:cxn>
                <a:cxn ang="0">
                  <a:pos x="19" y="17"/>
                </a:cxn>
                <a:cxn ang="0">
                  <a:pos x="28" y="0"/>
                </a:cxn>
                <a:cxn ang="0">
                  <a:pos x="28" y="0"/>
                </a:cxn>
              </a:cxnLst>
              <a:rect l="0" t="0" r="r" b="b"/>
              <a:pathLst>
                <a:path w="28" h="32">
                  <a:moveTo>
                    <a:pt x="28" y="0"/>
                  </a:moveTo>
                  <a:lnTo>
                    <a:pt x="13" y="0"/>
                  </a:lnTo>
                  <a:lnTo>
                    <a:pt x="13" y="0"/>
                  </a:lnTo>
                  <a:lnTo>
                    <a:pt x="9" y="17"/>
                  </a:lnTo>
                  <a:lnTo>
                    <a:pt x="0" y="32"/>
                  </a:lnTo>
                  <a:lnTo>
                    <a:pt x="11" y="32"/>
                  </a:lnTo>
                  <a:lnTo>
                    <a:pt x="11" y="32"/>
                  </a:lnTo>
                  <a:lnTo>
                    <a:pt x="19" y="17"/>
                  </a:lnTo>
                  <a:lnTo>
                    <a:pt x="28" y="0"/>
                  </a:lnTo>
                  <a:lnTo>
                    <a:pt x="28"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4" name="Freeform 332"/>
            <p:cNvSpPr>
              <a:spLocks noChangeAspect="1"/>
            </p:cNvSpPr>
            <p:nvPr userDrawn="1"/>
          </p:nvSpPr>
          <p:spPr bwMode="auto">
            <a:xfrm>
              <a:off x="2889" y="2345"/>
              <a:ext cx="27" cy="32"/>
            </a:xfrm>
            <a:custGeom>
              <a:avLst/>
              <a:gdLst/>
              <a:ahLst/>
              <a:cxnLst>
                <a:cxn ang="0">
                  <a:pos x="27" y="32"/>
                </a:cxn>
                <a:cxn ang="0">
                  <a:pos x="27" y="32"/>
                </a:cxn>
                <a:cxn ang="0">
                  <a:pos x="19" y="17"/>
                </a:cxn>
                <a:cxn ang="0">
                  <a:pos x="10" y="0"/>
                </a:cxn>
                <a:cxn ang="0">
                  <a:pos x="0" y="0"/>
                </a:cxn>
                <a:cxn ang="0">
                  <a:pos x="0" y="0"/>
                </a:cxn>
                <a:cxn ang="0">
                  <a:pos x="6" y="17"/>
                </a:cxn>
                <a:cxn ang="0">
                  <a:pos x="12" y="32"/>
                </a:cxn>
                <a:cxn ang="0">
                  <a:pos x="27" y="32"/>
                </a:cxn>
                <a:cxn ang="0">
                  <a:pos x="27" y="32"/>
                </a:cxn>
              </a:cxnLst>
              <a:rect l="0" t="0" r="r" b="b"/>
              <a:pathLst>
                <a:path w="27" h="32">
                  <a:moveTo>
                    <a:pt x="27" y="32"/>
                  </a:moveTo>
                  <a:lnTo>
                    <a:pt x="27" y="32"/>
                  </a:lnTo>
                  <a:lnTo>
                    <a:pt x="19" y="17"/>
                  </a:lnTo>
                  <a:lnTo>
                    <a:pt x="10" y="0"/>
                  </a:lnTo>
                  <a:lnTo>
                    <a:pt x="0" y="0"/>
                  </a:lnTo>
                  <a:lnTo>
                    <a:pt x="0" y="0"/>
                  </a:lnTo>
                  <a:lnTo>
                    <a:pt x="6" y="17"/>
                  </a:lnTo>
                  <a:lnTo>
                    <a:pt x="12" y="32"/>
                  </a:lnTo>
                  <a:lnTo>
                    <a:pt x="27" y="32"/>
                  </a:lnTo>
                  <a:lnTo>
                    <a:pt x="27"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5" name="Freeform 333"/>
            <p:cNvSpPr>
              <a:spLocks noChangeAspect="1"/>
            </p:cNvSpPr>
            <p:nvPr userDrawn="1"/>
          </p:nvSpPr>
          <p:spPr bwMode="auto">
            <a:xfrm>
              <a:off x="2843" y="2419"/>
              <a:ext cx="11" cy="34"/>
            </a:xfrm>
            <a:custGeom>
              <a:avLst/>
              <a:gdLst/>
              <a:ahLst/>
              <a:cxnLst>
                <a:cxn ang="0">
                  <a:pos x="0" y="0"/>
                </a:cxn>
                <a:cxn ang="0">
                  <a:pos x="0" y="0"/>
                </a:cxn>
                <a:cxn ang="0">
                  <a:pos x="0" y="34"/>
                </a:cxn>
                <a:cxn ang="0">
                  <a:pos x="11" y="34"/>
                </a:cxn>
                <a:cxn ang="0">
                  <a:pos x="11" y="34"/>
                </a:cxn>
                <a:cxn ang="0">
                  <a:pos x="8" y="0"/>
                </a:cxn>
                <a:cxn ang="0">
                  <a:pos x="0" y="0"/>
                </a:cxn>
                <a:cxn ang="0">
                  <a:pos x="0" y="0"/>
                </a:cxn>
              </a:cxnLst>
              <a:rect l="0" t="0" r="r" b="b"/>
              <a:pathLst>
                <a:path w="11" h="34">
                  <a:moveTo>
                    <a:pt x="0" y="0"/>
                  </a:moveTo>
                  <a:lnTo>
                    <a:pt x="0" y="0"/>
                  </a:lnTo>
                  <a:lnTo>
                    <a:pt x="0" y="34"/>
                  </a:lnTo>
                  <a:lnTo>
                    <a:pt x="11" y="34"/>
                  </a:lnTo>
                  <a:lnTo>
                    <a:pt x="11" y="34"/>
                  </a:lnTo>
                  <a:lnTo>
                    <a:pt x="8" y="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6" name="Freeform 334"/>
            <p:cNvSpPr>
              <a:spLocks noChangeAspect="1"/>
            </p:cNvSpPr>
            <p:nvPr userDrawn="1"/>
          </p:nvSpPr>
          <p:spPr bwMode="auto">
            <a:xfrm>
              <a:off x="2900" y="2419"/>
              <a:ext cx="16" cy="34"/>
            </a:xfrm>
            <a:custGeom>
              <a:avLst/>
              <a:gdLst/>
              <a:ahLst/>
              <a:cxnLst>
                <a:cxn ang="0">
                  <a:pos x="11" y="0"/>
                </a:cxn>
                <a:cxn ang="0">
                  <a:pos x="0" y="0"/>
                </a:cxn>
                <a:cxn ang="0">
                  <a:pos x="0" y="0"/>
                </a:cxn>
                <a:cxn ang="0">
                  <a:pos x="2" y="17"/>
                </a:cxn>
                <a:cxn ang="0">
                  <a:pos x="4" y="34"/>
                </a:cxn>
                <a:cxn ang="0">
                  <a:pos x="15" y="34"/>
                </a:cxn>
                <a:cxn ang="0">
                  <a:pos x="15" y="34"/>
                </a:cxn>
                <a:cxn ang="0">
                  <a:pos x="13" y="17"/>
                </a:cxn>
                <a:cxn ang="0">
                  <a:pos x="11" y="0"/>
                </a:cxn>
                <a:cxn ang="0">
                  <a:pos x="11" y="0"/>
                </a:cxn>
              </a:cxnLst>
              <a:rect l="0" t="0" r="r" b="b"/>
              <a:pathLst>
                <a:path w="15" h="34">
                  <a:moveTo>
                    <a:pt x="11" y="0"/>
                  </a:moveTo>
                  <a:lnTo>
                    <a:pt x="0" y="0"/>
                  </a:lnTo>
                  <a:lnTo>
                    <a:pt x="0" y="0"/>
                  </a:lnTo>
                  <a:lnTo>
                    <a:pt x="2" y="17"/>
                  </a:lnTo>
                  <a:lnTo>
                    <a:pt x="4" y="34"/>
                  </a:lnTo>
                  <a:lnTo>
                    <a:pt x="15" y="34"/>
                  </a:lnTo>
                  <a:lnTo>
                    <a:pt x="15" y="34"/>
                  </a:lnTo>
                  <a:lnTo>
                    <a:pt x="13" y="17"/>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7" name="Freeform 335"/>
            <p:cNvSpPr>
              <a:spLocks noChangeAspect="1"/>
            </p:cNvSpPr>
            <p:nvPr userDrawn="1"/>
          </p:nvSpPr>
          <p:spPr bwMode="auto">
            <a:xfrm>
              <a:off x="2860" y="2365"/>
              <a:ext cx="52" cy="46"/>
            </a:xfrm>
            <a:custGeom>
              <a:avLst/>
              <a:gdLst/>
              <a:ahLst/>
              <a:cxnLst>
                <a:cxn ang="0">
                  <a:pos x="51" y="40"/>
                </a:cxn>
                <a:cxn ang="0">
                  <a:pos x="51" y="40"/>
                </a:cxn>
                <a:cxn ang="0">
                  <a:pos x="51" y="36"/>
                </a:cxn>
                <a:cxn ang="0">
                  <a:pos x="51" y="36"/>
                </a:cxn>
                <a:cxn ang="0">
                  <a:pos x="40" y="19"/>
                </a:cxn>
                <a:cxn ang="0">
                  <a:pos x="30" y="19"/>
                </a:cxn>
                <a:cxn ang="0">
                  <a:pos x="30" y="19"/>
                </a:cxn>
                <a:cxn ang="0">
                  <a:pos x="38" y="36"/>
                </a:cxn>
                <a:cxn ang="0">
                  <a:pos x="15" y="36"/>
                </a:cxn>
                <a:cxn ang="0">
                  <a:pos x="15" y="36"/>
                </a:cxn>
                <a:cxn ang="0">
                  <a:pos x="27" y="0"/>
                </a:cxn>
                <a:cxn ang="0">
                  <a:pos x="15" y="0"/>
                </a:cxn>
                <a:cxn ang="0">
                  <a:pos x="15" y="0"/>
                </a:cxn>
                <a:cxn ang="0">
                  <a:pos x="8" y="24"/>
                </a:cxn>
                <a:cxn ang="0">
                  <a:pos x="0" y="45"/>
                </a:cxn>
                <a:cxn ang="0">
                  <a:pos x="44" y="45"/>
                </a:cxn>
                <a:cxn ang="0">
                  <a:pos x="44" y="45"/>
                </a:cxn>
                <a:cxn ang="0">
                  <a:pos x="49" y="45"/>
                </a:cxn>
                <a:cxn ang="0">
                  <a:pos x="51" y="40"/>
                </a:cxn>
                <a:cxn ang="0">
                  <a:pos x="51" y="40"/>
                </a:cxn>
              </a:cxnLst>
              <a:rect l="0" t="0" r="r" b="b"/>
              <a:pathLst>
                <a:path w="51" h="45">
                  <a:moveTo>
                    <a:pt x="51" y="40"/>
                  </a:moveTo>
                  <a:lnTo>
                    <a:pt x="51" y="40"/>
                  </a:lnTo>
                  <a:lnTo>
                    <a:pt x="51" y="36"/>
                  </a:lnTo>
                  <a:lnTo>
                    <a:pt x="51" y="36"/>
                  </a:lnTo>
                  <a:lnTo>
                    <a:pt x="40" y="19"/>
                  </a:lnTo>
                  <a:lnTo>
                    <a:pt x="30" y="19"/>
                  </a:lnTo>
                  <a:lnTo>
                    <a:pt x="30" y="19"/>
                  </a:lnTo>
                  <a:lnTo>
                    <a:pt x="38" y="36"/>
                  </a:lnTo>
                  <a:lnTo>
                    <a:pt x="15" y="36"/>
                  </a:lnTo>
                  <a:lnTo>
                    <a:pt x="15" y="36"/>
                  </a:lnTo>
                  <a:lnTo>
                    <a:pt x="27" y="0"/>
                  </a:lnTo>
                  <a:lnTo>
                    <a:pt x="15" y="0"/>
                  </a:lnTo>
                  <a:lnTo>
                    <a:pt x="15" y="0"/>
                  </a:lnTo>
                  <a:lnTo>
                    <a:pt x="8" y="24"/>
                  </a:lnTo>
                  <a:lnTo>
                    <a:pt x="0" y="45"/>
                  </a:lnTo>
                  <a:lnTo>
                    <a:pt x="44" y="45"/>
                  </a:lnTo>
                  <a:lnTo>
                    <a:pt x="44" y="45"/>
                  </a:lnTo>
                  <a:lnTo>
                    <a:pt x="49" y="45"/>
                  </a:lnTo>
                  <a:lnTo>
                    <a:pt x="51" y="40"/>
                  </a:lnTo>
                  <a:lnTo>
                    <a:pt x="51"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8" name="Freeform 336"/>
            <p:cNvSpPr>
              <a:spLocks noChangeAspect="1"/>
            </p:cNvSpPr>
            <p:nvPr userDrawn="1"/>
          </p:nvSpPr>
          <p:spPr bwMode="auto">
            <a:xfrm>
              <a:off x="2882" y="2416"/>
              <a:ext cx="11" cy="22"/>
            </a:xfrm>
            <a:custGeom>
              <a:avLst/>
              <a:gdLst/>
              <a:ahLst/>
              <a:cxnLst>
                <a:cxn ang="0">
                  <a:pos x="11" y="23"/>
                </a:cxn>
                <a:cxn ang="0">
                  <a:pos x="11" y="23"/>
                </a:cxn>
                <a:cxn ang="0">
                  <a:pos x="9" y="0"/>
                </a:cxn>
                <a:cxn ang="0">
                  <a:pos x="0" y="0"/>
                </a:cxn>
                <a:cxn ang="0">
                  <a:pos x="0" y="0"/>
                </a:cxn>
                <a:cxn ang="0">
                  <a:pos x="0" y="23"/>
                </a:cxn>
                <a:cxn ang="0">
                  <a:pos x="11" y="23"/>
                </a:cxn>
                <a:cxn ang="0">
                  <a:pos x="11" y="23"/>
                </a:cxn>
              </a:cxnLst>
              <a:rect l="0" t="0" r="r" b="b"/>
              <a:pathLst>
                <a:path w="11" h="23">
                  <a:moveTo>
                    <a:pt x="11" y="23"/>
                  </a:moveTo>
                  <a:lnTo>
                    <a:pt x="11" y="23"/>
                  </a:lnTo>
                  <a:lnTo>
                    <a:pt x="9" y="0"/>
                  </a:lnTo>
                  <a:lnTo>
                    <a:pt x="0" y="0"/>
                  </a:lnTo>
                  <a:lnTo>
                    <a:pt x="0" y="0"/>
                  </a:lnTo>
                  <a:lnTo>
                    <a:pt x="0" y="23"/>
                  </a:lnTo>
                  <a:lnTo>
                    <a:pt x="11" y="23"/>
                  </a:lnTo>
                  <a:lnTo>
                    <a:pt x="11" y="23"/>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9" name="Freeform 337"/>
            <p:cNvSpPr>
              <a:spLocks noChangeAspect="1"/>
            </p:cNvSpPr>
            <p:nvPr userDrawn="1"/>
          </p:nvSpPr>
          <p:spPr bwMode="auto">
            <a:xfrm>
              <a:off x="2861" y="2416"/>
              <a:ext cx="38" cy="48"/>
            </a:xfrm>
            <a:custGeom>
              <a:avLst/>
              <a:gdLst/>
              <a:ahLst/>
              <a:cxnLst>
                <a:cxn ang="0">
                  <a:pos x="19" y="49"/>
                </a:cxn>
                <a:cxn ang="0">
                  <a:pos x="19" y="49"/>
                </a:cxn>
                <a:cxn ang="0">
                  <a:pos x="13" y="49"/>
                </a:cxn>
                <a:cxn ang="0">
                  <a:pos x="13" y="49"/>
                </a:cxn>
                <a:cxn ang="0">
                  <a:pos x="6" y="46"/>
                </a:cxn>
                <a:cxn ang="0">
                  <a:pos x="2" y="44"/>
                </a:cxn>
                <a:cxn ang="0">
                  <a:pos x="0" y="40"/>
                </a:cxn>
                <a:cxn ang="0">
                  <a:pos x="0" y="34"/>
                </a:cxn>
                <a:cxn ang="0">
                  <a:pos x="0" y="0"/>
                </a:cxn>
                <a:cxn ang="0">
                  <a:pos x="13" y="0"/>
                </a:cxn>
                <a:cxn ang="0">
                  <a:pos x="13" y="34"/>
                </a:cxn>
                <a:cxn ang="0">
                  <a:pos x="13" y="34"/>
                </a:cxn>
                <a:cxn ang="0">
                  <a:pos x="13" y="38"/>
                </a:cxn>
                <a:cxn ang="0">
                  <a:pos x="17" y="38"/>
                </a:cxn>
                <a:cxn ang="0">
                  <a:pos x="17" y="38"/>
                </a:cxn>
                <a:cxn ang="0">
                  <a:pos x="25" y="38"/>
                </a:cxn>
                <a:cxn ang="0">
                  <a:pos x="25" y="38"/>
                </a:cxn>
                <a:cxn ang="0">
                  <a:pos x="28" y="38"/>
                </a:cxn>
                <a:cxn ang="0">
                  <a:pos x="30" y="34"/>
                </a:cxn>
                <a:cxn ang="0">
                  <a:pos x="30" y="27"/>
                </a:cxn>
                <a:cxn ang="0">
                  <a:pos x="38" y="27"/>
                </a:cxn>
                <a:cxn ang="0">
                  <a:pos x="38" y="34"/>
                </a:cxn>
                <a:cxn ang="0">
                  <a:pos x="38" y="34"/>
                </a:cxn>
                <a:cxn ang="0">
                  <a:pos x="38" y="40"/>
                </a:cxn>
                <a:cxn ang="0">
                  <a:pos x="36" y="44"/>
                </a:cxn>
                <a:cxn ang="0">
                  <a:pos x="34" y="46"/>
                </a:cxn>
                <a:cxn ang="0">
                  <a:pos x="28" y="49"/>
                </a:cxn>
                <a:cxn ang="0">
                  <a:pos x="28" y="49"/>
                </a:cxn>
                <a:cxn ang="0">
                  <a:pos x="19" y="49"/>
                </a:cxn>
                <a:cxn ang="0">
                  <a:pos x="19" y="49"/>
                </a:cxn>
              </a:cxnLst>
              <a:rect l="0" t="0" r="r" b="b"/>
              <a:pathLst>
                <a:path w="38" h="49">
                  <a:moveTo>
                    <a:pt x="19" y="49"/>
                  </a:moveTo>
                  <a:lnTo>
                    <a:pt x="19" y="49"/>
                  </a:lnTo>
                  <a:lnTo>
                    <a:pt x="13" y="49"/>
                  </a:lnTo>
                  <a:lnTo>
                    <a:pt x="13" y="49"/>
                  </a:lnTo>
                  <a:lnTo>
                    <a:pt x="6" y="46"/>
                  </a:lnTo>
                  <a:lnTo>
                    <a:pt x="2" y="44"/>
                  </a:lnTo>
                  <a:lnTo>
                    <a:pt x="0" y="40"/>
                  </a:lnTo>
                  <a:lnTo>
                    <a:pt x="0" y="34"/>
                  </a:lnTo>
                  <a:lnTo>
                    <a:pt x="0" y="0"/>
                  </a:lnTo>
                  <a:lnTo>
                    <a:pt x="13" y="0"/>
                  </a:lnTo>
                  <a:lnTo>
                    <a:pt x="13" y="34"/>
                  </a:lnTo>
                  <a:lnTo>
                    <a:pt x="13" y="34"/>
                  </a:lnTo>
                  <a:lnTo>
                    <a:pt x="13" y="38"/>
                  </a:lnTo>
                  <a:lnTo>
                    <a:pt x="17" y="38"/>
                  </a:lnTo>
                  <a:lnTo>
                    <a:pt x="17" y="38"/>
                  </a:lnTo>
                  <a:lnTo>
                    <a:pt x="25" y="38"/>
                  </a:lnTo>
                  <a:lnTo>
                    <a:pt x="25" y="38"/>
                  </a:lnTo>
                  <a:lnTo>
                    <a:pt x="28" y="38"/>
                  </a:lnTo>
                  <a:lnTo>
                    <a:pt x="30" y="34"/>
                  </a:lnTo>
                  <a:lnTo>
                    <a:pt x="30" y="27"/>
                  </a:lnTo>
                  <a:lnTo>
                    <a:pt x="38" y="27"/>
                  </a:lnTo>
                  <a:lnTo>
                    <a:pt x="38" y="34"/>
                  </a:lnTo>
                  <a:lnTo>
                    <a:pt x="38" y="34"/>
                  </a:lnTo>
                  <a:lnTo>
                    <a:pt x="38" y="40"/>
                  </a:lnTo>
                  <a:lnTo>
                    <a:pt x="36" y="44"/>
                  </a:lnTo>
                  <a:lnTo>
                    <a:pt x="34" y="46"/>
                  </a:lnTo>
                  <a:lnTo>
                    <a:pt x="28" y="49"/>
                  </a:lnTo>
                  <a:lnTo>
                    <a:pt x="28" y="49"/>
                  </a:lnTo>
                  <a:lnTo>
                    <a:pt x="19" y="49"/>
                  </a:lnTo>
                  <a:lnTo>
                    <a:pt x="19" y="4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0" name="Freeform 338"/>
            <p:cNvSpPr>
              <a:spLocks noChangeAspect="1" noEditPoints="1"/>
            </p:cNvSpPr>
            <p:nvPr userDrawn="1"/>
          </p:nvSpPr>
          <p:spPr bwMode="auto">
            <a:xfrm>
              <a:off x="2562" y="2348"/>
              <a:ext cx="57" cy="111"/>
            </a:xfrm>
            <a:custGeom>
              <a:avLst/>
              <a:gdLst/>
              <a:ahLst/>
              <a:cxnLst>
                <a:cxn ang="0">
                  <a:pos x="34" y="94"/>
                </a:cxn>
                <a:cxn ang="0">
                  <a:pos x="34" y="82"/>
                </a:cxn>
                <a:cxn ang="0">
                  <a:pos x="55" y="82"/>
                </a:cxn>
                <a:cxn ang="0">
                  <a:pos x="55" y="71"/>
                </a:cxn>
                <a:cxn ang="0">
                  <a:pos x="34" y="71"/>
                </a:cxn>
                <a:cxn ang="0">
                  <a:pos x="34" y="59"/>
                </a:cxn>
                <a:cxn ang="0">
                  <a:pos x="43" y="59"/>
                </a:cxn>
                <a:cxn ang="0">
                  <a:pos x="43" y="59"/>
                </a:cxn>
                <a:cxn ang="0">
                  <a:pos x="49" y="59"/>
                </a:cxn>
                <a:cxn ang="0">
                  <a:pos x="53" y="56"/>
                </a:cxn>
                <a:cxn ang="0">
                  <a:pos x="55" y="50"/>
                </a:cxn>
                <a:cxn ang="0">
                  <a:pos x="57" y="46"/>
                </a:cxn>
                <a:cxn ang="0">
                  <a:pos x="57" y="0"/>
                </a:cxn>
                <a:cxn ang="0">
                  <a:pos x="2" y="0"/>
                </a:cxn>
                <a:cxn ang="0">
                  <a:pos x="2" y="59"/>
                </a:cxn>
                <a:cxn ang="0">
                  <a:pos x="24" y="59"/>
                </a:cxn>
                <a:cxn ang="0">
                  <a:pos x="24" y="71"/>
                </a:cxn>
                <a:cxn ang="0">
                  <a:pos x="2" y="71"/>
                </a:cxn>
                <a:cxn ang="0">
                  <a:pos x="2" y="82"/>
                </a:cxn>
                <a:cxn ang="0">
                  <a:pos x="24" y="82"/>
                </a:cxn>
                <a:cxn ang="0">
                  <a:pos x="24" y="97"/>
                </a:cxn>
                <a:cxn ang="0">
                  <a:pos x="24" y="97"/>
                </a:cxn>
                <a:cxn ang="0">
                  <a:pos x="0" y="99"/>
                </a:cxn>
                <a:cxn ang="0">
                  <a:pos x="0" y="111"/>
                </a:cxn>
                <a:cxn ang="0">
                  <a:pos x="0" y="111"/>
                </a:cxn>
                <a:cxn ang="0">
                  <a:pos x="30" y="107"/>
                </a:cxn>
                <a:cxn ang="0">
                  <a:pos x="57" y="101"/>
                </a:cxn>
                <a:cxn ang="0">
                  <a:pos x="57" y="90"/>
                </a:cxn>
                <a:cxn ang="0">
                  <a:pos x="57" y="90"/>
                </a:cxn>
                <a:cxn ang="0">
                  <a:pos x="34" y="94"/>
                </a:cxn>
                <a:cxn ang="0">
                  <a:pos x="34" y="94"/>
                </a:cxn>
                <a:cxn ang="0">
                  <a:pos x="34" y="8"/>
                </a:cxn>
                <a:cxn ang="0">
                  <a:pos x="45" y="8"/>
                </a:cxn>
                <a:cxn ang="0">
                  <a:pos x="45" y="25"/>
                </a:cxn>
                <a:cxn ang="0">
                  <a:pos x="34" y="25"/>
                </a:cxn>
                <a:cxn ang="0">
                  <a:pos x="34" y="8"/>
                </a:cxn>
                <a:cxn ang="0">
                  <a:pos x="34" y="8"/>
                </a:cxn>
                <a:cxn ang="0">
                  <a:pos x="34" y="33"/>
                </a:cxn>
                <a:cxn ang="0">
                  <a:pos x="45" y="33"/>
                </a:cxn>
                <a:cxn ang="0">
                  <a:pos x="45" y="33"/>
                </a:cxn>
                <a:cxn ang="0">
                  <a:pos x="45" y="46"/>
                </a:cxn>
                <a:cxn ang="0">
                  <a:pos x="45" y="46"/>
                </a:cxn>
                <a:cxn ang="0">
                  <a:pos x="43" y="48"/>
                </a:cxn>
                <a:cxn ang="0">
                  <a:pos x="40" y="50"/>
                </a:cxn>
                <a:cxn ang="0">
                  <a:pos x="40" y="50"/>
                </a:cxn>
                <a:cxn ang="0">
                  <a:pos x="34" y="50"/>
                </a:cxn>
                <a:cxn ang="0">
                  <a:pos x="34" y="33"/>
                </a:cxn>
                <a:cxn ang="0">
                  <a:pos x="34" y="33"/>
                </a:cxn>
                <a:cxn ang="0">
                  <a:pos x="13" y="8"/>
                </a:cxn>
                <a:cxn ang="0">
                  <a:pos x="24" y="8"/>
                </a:cxn>
                <a:cxn ang="0">
                  <a:pos x="24" y="25"/>
                </a:cxn>
                <a:cxn ang="0">
                  <a:pos x="13" y="25"/>
                </a:cxn>
                <a:cxn ang="0">
                  <a:pos x="13" y="8"/>
                </a:cxn>
                <a:cxn ang="0">
                  <a:pos x="13" y="8"/>
                </a:cxn>
                <a:cxn ang="0">
                  <a:pos x="13" y="50"/>
                </a:cxn>
                <a:cxn ang="0">
                  <a:pos x="13" y="33"/>
                </a:cxn>
                <a:cxn ang="0">
                  <a:pos x="24" y="33"/>
                </a:cxn>
                <a:cxn ang="0">
                  <a:pos x="24" y="50"/>
                </a:cxn>
                <a:cxn ang="0">
                  <a:pos x="13" y="50"/>
                </a:cxn>
                <a:cxn ang="0">
                  <a:pos x="13" y="50"/>
                </a:cxn>
              </a:cxnLst>
              <a:rect l="0" t="0" r="r" b="b"/>
              <a:pathLst>
                <a:path w="57" h="111">
                  <a:moveTo>
                    <a:pt x="34" y="94"/>
                  </a:moveTo>
                  <a:lnTo>
                    <a:pt x="34" y="82"/>
                  </a:lnTo>
                  <a:lnTo>
                    <a:pt x="55" y="82"/>
                  </a:lnTo>
                  <a:lnTo>
                    <a:pt x="55" y="71"/>
                  </a:lnTo>
                  <a:lnTo>
                    <a:pt x="34" y="71"/>
                  </a:lnTo>
                  <a:lnTo>
                    <a:pt x="34" y="59"/>
                  </a:lnTo>
                  <a:lnTo>
                    <a:pt x="43" y="59"/>
                  </a:lnTo>
                  <a:lnTo>
                    <a:pt x="43" y="59"/>
                  </a:lnTo>
                  <a:lnTo>
                    <a:pt x="49" y="59"/>
                  </a:lnTo>
                  <a:lnTo>
                    <a:pt x="53" y="56"/>
                  </a:lnTo>
                  <a:lnTo>
                    <a:pt x="55" y="50"/>
                  </a:lnTo>
                  <a:lnTo>
                    <a:pt x="57" y="46"/>
                  </a:lnTo>
                  <a:lnTo>
                    <a:pt x="57" y="0"/>
                  </a:lnTo>
                  <a:lnTo>
                    <a:pt x="2" y="0"/>
                  </a:lnTo>
                  <a:lnTo>
                    <a:pt x="2" y="59"/>
                  </a:lnTo>
                  <a:lnTo>
                    <a:pt x="24" y="59"/>
                  </a:lnTo>
                  <a:lnTo>
                    <a:pt x="24" y="71"/>
                  </a:lnTo>
                  <a:lnTo>
                    <a:pt x="2" y="71"/>
                  </a:lnTo>
                  <a:lnTo>
                    <a:pt x="2" y="82"/>
                  </a:lnTo>
                  <a:lnTo>
                    <a:pt x="24" y="82"/>
                  </a:lnTo>
                  <a:lnTo>
                    <a:pt x="24" y="97"/>
                  </a:lnTo>
                  <a:lnTo>
                    <a:pt x="24" y="97"/>
                  </a:lnTo>
                  <a:lnTo>
                    <a:pt x="0" y="99"/>
                  </a:lnTo>
                  <a:lnTo>
                    <a:pt x="0" y="111"/>
                  </a:lnTo>
                  <a:lnTo>
                    <a:pt x="0" y="111"/>
                  </a:lnTo>
                  <a:lnTo>
                    <a:pt x="30" y="107"/>
                  </a:lnTo>
                  <a:lnTo>
                    <a:pt x="57" y="101"/>
                  </a:lnTo>
                  <a:lnTo>
                    <a:pt x="57" y="90"/>
                  </a:lnTo>
                  <a:lnTo>
                    <a:pt x="57" y="90"/>
                  </a:lnTo>
                  <a:lnTo>
                    <a:pt x="34" y="94"/>
                  </a:lnTo>
                  <a:lnTo>
                    <a:pt x="34" y="94"/>
                  </a:lnTo>
                  <a:close/>
                  <a:moveTo>
                    <a:pt x="34" y="8"/>
                  </a:moveTo>
                  <a:lnTo>
                    <a:pt x="45" y="8"/>
                  </a:lnTo>
                  <a:lnTo>
                    <a:pt x="45" y="25"/>
                  </a:lnTo>
                  <a:lnTo>
                    <a:pt x="34" y="25"/>
                  </a:lnTo>
                  <a:lnTo>
                    <a:pt x="34" y="8"/>
                  </a:lnTo>
                  <a:lnTo>
                    <a:pt x="34" y="8"/>
                  </a:lnTo>
                  <a:close/>
                  <a:moveTo>
                    <a:pt x="34" y="33"/>
                  </a:moveTo>
                  <a:lnTo>
                    <a:pt x="45" y="33"/>
                  </a:lnTo>
                  <a:lnTo>
                    <a:pt x="45" y="33"/>
                  </a:lnTo>
                  <a:lnTo>
                    <a:pt x="45" y="46"/>
                  </a:lnTo>
                  <a:lnTo>
                    <a:pt x="45" y="46"/>
                  </a:lnTo>
                  <a:lnTo>
                    <a:pt x="43" y="48"/>
                  </a:lnTo>
                  <a:lnTo>
                    <a:pt x="40" y="50"/>
                  </a:lnTo>
                  <a:lnTo>
                    <a:pt x="40" y="50"/>
                  </a:lnTo>
                  <a:lnTo>
                    <a:pt x="34" y="50"/>
                  </a:lnTo>
                  <a:lnTo>
                    <a:pt x="34" y="33"/>
                  </a:lnTo>
                  <a:lnTo>
                    <a:pt x="34" y="33"/>
                  </a:lnTo>
                  <a:close/>
                  <a:moveTo>
                    <a:pt x="13" y="8"/>
                  </a:moveTo>
                  <a:lnTo>
                    <a:pt x="24" y="8"/>
                  </a:lnTo>
                  <a:lnTo>
                    <a:pt x="24" y="25"/>
                  </a:lnTo>
                  <a:lnTo>
                    <a:pt x="13" y="25"/>
                  </a:lnTo>
                  <a:lnTo>
                    <a:pt x="13" y="8"/>
                  </a:lnTo>
                  <a:lnTo>
                    <a:pt x="13" y="8"/>
                  </a:lnTo>
                  <a:close/>
                  <a:moveTo>
                    <a:pt x="13" y="50"/>
                  </a:moveTo>
                  <a:lnTo>
                    <a:pt x="13" y="33"/>
                  </a:lnTo>
                  <a:lnTo>
                    <a:pt x="24" y="33"/>
                  </a:lnTo>
                  <a:lnTo>
                    <a:pt x="24" y="50"/>
                  </a:lnTo>
                  <a:lnTo>
                    <a:pt x="13" y="50"/>
                  </a:lnTo>
                  <a:lnTo>
                    <a:pt x="13" y="5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1" name="Freeform 339"/>
            <p:cNvSpPr>
              <a:spLocks noChangeAspect="1"/>
            </p:cNvSpPr>
            <p:nvPr userDrawn="1"/>
          </p:nvSpPr>
          <p:spPr bwMode="auto">
            <a:xfrm>
              <a:off x="3181" y="2343"/>
              <a:ext cx="98" cy="57"/>
            </a:xfrm>
            <a:custGeom>
              <a:avLst/>
              <a:gdLst/>
              <a:ahLst/>
              <a:cxnLst>
                <a:cxn ang="0">
                  <a:pos x="10" y="19"/>
                </a:cxn>
                <a:cxn ang="0">
                  <a:pos x="27" y="19"/>
                </a:cxn>
                <a:cxn ang="0">
                  <a:pos x="27" y="19"/>
                </a:cxn>
                <a:cxn ang="0">
                  <a:pos x="25" y="30"/>
                </a:cxn>
                <a:cxn ang="0">
                  <a:pos x="21" y="38"/>
                </a:cxn>
                <a:cxn ang="0">
                  <a:pos x="13" y="45"/>
                </a:cxn>
                <a:cxn ang="0">
                  <a:pos x="2" y="51"/>
                </a:cxn>
                <a:cxn ang="0">
                  <a:pos x="2" y="59"/>
                </a:cxn>
                <a:cxn ang="0">
                  <a:pos x="2" y="59"/>
                </a:cxn>
                <a:cxn ang="0">
                  <a:pos x="19" y="53"/>
                </a:cxn>
                <a:cxn ang="0">
                  <a:pos x="30" y="45"/>
                </a:cxn>
                <a:cxn ang="0">
                  <a:pos x="38" y="34"/>
                </a:cxn>
                <a:cxn ang="0">
                  <a:pos x="42" y="19"/>
                </a:cxn>
                <a:cxn ang="0">
                  <a:pos x="55" y="19"/>
                </a:cxn>
                <a:cxn ang="0">
                  <a:pos x="55" y="43"/>
                </a:cxn>
                <a:cxn ang="0">
                  <a:pos x="55" y="43"/>
                </a:cxn>
                <a:cxn ang="0">
                  <a:pos x="55" y="49"/>
                </a:cxn>
                <a:cxn ang="0">
                  <a:pos x="57" y="53"/>
                </a:cxn>
                <a:cxn ang="0">
                  <a:pos x="61" y="55"/>
                </a:cxn>
                <a:cxn ang="0">
                  <a:pos x="68" y="55"/>
                </a:cxn>
                <a:cxn ang="0">
                  <a:pos x="68" y="55"/>
                </a:cxn>
                <a:cxn ang="0">
                  <a:pos x="76" y="55"/>
                </a:cxn>
                <a:cxn ang="0">
                  <a:pos x="76" y="55"/>
                </a:cxn>
                <a:cxn ang="0">
                  <a:pos x="83" y="55"/>
                </a:cxn>
                <a:cxn ang="0">
                  <a:pos x="83" y="55"/>
                </a:cxn>
                <a:cxn ang="0">
                  <a:pos x="89" y="55"/>
                </a:cxn>
                <a:cxn ang="0">
                  <a:pos x="93" y="53"/>
                </a:cxn>
                <a:cxn ang="0">
                  <a:pos x="97" y="47"/>
                </a:cxn>
                <a:cxn ang="0">
                  <a:pos x="97" y="43"/>
                </a:cxn>
                <a:cxn ang="0">
                  <a:pos x="87" y="40"/>
                </a:cxn>
                <a:cxn ang="0">
                  <a:pos x="87" y="40"/>
                </a:cxn>
                <a:cxn ang="0">
                  <a:pos x="87" y="45"/>
                </a:cxn>
                <a:cxn ang="0">
                  <a:pos x="83" y="47"/>
                </a:cxn>
                <a:cxn ang="0">
                  <a:pos x="83" y="47"/>
                </a:cxn>
                <a:cxn ang="0">
                  <a:pos x="76" y="47"/>
                </a:cxn>
                <a:cxn ang="0">
                  <a:pos x="76" y="47"/>
                </a:cxn>
                <a:cxn ang="0">
                  <a:pos x="72" y="47"/>
                </a:cxn>
                <a:cxn ang="0">
                  <a:pos x="72" y="47"/>
                </a:cxn>
                <a:cxn ang="0">
                  <a:pos x="68" y="45"/>
                </a:cxn>
                <a:cxn ang="0">
                  <a:pos x="68" y="40"/>
                </a:cxn>
                <a:cxn ang="0">
                  <a:pos x="68" y="19"/>
                </a:cxn>
                <a:cxn ang="0">
                  <a:pos x="85" y="19"/>
                </a:cxn>
                <a:cxn ang="0">
                  <a:pos x="85" y="34"/>
                </a:cxn>
                <a:cxn ang="0">
                  <a:pos x="97" y="34"/>
                </a:cxn>
                <a:cxn ang="0">
                  <a:pos x="97" y="11"/>
                </a:cxn>
                <a:cxn ang="0">
                  <a:pos x="55" y="11"/>
                </a:cxn>
                <a:cxn ang="0">
                  <a:pos x="55" y="0"/>
                </a:cxn>
                <a:cxn ang="0">
                  <a:pos x="42" y="0"/>
                </a:cxn>
                <a:cxn ang="0">
                  <a:pos x="42" y="11"/>
                </a:cxn>
                <a:cxn ang="0">
                  <a:pos x="0" y="11"/>
                </a:cxn>
                <a:cxn ang="0">
                  <a:pos x="0" y="36"/>
                </a:cxn>
                <a:cxn ang="0">
                  <a:pos x="10" y="36"/>
                </a:cxn>
                <a:cxn ang="0">
                  <a:pos x="10" y="19"/>
                </a:cxn>
                <a:cxn ang="0">
                  <a:pos x="10" y="19"/>
                </a:cxn>
              </a:cxnLst>
              <a:rect l="0" t="0" r="r" b="b"/>
              <a:pathLst>
                <a:path w="97" h="59">
                  <a:moveTo>
                    <a:pt x="10" y="19"/>
                  </a:moveTo>
                  <a:lnTo>
                    <a:pt x="27" y="19"/>
                  </a:lnTo>
                  <a:lnTo>
                    <a:pt x="27" y="19"/>
                  </a:lnTo>
                  <a:lnTo>
                    <a:pt x="25" y="30"/>
                  </a:lnTo>
                  <a:lnTo>
                    <a:pt x="21" y="38"/>
                  </a:lnTo>
                  <a:lnTo>
                    <a:pt x="13" y="45"/>
                  </a:lnTo>
                  <a:lnTo>
                    <a:pt x="2" y="51"/>
                  </a:lnTo>
                  <a:lnTo>
                    <a:pt x="2" y="59"/>
                  </a:lnTo>
                  <a:lnTo>
                    <a:pt x="2" y="59"/>
                  </a:lnTo>
                  <a:lnTo>
                    <a:pt x="19" y="53"/>
                  </a:lnTo>
                  <a:lnTo>
                    <a:pt x="30" y="45"/>
                  </a:lnTo>
                  <a:lnTo>
                    <a:pt x="38" y="34"/>
                  </a:lnTo>
                  <a:lnTo>
                    <a:pt x="42" y="19"/>
                  </a:lnTo>
                  <a:lnTo>
                    <a:pt x="55" y="19"/>
                  </a:lnTo>
                  <a:lnTo>
                    <a:pt x="55" y="43"/>
                  </a:lnTo>
                  <a:lnTo>
                    <a:pt x="55" y="43"/>
                  </a:lnTo>
                  <a:lnTo>
                    <a:pt x="55" y="49"/>
                  </a:lnTo>
                  <a:lnTo>
                    <a:pt x="57" y="53"/>
                  </a:lnTo>
                  <a:lnTo>
                    <a:pt x="61" y="55"/>
                  </a:lnTo>
                  <a:lnTo>
                    <a:pt x="68" y="55"/>
                  </a:lnTo>
                  <a:lnTo>
                    <a:pt x="68" y="55"/>
                  </a:lnTo>
                  <a:lnTo>
                    <a:pt x="76" y="55"/>
                  </a:lnTo>
                  <a:lnTo>
                    <a:pt x="76" y="55"/>
                  </a:lnTo>
                  <a:lnTo>
                    <a:pt x="83" y="55"/>
                  </a:lnTo>
                  <a:lnTo>
                    <a:pt x="83" y="55"/>
                  </a:lnTo>
                  <a:lnTo>
                    <a:pt x="89" y="55"/>
                  </a:lnTo>
                  <a:lnTo>
                    <a:pt x="93" y="53"/>
                  </a:lnTo>
                  <a:lnTo>
                    <a:pt x="97" y="47"/>
                  </a:lnTo>
                  <a:lnTo>
                    <a:pt x="97" y="43"/>
                  </a:lnTo>
                  <a:lnTo>
                    <a:pt x="87" y="40"/>
                  </a:lnTo>
                  <a:lnTo>
                    <a:pt x="87" y="40"/>
                  </a:lnTo>
                  <a:lnTo>
                    <a:pt x="87" y="45"/>
                  </a:lnTo>
                  <a:lnTo>
                    <a:pt x="83" y="47"/>
                  </a:lnTo>
                  <a:lnTo>
                    <a:pt x="83" y="47"/>
                  </a:lnTo>
                  <a:lnTo>
                    <a:pt x="76" y="47"/>
                  </a:lnTo>
                  <a:lnTo>
                    <a:pt x="76" y="47"/>
                  </a:lnTo>
                  <a:lnTo>
                    <a:pt x="72" y="47"/>
                  </a:lnTo>
                  <a:lnTo>
                    <a:pt x="72" y="47"/>
                  </a:lnTo>
                  <a:lnTo>
                    <a:pt x="68" y="45"/>
                  </a:lnTo>
                  <a:lnTo>
                    <a:pt x="68" y="40"/>
                  </a:lnTo>
                  <a:lnTo>
                    <a:pt x="68" y="19"/>
                  </a:lnTo>
                  <a:lnTo>
                    <a:pt x="85" y="19"/>
                  </a:lnTo>
                  <a:lnTo>
                    <a:pt x="85" y="34"/>
                  </a:lnTo>
                  <a:lnTo>
                    <a:pt x="97" y="34"/>
                  </a:lnTo>
                  <a:lnTo>
                    <a:pt x="97" y="11"/>
                  </a:lnTo>
                  <a:lnTo>
                    <a:pt x="55" y="11"/>
                  </a:lnTo>
                  <a:lnTo>
                    <a:pt x="55" y="0"/>
                  </a:lnTo>
                  <a:lnTo>
                    <a:pt x="42" y="0"/>
                  </a:lnTo>
                  <a:lnTo>
                    <a:pt x="42" y="11"/>
                  </a:lnTo>
                  <a:lnTo>
                    <a:pt x="0" y="11"/>
                  </a:lnTo>
                  <a:lnTo>
                    <a:pt x="0" y="36"/>
                  </a:lnTo>
                  <a:lnTo>
                    <a:pt x="10" y="36"/>
                  </a:lnTo>
                  <a:lnTo>
                    <a:pt x="10" y="19"/>
                  </a:lnTo>
                  <a:lnTo>
                    <a:pt x="10" y="1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2" name="Freeform 340"/>
            <p:cNvSpPr>
              <a:spLocks noChangeAspect="1"/>
            </p:cNvSpPr>
            <p:nvPr userDrawn="1"/>
          </p:nvSpPr>
          <p:spPr bwMode="auto">
            <a:xfrm>
              <a:off x="3179" y="2392"/>
              <a:ext cx="104" cy="72"/>
            </a:xfrm>
            <a:custGeom>
              <a:avLst/>
              <a:gdLst/>
              <a:ahLst/>
              <a:cxnLst>
                <a:cxn ang="0">
                  <a:pos x="93" y="46"/>
                </a:cxn>
                <a:cxn ang="0">
                  <a:pos x="93" y="55"/>
                </a:cxn>
                <a:cxn ang="0">
                  <a:pos x="93" y="55"/>
                </a:cxn>
                <a:cxn ang="0">
                  <a:pos x="91" y="59"/>
                </a:cxn>
                <a:cxn ang="0">
                  <a:pos x="89" y="59"/>
                </a:cxn>
                <a:cxn ang="0">
                  <a:pos x="89" y="59"/>
                </a:cxn>
                <a:cxn ang="0">
                  <a:pos x="87" y="59"/>
                </a:cxn>
                <a:cxn ang="0">
                  <a:pos x="87" y="59"/>
                </a:cxn>
                <a:cxn ang="0">
                  <a:pos x="82" y="59"/>
                </a:cxn>
                <a:cxn ang="0">
                  <a:pos x="82" y="59"/>
                </a:cxn>
                <a:cxn ang="0">
                  <a:pos x="80" y="59"/>
                </a:cxn>
                <a:cxn ang="0">
                  <a:pos x="80" y="55"/>
                </a:cxn>
                <a:cxn ang="0">
                  <a:pos x="80" y="19"/>
                </a:cxn>
                <a:cxn ang="0">
                  <a:pos x="49" y="19"/>
                </a:cxn>
                <a:cxn ang="0">
                  <a:pos x="49" y="19"/>
                </a:cxn>
                <a:cxn ang="0">
                  <a:pos x="51" y="2"/>
                </a:cxn>
                <a:cxn ang="0">
                  <a:pos x="38" y="0"/>
                </a:cxn>
                <a:cxn ang="0">
                  <a:pos x="38" y="0"/>
                </a:cxn>
                <a:cxn ang="0">
                  <a:pos x="36" y="19"/>
                </a:cxn>
                <a:cxn ang="0">
                  <a:pos x="4" y="19"/>
                </a:cxn>
                <a:cxn ang="0">
                  <a:pos x="4" y="27"/>
                </a:cxn>
                <a:cxn ang="0">
                  <a:pos x="34" y="27"/>
                </a:cxn>
                <a:cxn ang="0">
                  <a:pos x="34" y="27"/>
                </a:cxn>
                <a:cxn ang="0">
                  <a:pos x="29" y="38"/>
                </a:cxn>
                <a:cxn ang="0">
                  <a:pos x="23" y="48"/>
                </a:cxn>
                <a:cxn ang="0">
                  <a:pos x="15" y="55"/>
                </a:cxn>
                <a:cxn ang="0">
                  <a:pos x="0" y="63"/>
                </a:cxn>
                <a:cxn ang="0">
                  <a:pos x="0" y="72"/>
                </a:cxn>
                <a:cxn ang="0">
                  <a:pos x="0" y="72"/>
                </a:cxn>
                <a:cxn ang="0">
                  <a:pos x="17" y="67"/>
                </a:cxn>
                <a:cxn ang="0">
                  <a:pos x="29" y="59"/>
                </a:cxn>
                <a:cxn ang="0">
                  <a:pos x="36" y="53"/>
                </a:cxn>
                <a:cxn ang="0">
                  <a:pos x="40" y="46"/>
                </a:cxn>
                <a:cxn ang="0">
                  <a:pos x="44" y="38"/>
                </a:cxn>
                <a:cxn ang="0">
                  <a:pos x="46" y="27"/>
                </a:cxn>
                <a:cxn ang="0">
                  <a:pos x="68" y="27"/>
                </a:cxn>
                <a:cxn ang="0">
                  <a:pos x="68" y="57"/>
                </a:cxn>
                <a:cxn ang="0">
                  <a:pos x="68" y="57"/>
                </a:cxn>
                <a:cxn ang="0">
                  <a:pos x="68" y="61"/>
                </a:cxn>
                <a:cxn ang="0">
                  <a:pos x="70" y="65"/>
                </a:cxn>
                <a:cxn ang="0">
                  <a:pos x="74" y="69"/>
                </a:cxn>
                <a:cxn ang="0">
                  <a:pos x="78" y="69"/>
                </a:cxn>
                <a:cxn ang="0">
                  <a:pos x="78" y="69"/>
                </a:cxn>
                <a:cxn ang="0">
                  <a:pos x="85" y="69"/>
                </a:cxn>
                <a:cxn ang="0">
                  <a:pos x="85" y="69"/>
                </a:cxn>
                <a:cxn ang="0">
                  <a:pos x="93" y="69"/>
                </a:cxn>
                <a:cxn ang="0">
                  <a:pos x="93" y="69"/>
                </a:cxn>
                <a:cxn ang="0">
                  <a:pos x="97" y="67"/>
                </a:cxn>
                <a:cxn ang="0">
                  <a:pos x="101" y="65"/>
                </a:cxn>
                <a:cxn ang="0">
                  <a:pos x="104" y="61"/>
                </a:cxn>
                <a:cxn ang="0">
                  <a:pos x="104" y="55"/>
                </a:cxn>
                <a:cxn ang="0">
                  <a:pos x="104" y="46"/>
                </a:cxn>
                <a:cxn ang="0">
                  <a:pos x="93" y="46"/>
                </a:cxn>
                <a:cxn ang="0">
                  <a:pos x="93" y="46"/>
                </a:cxn>
              </a:cxnLst>
              <a:rect l="0" t="0" r="r" b="b"/>
              <a:pathLst>
                <a:path w="104" h="72">
                  <a:moveTo>
                    <a:pt x="93" y="46"/>
                  </a:moveTo>
                  <a:lnTo>
                    <a:pt x="93" y="55"/>
                  </a:lnTo>
                  <a:lnTo>
                    <a:pt x="93" y="55"/>
                  </a:lnTo>
                  <a:lnTo>
                    <a:pt x="91" y="59"/>
                  </a:lnTo>
                  <a:lnTo>
                    <a:pt x="89" y="59"/>
                  </a:lnTo>
                  <a:lnTo>
                    <a:pt x="89" y="59"/>
                  </a:lnTo>
                  <a:lnTo>
                    <a:pt x="87" y="59"/>
                  </a:lnTo>
                  <a:lnTo>
                    <a:pt x="87" y="59"/>
                  </a:lnTo>
                  <a:lnTo>
                    <a:pt x="82" y="59"/>
                  </a:lnTo>
                  <a:lnTo>
                    <a:pt x="82" y="59"/>
                  </a:lnTo>
                  <a:lnTo>
                    <a:pt x="80" y="59"/>
                  </a:lnTo>
                  <a:lnTo>
                    <a:pt x="80" y="55"/>
                  </a:lnTo>
                  <a:lnTo>
                    <a:pt x="80" y="19"/>
                  </a:lnTo>
                  <a:lnTo>
                    <a:pt x="49" y="19"/>
                  </a:lnTo>
                  <a:lnTo>
                    <a:pt x="49" y="19"/>
                  </a:lnTo>
                  <a:lnTo>
                    <a:pt x="51" y="2"/>
                  </a:lnTo>
                  <a:lnTo>
                    <a:pt x="38" y="0"/>
                  </a:lnTo>
                  <a:lnTo>
                    <a:pt x="38" y="0"/>
                  </a:lnTo>
                  <a:lnTo>
                    <a:pt x="36" y="19"/>
                  </a:lnTo>
                  <a:lnTo>
                    <a:pt x="4" y="19"/>
                  </a:lnTo>
                  <a:lnTo>
                    <a:pt x="4" y="27"/>
                  </a:lnTo>
                  <a:lnTo>
                    <a:pt x="34" y="27"/>
                  </a:lnTo>
                  <a:lnTo>
                    <a:pt x="34" y="27"/>
                  </a:lnTo>
                  <a:lnTo>
                    <a:pt x="29" y="38"/>
                  </a:lnTo>
                  <a:lnTo>
                    <a:pt x="23" y="48"/>
                  </a:lnTo>
                  <a:lnTo>
                    <a:pt x="15" y="55"/>
                  </a:lnTo>
                  <a:lnTo>
                    <a:pt x="0" y="63"/>
                  </a:lnTo>
                  <a:lnTo>
                    <a:pt x="0" y="72"/>
                  </a:lnTo>
                  <a:lnTo>
                    <a:pt x="0" y="72"/>
                  </a:lnTo>
                  <a:lnTo>
                    <a:pt x="17" y="67"/>
                  </a:lnTo>
                  <a:lnTo>
                    <a:pt x="29" y="59"/>
                  </a:lnTo>
                  <a:lnTo>
                    <a:pt x="36" y="53"/>
                  </a:lnTo>
                  <a:lnTo>
                    <a:pt x="40" y="46"/>
                  </a:lnTo>
                  <a:lnTo>
                    <a:pt x="44" y="38"/>
                  </a:lnTo>
                  <a:lnTo>
                    <a:pt x="46" y="27"/>
                  </a:lnTo>
                  <a:lnTo>
                    <a:pt x="68" y="27"/>
                  </a:lnTo>
                  <a:lnTo>
                    <a:pt x="68" y="57"/>
                  </a:lnTo>
                  <a:lnTo>
                    <a:pt x="68" y="57"/>
                  </a:lnTo>
                  <a:lnTo>
                    <a:pt x="68" y="61"/>
                  </a:lnTo>
                  <a:lnTo>
                    <a:pt x="70" y="65"/>
                  </a:lnTo>
                  <a:lnTo>
                    <a:pt x="74" y="69"/>
                  </a:lnTo>
                  <a:lnTo>
                    <a:pt x="78" y="69"/>
                  </a:lnTo>
                  <a:lnTo>
                    <a:pt x="78" y="69"/>
                  </a:lnTo>
                  <a:lnTo>
                    <a:pt x="85" y="69"/>
                  </a:lnTo>
                  <a:lnTo>
                    <a:pt x="85" y="69"/>
                  </a:lnTo>
                  <a:lnTo>
                    <a:pt x="93" y="69"/>
                  </a:lnTo>
                  <a:lnTo>
                    <a:pt x="93" y="69"/>
                  </a:lnTo>
                  <a:lnTo>
                    <a:pt x="97" y="67"/>
                  </a:lnTo>
                  <a:lnTo>
                    <a:pt x="101" y="65"/>
                  </a:lnTo>
                  <a:lnTo>
                    <a:pt x="104" y="61"/>
                  </a:lnTo>
                  <a:lnTo>
                    <a:pt x="104" y="55"/>
                  </a:lnTo>
                  <a:lnTo>
                    <a:pt x="104" y="46"/>
                  </a:lnTo>
                  <a:lnTo>
                    <a:pt x="93" y="46"/>
                  </a:lnTo>
                  <a:lnTo>
                    <a:pt x="93" y="4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val="38187646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1496616" y="1484784"/>
            <a:ext cx="7056784" cy="4752528"/>
          </a:xfrm>
        </p:spPr>
        <p:txBody>
          <a:bodyPr lIns="90000" tIns="46800" rIns="90000" bIns="46800"/>
          <a:lstStyle>
            <a:lvl1pPr marL="324000" indent="-324000">
              <a:lnSpc>
                <a:spcPct val="125000"/>
              </a:lnSpc>
              <a:spcBef>
                <a:spcPts val="800"/>
              </a:spcBef>
              <a:buFontTx/>
              <a:buNone/>
              <a:tabLst>
                <a:tab pos="6456363" algn="r"/>
                <a:tab pos="68167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6456363" algn="r"/>
                <a:tab pos="68167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6456363" algn="r"/>
                <a:tab pos="68167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6456363" algn="r"/>
                <a:tab pos="68167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6456363" algn="r"/>
                <a:tab pos="68167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en-US" altLang="ja-JP" dirty="0"/>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endParaRPr kumimoji="1" lang="en-US" altLang="ja-JP" dirty="0"/>
          </a:p>
          <a:p>
            <a:pPr lvl="8"/>
            <a:r>
              <a:rPr kumimoji="1" lang="ja-JP" altLang="en-US" dirty="0"/>
              <a:t>第 </a:t>
            </a:r>
            <a:r>
              <a:rPr kumimoji="1" lang="en-US" altLang="ja-JP" dirty="0"/>
              <a:t>9 </a:t>
            </a:r>
            <a:r>
              <a:rPr kumimoji="1" lang="ja-JP" altLang="en-US" dirty="0"/>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9737964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目次 2段">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48838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3857625" algn="r"/>
                <a:tab pos="41243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3857625" algn="r"/>
                <a:tab pos="41243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3857625" algn="r"/>
                <a:tab pos="41243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3857625" algn="r"/>
                <a:tab pos="41243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en-US" altLang="ja-JP" dirty="0"/>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endParaRPr kumimoji="1" lang="en-US" altLang="ja-JP" dirty="0"/>
          </a:p>
          <a:p>
            <a:pPr lvl="8"/>
            <a:r>
              <a:rPr kumimoji="1" lang="ja-JP" altLang="en-US" dirty="0"/>
              <a:t>第 </a:t>
            </a:r>
            <a:r>
              <a:rPr kumimoji="1" lang="en-US" altLang="ja-JP" dirty="0"/>
              <a:t>9 </a:t>
            </a:r>
            <a:r>
              <a:rPr kumimoji="1" lang="ja-JP" altLang="en-US" dirty="0"/>
              <a:t>レベル</a:t>
            </a:r>
          </a:p>
        </p:txBody>
      </p:sp>
      <p:sp>
        <p:nvSpPr>
          <p:cNvPr id="5" name="テキスト プレースホルダー 7"/>
          <p:cNvSpPr>
            <a:spLocks noGrp="1"/>
          </p:cNvSpPr>
          <p:nvPr>
            <p:ph type="body" sz="quarter" idx="14"/>
          </p:nvPr>
        </p:nvSpPr>
        <p:spPr>
          <a:xfrm>
            <a:off x="524104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3857625" algn="r"/>
                <a:tab pos="41243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3857625" algn="r"/>
                <a:tab pos="41243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3857625" algn="r"/>
                <a:tab pos="41243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3857625" algn="r"/>
                <a:tab pos="41243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en-US" altLang="ja-JP" dirty="0"/>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endParaRPr kumimoji="1" lang="en-US" altLang="ja-JP" dirty="0"/>
          </a:p>
          <a:p>
            <a:pPr lvl="8"/>
            <a:r>
              <a:rPr kumimoji="1" lang="ja-JP" altLang="en-US" dirty="0"/>
              <a:t>第 </a:t>
            </a:r>
            <a:r>
              <a:rPr kumimoji="1" lang="en-US" altLang="ja-JP" dirty="0"/>
              <a:t>9 </a:t>
            </a:r>
            <a:r>
              <a:rPr kumimoji="1" lang="ja-JP" altLang="en-US" dirty="0"/>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69289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次（ボックス）">
    <p:spTree>
      <p:nvGrpSpPr>
        <p:cNvPr id="1" name=""/>
        <p:cNvGrpSpPr/>
        <p:nvPr/>
      </p:nvGrpSpPr>
      <p:grpSpPr>
        <a:xfrm>
          <a:off x="0" y="0"/>
          <a:ext cx="0" cy="0"/>
          <a:chOff x="0" y="0"/>
          <a:chExt cx="0" cy="0"/>
        </a:xfrm>
      </p:grpSpPr>
      <p:sp>
        <p:nvSpPr>
          <p:cNvPr id="4" name="テキスト プレースホルダ 14"/>
          <p:cNvSpPr>
            <a:spLocks noGrp="1"/>
          </p:cNvSpPr>
          <p:nvPr>
            <p:ph type="body" sz="quarter" idx="12"/>
          </p:nvPr>
        </p:nvSpPr>
        <p:spPr>
          <a:xfrm>
            <a:off x="1136650" y="1773635"/>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dirty="0"/>
              <a:t>マスタ テキストの書式設定</a:t>
            </a:r>
          </a:p>
        </p:txBody>
      </p:sp>
      <p:sp>
        <p:nvSpPr>
          <p:cNvPr id="5" name="テキスト プレースホルダ 14"/>
          <p:cNvSpPr>
            <a:spLocks noGrp="1"/>
          </p:cNvSpPr>
          <p:nvPr>
            <p:ph type="body" sz="quarter" idx="13"/>
          </p:nvPr>
        </p:nvSpPr>
        <p:spPr>
          <a:xfrm>
            <a:off x="1136650" y="242170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6" name="テキスト プレースホルダ 14"/>
          <p:cNvSpPr>
            <a:spLocks noGrp="1"/>
          </p:cNvSpPr>
          <p:nvPr>
            <p:ph type="body" sz="quarter" idx="14"/>
          </p:nvPr>
        </p:nvSpPr>
        <p:spPr>
          <a:xfrm>
            <a:off x="1136650" y="3069779"/>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7" name="テキスト プレースホルダ 14"/>
          <p:cNvSpPr>
            <a:spLocks noGrp="1"/>
          </p:cNvSpPr>
          <p:nvPr>
            <p:ph type="body" sz="quarter" idx="15"/>
          </p:nvPr>
        </p:nvSpPr>
        <p:spPr>
          <a:xfrm>
            <a:off x="1136650" y="3717851"/>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8" name="テキスト プレースホルダ 14"/>
          <p:cNvSpPr>
            <a:spLocks noGrp="1"/>
          </p:cNvSpPr>
          <p:nvPr>
            <p:ph type="body" sz="quarter" idx="16"/>
          </p:nvPr>
        </p:nvSpPr>
        <p:spPr>
          <a:xfrm>
            <a:off x="1136650" y="4365923"/>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9" name="テキスト プレースホルダ 14"/>
          <p:cNvSpPr>
            <a:spLocks noGrp="1"/>
          </p:cNvSpPr>
          <p:nvPr>
            <p:ph type="body" sz="quarter" idx="17"/>
          </p:nvPr>
        </p:nvSpPr>
        <p:spPr>
          <a:xfrm>
            <a:off x="1136650" y="5013995"/>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12" name="テキスト プレースホルダ 14"/>
          <p:cNvSpPr>
            <a:spLocks noGrp="1"/>
          </p:cNvSpPr>
          <p:nvPr>
            <p:ph type="body" sz="quarter" idx="18"/>
          </p:nvPr>
        </p:nvSpPr>
        <p:spPr>
          <a:xfrm>
            <a:off x="1136650" y="566206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521098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目次（ボックス）">
    <p:spTree>
      <p:nvGrpSpPr>
        <p:cNvPr id="1" name=""/>
        <p:cNvGrpSpPr/>
        <p:nvPr/>
      </p:nvGrpSpPr>
      <p:grpSpPr>
        <a:xfrm>
          <a:off x="0" y="0"/>
          <a:ext cx="0" cy="0"/>
          <a:chOff x="0" y="0"/>
          <a:chExt cx="0" cy="0"/>
        </a:xfrm>
      </p:grpSpPr>
      <p:sp>
        <p:nvSpPr>
          <p:cNvPr id="4" name="テキスト プレースホルダ 14"/>
          <p:cNvSpPr>
            <a:spLocks noGrp="1"/>
          </p:cNvSpPr>
          <p:nvPr>
            <p:ph type="body" sz="quarter" idx="12"/>
          </p:nvPr>
        </p:nvSpPr>
        <p:spPr>
          <a:xfrm>
            <a:off x="1136650" y="1773635"/>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dirty="0"/>
              <a:t>マスタ テキストの書式設定</a:t>
            </a:r>
          </a:p>
        </p:txBody>
      </p:sp>
      <p:sp>
        <p:nvSpPr>
          <p:cNvPr id="5" name="テキスト プレースホルダ 14"/>
          <p:cNvSpPr>
            <a:spLocks noGrp="1"/>
          </p:cNvSpPr>
          <p:nvPr>
            <p:ph type="body" sz="quarter" idx="13"/>
          </p:nvPr>
        </p:nvSpPr>
        <p:spPr>
          <a:xfrm>
            <a:off x="1136650" y="242170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6" name="テキスト プレースホルダ 14"/>
          <p:cNvSpPr>
            <a:spLocks noGrp="1"/>
          </p:cNvSpPr>
          <p:nvPr>
            <p:ph type="body" sz="quarter" idx="14"/>
          </p:nvPr>
        </p:nvSpPr>
        <p:spPr>
          <a:xfrm>
            <a:off x="1136650" y="3069779"/>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7" name="テキスト プレースホルダ 14"/>
          <p:cNvSpPr>
            <a:spLocks noGrp="1"/>
          </p:cNvSpPr>
          <p:nvPr>
            <p:ph type="body" sz="quarter" idx="15"/>
          </p:nvPr>
        </p:nvSpPr>
        <p:spPr>
          <a:xfrm>
            <a:off x="1136650" y="3717851"/>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8" name="テキスト プレースホルダ 14"/>
          <p:cNvSpPr>
            <a:spLocks noGrp="1"/>
          </p:cNvSpPr>
          <p:nvPr>
            <p:ph type="body" sz="quarter" idx="16"/>
          </p:nvPr>
        </p:nvSpPr>
        <p:spPr>
          <a:xfrm>
            <a:off x="1136650" y="4365923"/>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9" name="テキスト プレースホルダ 14"/>
          <p:cNvSpPr>
            <a:spLocks noGrp="1"/>
          </p:cNvSpPr>
          <p:nvPr>
            <p:ph type="body" sz="quarter" idx="17"/>
          </p:nvPr>
        </p:nvSpPr>
        <p:spPr>
          <a:xfrm>
            <a:off x="1136650" y="5013995"/>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12" name="テキスト プレースホルダ 14"/>
          <p:cNvSpPr>
            <a:spLocks noGrp="1"/>
          </p:cNvSpPr>
          <p:nvPr>
            <p:ph type="body" sz="quarter" idx="18"/>
          </p:nvPr>
        </p:nvSpPr>
        <p:spPr>
          <a:xfrm>
            <a:off x="1136650" y="566206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6582254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中扉">
    <p:spTree>
      <p:nvGrpSpPr>
        <p:cNvPr id="1" name=""/>
        <p:cNvGrpSpPr/>
        <p:nvPr/>
      </p:nvGrpSpPr>
      <p:grpSpPr>
        <a:xfrm>
          <a:off x="0" y="0"/>
          <a:ext cx="0" cy="0"/>
          <a:chOff x="0" y="0"/>
          <a:chExt cx="0" cy="0"/>
        </a:xfrm>
      </p:grpSpPr>
      <p:sp>
        <p:nvSpPr>
          <p:cNvPr id="3" name="タイトル プレースホルダ 16"/>
          <p:cNvSpPr>
            <a:spLocks noGrp="1"/>
          </p:cNvSpPr>
          <p:nvPr>
            <p:ph type="title"/>
          </p:nvPr>
        </p:nvSpPr>
        <p:spPr>
          <a:xfrm>
            <a:off x="200472" y="2823295"/>
            <a:ext cx="9505502" cy="461665"/>
          </a:xfrm>
          <a:prstGeom prst="rect">
            <a:avLst/>
          </a:prstGeom>
        </p:spPr>
        <p:txBody>
          <a:bodyPr vert="horz" wrap="square" lIns="91440" tIns="45720" rIns="91440" bIns="45720" rtlCol="0" anchor="b" anchorCtr="0">
            <a:spAutoFit/>
          </a:bodyPr>
          <a:lstStyle>
            <a:lvl1pPr>
              <a:defRPr sz="2400"/>
            </a:lvl1pPr>
          </a:lstStyle>
          <a:p>
            <a:r>
              <a:rPr kumimoji="1" lang="ja-JP" altLang="en-US" dirty="0"/>
              <a:t>マスタ タイトルの書式設定</a:t>
            </a:r>
          </a:p>
        </p:txBody>
      </p:sp>
      <p:sp>
        <p:nvSpPr>
          <p:cNvPr id="4" name="Line 26"/>
          <p:cNvSpPr>
            <a:spLocks noChangeShapeType="1"/>
          </p:cNvSpPr>
          <p:nvPr userDrawn="1"/>
        </p:nvSpPr>
        <p:spPr bwMode="auto">
          <a:xfrm>
            <a:off x="200471" y="3356990"/>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grpSp>
        <p:nvGrpSpPr>
          <p:cNvPr id="7" name="グループ化 6"/>
          <p:cNvGrpSpPr/>
          <p:nvPr userDrawn="1"/>
        </p:nvGrpSpPr>
        <p:grpSpPr>
          <a:xfrm>
            <a:off x="200472" y="6597352"/>
            <a:ext cx="355987" cy="179051"/>
            <a:chOff x="9061509" y="188968"/>
            <a:chExt cx="572011" cy="287704"/>
          </a:xfrm>
          <a:solidFill>
            <a:schemeClr val="tx2"/>
          </a:solidFill>
        </p:grpSpPr>
        <p:sp>
          <p:nvSpPr>
            <p:cNvPr id="8"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9"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10" name="テキスト ボックス 9"/>
          <p:cNvSpPr txBox="1"/>
          <p:nvPr userDrawn="1"/>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Tree>
    <p:extLst>
      <p:ext uri="{BB962C8B-B14F-4D97-AF65-F5344CB8AC3E}">
        <p14:creationId xmlns:p14="http://schemas.microsoft.com/office/powerpoint/2010/main" val="2229280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dirty="0"/>
              <a:t>マスタ タイトルの書式設定</a:t>
            </a:r>
          </a:p>
        </p:txBody>
      </p:sp>
      <p:sp>
        <p:nvSpPr>
          <p:cNvPr id="5" name="Line 26"/>
          <p:cNvSpPr>
            <a:spLocks noChangeShapeType="1"/>
          </p:cNvSpPr>
          <p:nvPr userDrawn="1"/>
        </p:nvSpPr>
        <p:spPr bwMode="auto">
          <a:xfrm>
            <a:off x="200471"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3" name="テキスト プレースホルダー 12"/>
          <p:cNvSpPr>
            <a:spLocks noGrp="1"/>
          </p:cNvSpPr>
          <p:nvPr>
            <p:ph type="body" sz="quarter" idx="15"/>
          </p:nvPr>
        </p:nvSpPr>
        <p:spPr>
          <a:xfrm>
            <a:off x="200025"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p:txBody>
      </p:sp>
      <p:sp>
        <p:nvSpPr>
          <p:cNvPr id="6" name="テキスト プレースホルダ 20"/>
          <p:cNvSpPr>
            <a:spLocks noGrp="1"/>
          </p:cNvSpPr>
          <p:nvPr>
            <p:ph type="body" sz="quarter" idx="16"/>
          </p:nvPr>
        </p:nvSpPr>
        <p:spPr>
          <a:xfrm>
            <a:off x="199576" y="1556740"/>
            <a:ext cx="9505950" cy="4967884"/>
          </a:xfrm>
          <a:prstGeom prst="rect">
            <a:avLst/>
          </a:prstGeom>
        </p:spPr>
        <p:txBody>
          <a:bodyPr/>
          <a:lstStyle>
            <a:lvl1pPr>
              <a:defRPr sz="1600">
                <a:latin typeface="+mn-lt"/>
                <a:ea typeface="+mn-ea"/>
              </a:defRPr>
            </a:lvl1pPr>
            <a:lvl2pPr>
              <a:defRPr sz="1400">
                <a:latin typeface="+mn-lt"/>
                <a:ea typeface="+mn-ea"/>
              </a:defRPr>
            </a:lvl2pPr>
            <a:lvl3pPr>
              <a:defRPr sz="1400">
                <a:latin typeface="+mn-lt"/>
                <a:ea typeface="+mj-ea"/>
              </a:defRPr>
            </a:lvl3pPr>
            <a:lvl4pPr>
              <a:defRPr sz="1200">
                <a:latin typeface="+mn-lt"/>
                <a:ea typeface="+mn-ea"/>
              </a:defRPr>
            </a:lvl4pPr>
            <a:lvl5pPr>
              <a:defRPr sz="1200">
                <a:latin typeface="+mn-lt"/>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3261852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標準（スペース大）">
    <p:spTree>
      <p:nvGrpSpPr>
        <p:cNvPr id="1" name=""/>
        <p:cNvGrpSpPr/>
        <p:nvPr/>
      </p:nvGrpSpPr>
      <p:grpSpPr>
        <a:xfrm>
          <a:off x="0" y="0"/>
          <a:ext cx="0" cy="0"/>
          <a:chOff x="0" y="0"/>
          <a:chExt cx="0" cy="0"/>
        </a:xfrm>
      </p:grpSpPr>
      <p:sp>
        <p:nvSpPr>
          <p:cNvPr id="4" name="Line 26"/>
          <p:cNvSpPr>
            <a:spLocks noChangeShapeType="1"/>
          </p:cNvSpPr>
          <p:nvPr userDrawn="1"/>
        </p:nvSpPr>
        <p:spPr bwMode="auto">
          <a:xfrm>
            <a:off x="200471" y="98072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grpSp>
        <p:nvGrpSpPr>
          <p:cNvPr id="5" name="グループ化 4"/>
          <p:cNvGrpSpPr/>
          <p:nvPr userDrawn="1"/>
        </p:nvGrpSpPr>
        <p:grpSpPr>
          <a:xfrm>
            <a:off x="200472" y="6597352"/>
            <a:ext cx="355987" cy="179051"/>
            <a:chOff x="9061509" y="188968"/>
            <a:chExt cx="572011" cy="287704"/>
          </a:xfrm>
          <a:solidFill>
            <a:schemeClr val="accent6"/>
          </a:solidFill>
        </p:grpSpPr>
        <p:sp>
          <p:nvSpPr>
            <p:cNvPr id="6"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7"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8" name="テキスト ボックス 7"/>
          <p:cNvSpPr txBox="1"/>
          <p:nvPr userDrawn="1"/>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
        <p:nvSpPr>
          <p:cNvPr id="9" name="テキスト ボックス 8"/>
          <p:cNvSpPr txBox="1"/>
          <p:nvPr userDrawn="1"/>
        </p:nvSpPr>
        <p:spPr>
          <a:xfrm>
            <a:off x="8913440" y="6581001"/>
            <a:ext cx="720080" cy="276999"/>
          </a:xfrm>
          <a:prstGeom prst="rect">
            <a:avLst/>
          </a:prstGeom>
          <a:noFill/>
        </p:spPr>
        <p:txBody>
          <a:bodyPr wrap="square" lIns="0" rIns="0" rtlCol="0">
            <a:spAutoFit/>
          </a:bodyPr>
          <a:lstStyle/>
          <a:p>
            <a:pPr algn="r"/>
            <a:fld id="{6DD9FF53-5E75-4890-BA22-699EFFF134BB}" type="slidenum">
              <a:rPr lang="ja-JP" altLang="en-US" sz="1200">
                <a:solidFill>
                  <a:prstClr val="black"/>
                </a:solidFill>
              </a:rPr>
              <a:pPr algn="r"/>
              <a:t>‹#›</a:t>
            </a:fld>
            <a:endParaRPr lang="ja-JP" altLang="en-US" sz="1200" dirty="0">
              <a:solidFill>
                <a:prstClr val="black"/>
              </a:solidFill>
            </a:endParaRPr>
          </a:p>
        </p:txBody>
      </p:sp>
      <p:sp>
        <p:nvSpPr>
          <p:cNvPr id="11" name="タイトル 7"/>
          <p:cNvSpPr>
            <a:spLocks noGrp="1"/>
          </p:cNvSpPr>
          <p:nvPr>
            <p:ph type="title"/>
          </p:nvPr>
        </p:nvSpPr>
        <p:spPr>
          <a:xfrm>
            <a:off x="200471" y="116622"/>
            <a:ext cx="9505055" cy="360050"/>
          </a:xfrm>
        </p:spPr>
        <p:txBody>
          <a:bodyPr>
            <a:normAutofit/>
          </a:bodyPr>
          <a:lstStyle>
            <a:lvl1pPr>
              <a:defRPr sz="1600"/>
            </a:lvl1pPr>
          </a:lstStyle>
          <a:p>
            <a:r>
              <a:rPr kumimoji="1" lang="ja-JP" altLang="en-US" dirty="0"/>
              <a:t>マスタ タイトルの書式設定</a:t>
            </a:r>
          </a:p>
        </p:txBody>
      </p:sp>
      <p:sp>
        <p:nvSpPr>
          <p:cNvPr id="12" name="テキスト プレースホルダー 12"/>
          <p:cNvSpPr>
            <a:spLocks noGrp="1"/>
          </p:cNvSpPr>
          <p:nvPr>
            <p:ph type="body" sz="quarter" idx="15"/>
          </p:nvPr>
        </p:nvSpPr>
        <p:spPr>
          <a:xfrm>
            <a:off x="200025" y="549275"/>
            <a:ext cx="9505950" cy="359445"/>
          </a:xfrm>
        </p:spPr>
        <p:txBody>
          <a:bodyPr anchor="b" anchorCtr="0"/>
          <a:lstStyle>
            <a:lvl1pPr marL="0" indent="0">
              <a:spcBef>
                <a:spcPts val="0"/>
              </a:spcBef>
              <a:buNone/>
              <a:defRPr sz="28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a:t>マスター テキストの書式設定</a:t>
            </a:r>
          </a:p>
        </p:txBody>
      </p:sp>
      <p:sp>
        <p:nvSpPr>
          <p:cNvPr id="13" name="テキスト プレースホルダ 20"/>
          <p:cNvSpPr>
            <a:spLocks noGrp="1"/>
          </p:cNvSpPr>
          <p:nvPr>
            <p:ph type="body" sz="quarter" idx="16"/>
          </p:nvPr>
        </p:nvSpPr>
        <p:spPr>
          <a:xfrm>
            <a:off x="199710" y="1126925"/>
            <a:ext cx="9505950" cy="5327871"/>
          </a:xfrm>
          <a:prstGeom prst="rect">
            <a:avLst/>
          </a:prstGeom>
        </p:spPr>
        <p:txBody>
          <a:bodyPr/>
          <a:lstStyle>
            <a:lvl1pPr>
              <a:defRPr sz="2400">
                <a:latin typeface="HGP創英角ｺﾞｼｯｸUB" panose="020B0900000000000000" pitchFamily="50" charset="-128"/>
                <a:ea typeface="HGP創英角ｺﾞｼｯｸUB" panose="020B0900000000000000" pitchFamily="50" charset="-128"/>
              </a:defRPr>
            </a:lvl1pPr>
            <a:lvl2pPr>
              <a:defRPr sz="2400">
                <a:latin typeface="+mn-lt"/>
                <a:ea typeface="+mn-ea"/>
              </a:defRPr>
            </a:lvl2pPr>
            <a:lvl3pPr>
              <a:defRPr sz="2400">
                <a:latin typeface="+mn-lt"/>
                <a:ea typeface="+mj-ea"/>
              </a:defRPr>
            </a:lvl3pPr>
            <a:lvl4pPr>
              <a:defRPr sz="2400">
                <a:latin typeface="+mn-lt"/>
                <a:ea typeface="+mn-ea"/>
              </a:defRPr>
            </a:lvl4pPr>
            <a:lvl5pPr>
              <a:defRPr sz="2400">
                <a:latin typeface="+mn-lt"/>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1249793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dirty="0"/>
              <a:t>マスタ タイトルの書式設定</a:t>
            </a:r>
          </a:p>
        </p:txBody>
      </p:sp>
      <p:sp>
        <p:nvSpPr>
          <p:cNvPr id="5" name="テキスト プレースホルダー 12"/>
          <p:cNvSpPr>
            <a:spLocks noGrp="1"/>
          </p:cNvSpPr>
          <p:nvPr>
            <p:ph type="body" sz="quarter" idx="15"/>
          </p:nvPr>
        </p:nvSpPr>
        <p:spPr>
          <a:xfrm>
            <a:off x="200025"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p:txBody>
      </p:sp>
    </p:spTree>
    <p:extLst>
      <p:ext uri="{BB962C8B-B14F-4D97-AF65-F5344CB8AC3E}">
        <p14:creationId xmlns:p14="http://schemas.microsoft.com/office/powerpoint/2010/main" val="31352459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プロフィール">
    <p:spTree>
      <p:nvGrpSpPr>
        <p:cNvPr id="1" name=""/>
        <p:cNvGrpSpPr/>
        <p:nvPr/>
      </p:nvGrpSpPr>
      <p:grpSpPr>
        <a:xfrm>
          <a:off x="0" y="0"/>
          <a:ext cx="0" cy="0"/>
          <a:chOff x="0" y="0"/>
          <a:chExt cx="0" cy="0"/>
        </a:xfrm>
      </p:grpSpPr>
      <p:graphicFrame>
        <p:nvGraphicFramePr>
          <p:cNvPr id="4" name="Group 3"/>
          <p:cNvGraphicFramePr>
            <a:graphicFrameLocks noGrp="1"/>
          </p:cNvGraphicFramePr>
          <p:nvPr userDrawn="1"/>
        </p:nvGraphicFramePr>
        <p:xfrm>
          <a:off x="200025" y="1340768"/>
          <a:ext cx="9505950" cy="5113213"/>
        </p:xfrm>
        <a:graphic>
          <a:graphicData uri="http://schemas.openxmlformats.org/drawingml/2006/table">
            <a:tbl>
              <a:tblPr/>
              <a:tblGrid>
                <a:gridCol w="4139688">
                  <a:extLst>
                    <a:ext uri="{9D8B030D-6E8A-4147-A177-3AD203B41FA5}">
                      <a16:colId xmlns:a16="http://schemas.microsoft.com/office/drawing/2014/main" val="20000"/>
                    </a:ext>
                  </a:extLst>
                </a:gridCol>
                <a:gridCol w="5366262">
                  <a:extLst>
                    <a:ext uri="{9D8B030D-6E8A-4147-A177-3AD203B41FA5}">
                      <a16:colId xmlns:a16="http://schemas.microsoft.com/office/drawing/2014/main" val="20001"/>
                    </a:ext>
                  </a:extLst>
                </a:gridCol>
              </a:tblGrid>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経歴</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主要プロジェクト</a:t>
                      </a:r>
                    </a:p>
                  </a:txBody>
                  <a:tcPr marL="152400" marT="95250" marB="95250" anchor="ctr"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1699486">
                <a:tc>
                  <a:txBody>
                    <a:bodyPr/>
                    <a:lstStyle/>
                    <a:p>
                      <a:pPr marL="0" marR="0" lvl="0" indent="0" algn="just" defTabSz="863600" rtl="0" eaLnBrk="1" fontAlgn="base" latinLnBrk="0" hangingPunct="1">
                        <a:lnSpc>
                          <a:spcPct val="100000"/>
                        </a:lnSpc>
                        <a:spcBef>
                          <a:spcPct val="25000"/>
                        </a:spcBef>
                        <a:spcAft>
                          <a:spcPct val="0"/>
                        </a:spcAft>
                        <a:buClr>
                          <a:schemeClr val="bg2"/>
                        </a:buClr>
                        <a:buSzTx/>
                        <a:buFont typeface="Wingdings" pitchFamily="2" charset="2"/>
                        <a:buNone/>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just" defTabSz="863600" rtl="0" eaLnBrk="1" fontAlgn="base" latinLnBrk="0" hangingPunct="1">
                        <a:lnSpc>
                          <a:spcPct val="100000"/>
                        </a:lnSpc>
                        <a:spcBef>
                          <a:spcPct val="25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専門</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vMerge="1">
                  <a:txBody>
                    <a:bodyPr/>
                    <a:lstStyle/>
                    <a:p>
                      <a:endParaRPr kumimoji="1" lang="ja-JP" altLang="en-US"/>
                    </a:p>
                  </a:txBody>
                  <a:tcPr/>
                </a:tc>
                <a:extLst>
                  <a:ext uri="{0D108BD9-81ED-4DB2-BD59-A6C34878D82A}">
                    <a16:rowId xmlns:a16="http://schemas.microsoft.com/office/drawing/2014/main" val="10002"/>
                  </a:ext>
                </a:extLst>
              </a:tr>
              <a:tr h="2660533">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Char char="n"/>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extLst>
                  <a:ext uri="{0D108BD9-81ED-4DB2-BD59-A6C34878D82A}">
                    <a16:rowId xmlns:a16="http://schemas.microsoft.com/office/drawing/2014/main" val="10003"/>
                  </a:ext>
                </a:extLst>
              </a:tr>
            </a:tbl>
          </a:graphicData>
        </a:graphic>
      </p:graphicFrame>
      <p:sp>
        <p:nvSpPr>
          <p:cNvPr id="5" name="テキスト プレースホルダ 20"/>
          <p:cNvSpPr>
            <a:spLocks noGrp="1"/>
          </p:cNvSpPr>
          <p:nvPr>
            <p:ph type="body" sz="quarter" idx="14"/>
          </p:nvPr>
        </p:nvSpPr>
        <p:spPr>
          <a:xfrm>
            <a:off x="272480" y="1772816"/>
            <a:ext cx="3960440" cy="1512168"/>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p:txBody>
      </p:sp>
      <p:sp>
        <p:nvSpPr>
          <p:cNvPr id="6" name="テキスト プレースホルダ 20"/>
          <p:cNvSpPr>
            <a:spLocks noGrp="1"/>
          </p:cNvSpPr>
          <p:nvPr>
            <p:ph type="body" sz="quarter" idx="15"/>
          </p:nvPr>
        </p:nvSpPr>
        <p:spPr>
          <a:xfrm>
            <a:off x="272480" y="3861048"/>
            <a:ext cx="3960440" cy="2520280"/>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p:txBody>
      </p:sp>
      <p:sp>
        <p:nvSpPr>
          <p:cNvPr id="7" name="テキスト プレースホルダ 20"/>
          <p:cNvSpPr>
            <a:spLocks noGrp="1"/>
          </p:cNvSpPr>
          <p:nvPr>
            <p:ph type="body" sz="quarter" idx="16"/>
          </p:nvPr>
        </p:nvSpPr>
        <p:spPr>
          <a:xfrm>
            <a:off x="4448944" y="1772815"/>
            <a:ext cx="5184576" cy="4608513"/>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1340550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blank" preserve="1">
  <p:cSld name="NRIロゴ">
    <p:spTree>
      <p:nvGrpSpPr>
        <p:cNvPr id="1" name=""/>
        <p:cNvGrpSpPr/>
        <p:nvPr/>
      </p:nvGrpSpPr>
      <p:grpSpPr>
        <a:xfrm>
          <a:off x="0" y="0"/>
          <a:ext cx="0" cy="0"/>
          <a:chOff x="0" y="0"/>
          <a:chExt cx="0" cy="0"/>
        </a:xfrm>
      </p:grpSpPr>
      <p:grpSp>
        <p:nvGrpSpPr>
          <p:cNvPr id="32" name="グループ化 31"/>
          <p:cNvGrpSpPr>
            <a:grpSpLocks noChangeAspect="1"/>
          </p:cNvGrpSpPr>
          <p:nvPr userDrawn="1"/>
        </p:nvGrpSpPr>
        <p:grpSpPr>
          <a:xfrm>
            <a:off x="2216696" y="1917120"/>
            <a:ext cx="5409096" cy="2592000"/>
            <a:chOff x="539552" y="3284984"/>
            <a:chExt cx="6537211" cy="3132584"/>
          </a:xfrm>
        </p:grpSpPr>
        <p:pic>
          <p:nvPicPr>
            <p:cNvPr id="33"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4" name="Freeform 290"/>
            <p:cNvSpPr>
              <a:spLocks noChangeAspect="1"/>
            </p:cNvSpPr>
            <p:nvPr userDrawn="1"/>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5" name="Freeform 291"/>
            <p:cNvSpPr>
              <a:spLocks noChangeAspect="1"/>
            </p:cNvSpPr>
            <p:nvPr userDrawn="1"/>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6" name="Freeform 292"/>
            <p:cNvSpPr>
              <a:spLocks noChangeAspect="1"/>
            </p:cNvSpPr>
            <p:nvPr userDrawn="1"/>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 name="Freeform 293"/>
            <p:cNvSpPr>
              <a:spLocks noChangeAspect="1"/>
            </p:cNvSpPr>
            <p:nvPr userDrawn="1"/>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 name="Rectangle 294"/>
            <p:cNvSpPr>
              <a:spLocks noChangeAspect="1" noChangeArrowheads="1"/>
            </p:cNvSpPr>
            <p:nvPr userDrawn="1"/>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dirty="0">
                <a:solidFill>
                  <a:prstClr val="black"/>
                </a:solidFill>
              </a:endParaRPr>
            </a:p>
          </p:txBody>
        </p:sp>
        <p:sp>
          <p:nvSpPr>
            <p:cNvPr id="39" name="Freeform 295"/>
            <p:cNvSpPr>
              <a:spLocks noChangeAspect="1"/>
            </p:cNvSpPr>
            <p:nvPr userDrawn="1"/>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0" name="Freeform 296"/>
            <p:cNvSpPr>
              <a:spLocks noChangeAspect="1"/>
            </p:cNvSpPr>
            <p:nvPr userDrawn="1"/>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1" name="Freeform 297"/>
            <p:cNvSpPr>
              <a:spLocks noChangeAspect="1" noEditPoints="1"/>
            </p:cNvSpPr>
            <p:nvPr userDrawn="1"/>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2" name="Freeform 298"/>
            <p:cNvSpPr>
              <a:spLocks noChangeAspect="1" noEditPoints="1"/>
            </p:cNvSpPr>
            <p:nvPr userDrawn="1"/>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3" name="Freeform 299"/>
            <p:cNvSpPr>
              <a:spLocks noChangeAspect="1" noEditPoints="1"/>
            </p:cNvSpPr>
            <p:nvPr userDrawn="1"/>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4" name="Freeform 300"/>
            <p:cNvSpPr>
              <a:spLocks noChangeAspect="1"/>
            </p:cNvSpPr>
            <p:nvPr userDrawn="1"/>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5" name="Freeform 301"/>
            <p:cNvSpPr>
              <a:spLocks noChangeAspect="1"/>
            </p:cNvSpPr>
            <p:nvPr userDrawn="1"/>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6" name="Freeform 302"/>
            <p:cNvSpPr>
              <a:spLocks noChangeAspect="1"/>
            </p:cNvSpPr>
            <p:nvPr userDrawn="1"/>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7" name="Freeform 303"/>
            <p:cNvSpPr>
              <a:spLocks noChangeAspect="1" noEditPoints="1"/>
            </p:cNvSpPr>
            <p:nvPr userDrawn="1"/>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8" name="Freeform 304"/>
            <p:cNvSpPr>
              <a:spLocks noChangeAspect="1" noEditPoints="1"/>
            </p:cNvSpPr>
            <p:nvPr userDrawn="1"/>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9" name="Freeform 305"/>
            <p:cNvSpPr>
              <a:spLocks noChangeAspect="1" noEditPoints="1"/>
            </p:cNvSpPr>
            <p:nvPr userDrawn="1"/>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0" name="Freeform 306"/>
            <p:cNvSpPr>
              <a:spLocks noChangeAspect="1" noEditPoints="1"/>
            </p:cNvSpPr>
            <p:nvPr userDrawn="1"/>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1" name="Freeform 307"/>
            <p:cNvSpPr>
              <a:spLocks noChangeAspect="1"/>
            </p:cNvSpPr>
            <p:nvPr userDrawn="1"/>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2" name="Freeform 308"/>
            <p:cNvSpPr>
              <a:spLocks noChangeAspect="1"/>
            </p:cNvSpPr>
            <p:nvPr userDrawn="1"/>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3" name="Freeform 309"/>
            <p:cNvSpPr>
              <a:spLocks noChangeAspect="1"/>
            </p:cNvSpPr>
            <p:nvPr userDrawn="1"/>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4" name="Freeform 310"/>
            <p:cNvSpPr>
              <a:spLocks noChangeAspect="1"/>
            </p:cNvSpPr>
            <p:nvPr userDrawn="1"/>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5" name="Freeform 311"/>
            <p:cNvSpPr>
              <a:spLocks noChangeAspect="1"/>
            </p:cNvSpPr>
            <p:nvPr userDrawn="1"/>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6" name="Freeform 312"/>
            <p:cNvSpPr>
              <a:spLocks noChangeAspect="1"/>
            </p:cNvSpPr>
            <p:nvPr userDrawn="1"/>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7" name="Freeform 313"/>
            <p:cNvSpPr>
              <a:spLocks noChangeAspect="1"/>
            </p:cNvSpPr>
            <p:nvPr userDrawn="1"/>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8" name="Freeform 314"/>
            <p:cNvSpPr>
              <a:spLocks noChangeAspect="1"/>
            </p:cNvSpPr>
            <p:nvPr userDrawn="1"/>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9" name="Freeform 315"/>
            <p:cNvSpPr>
              <a:spLocks noChangeAspect="1" noEditPoints="1"/>
            </p:cNvSpPr>
            <p:nvPr userDrawn="1"/>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val="15332299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63" name="Rectangle 341"/>
          <p:cNvSpPr>
            <a:spLocks noChangeArrowheads="1"/>
          </p:cNvSpPr>
          <p:nvPr userDrawn="1"/>
        </p:nvSpPr>
        <p:spPr bwMode="auto">
          <a:xfrm>
            <a:off x="7570789" y="0"/>
            <a:ext cx="2332037" cy="76200"/>
          </a:xfrm>
          <a:prstGeom prst="rect">
            <a:avLst/>
          </a:prstGeom>
          <a:solidFill>
            <a:schemeClr val="accent6"/>
          </a:solidFill>
          <a:ln w="9525">
            <a:noFill/>
            <a:miter lim="800000"/>
            <a:headEnd/>
            <a:tailEnd/>
          </a:ln>
          <a:effectLst/>
        </p:spPr>
        <p:txBody>
          <a:bodyPr wrap="none" anchor="ctr"/>
          <a:lstStyle/>
          <a:p>
            <a:pPr>
              <a:defRPr/>
            </a:pPr>
            <a:endParaRPr lang="ja-JP" altLang="en-US" sz="1463" dirty="0">
              <a:solidFill>
                <a:prstClr val="black"/>
              </a:solidFill>
            </a:endParaRPr>
          </a:p>
        </p:txBody>
      </p:sp>
      <p:sp>
        <p:nvSpPr>
          <p:cNvPr id="182" name="Rectangle 10"/>
          <p:cNvSpPr>
            <a:spLocks noGrp="1" noChangeArrowheads="1"/>
          </p:cNvSpPr>
          <p:nvPr>
            <p:ph type="subTitle" sz="quarter" idx="1"/>
          </p:nvPr>
        </p:nvSpPr>
        <p:spPr bwMode="gray">
          <a:xfrm>
            <a:off x="1136650" y="476672"/>
            <a:ext cx="4325938" cy="762000"/>
          </a:xfrm>
          <a:prstGeom prst="rect">
            <a:avLst/>
          </a:prstGeom>
        </p:spPr>
        <p:txBody>
          <a:bodyPr lIns="0" tIns="43193" rIns="0" bIns="79200" anchor="ctr">
            <a:normAutofit/>
          </a:bodyPr>
          <a:lstStyle>
            <a:lvl1pPr marL="0" indent="0">
              <a:spcBef>
                <a:spcPct val="25000"/>
              </a:spcBef>
              <a:buFont typeface="Wingdings" pitchFamily="2" charset="2"/>
              <a:buNone/>
              <a:defRPr sz="1300">
                <a:latin typeface="Arial" panose="020B0604020202020204" pitchFamily="34" charset="0"/>
                <a:ea typeface="ＭＳ Ｐゴシック" panose="020B0600070205080204" pitchFamily="50" charset="-128"/>
                <a:cs typeface="Arial" panose="020B0604020202020204" pitchFamily="34" charset="0"/>
              </a:defRPr>
            </a:lvl1pPr>
          </a:lstStyle>
          <a:p>
            <a:pPr marL="0" marR="0" lvl="0" indent="0" algn="l" defTabSz="742950" rtl="0" eaLnBrk="1" fontAlgn="auto" latinLnBrk="0" hangingPunct="1">
              <a:lnSpc>
                <a:spcPct val="100000"/>
              </a:lnSpc>
              <a:spcBef>
                <a:spcPct val="25000"/>
              </a:spcBef>
              <a:spcAft>
                <a:spcPts val="0"/>
              </a:spcAft>
              <a:buClrTx/>
              <a:buSzTx/>
              <a:buFont typeface="Wingdings" pitchFamily="2" charset="2"/>
              <a:buNone/>
              <a:tabLst/>
              <a:defRPr/>
            </a:pPr>
            <a:r>
              <a:rPr lang="ja-JP" altLang="en-US"/>
              <a:t>マスタ サブタイトルの書式設定</a:t>
            </a:r>
            <a:endParaRPr lang="ja-JP" altLang="en-US" dirty="0"/>
          </a:p>
        </p:txBody>
      </p:sp>
      <p:sp>
        <p:nvSpPr>
          <p:cNvPr id="184" name="Rectangle 9"/>
          <p:cNvSpPr>
            <a:spLocks noGrp="1" noChangeArrowheads="1"/>
          </p:cNvSpPr>
          <p:nvPr>
            <p:ph type="ctrTitle" sz="quarter"/>
          </p:nvPr>
        </p:nvSpPr>
        <p:spPr bwMode="gray">
          <a:xfrm>
            <a:off x="1136650" y="1844824"/>
            <a:ext cx="7620000" cy="1981200"/>
          </a:xfrm>
          <a:prstGeom prst="rect">
            <a:avLst/>
          </a:prstGeom>
        </p:spPr>
        <p:txBody>
          <a:bodyPr tIns="43193" bIns="43193" anchor="ctr"/>
          <a:lstStyle>
            <a:lvl1pPr fontAlgn="ctr">
              <a:lnSpc>
                <a:spcPct val="125000"/>
              </a:lnSpc>
              <a:spcBef>
                <a:spcPct val="50000"/>
              </a:spcBef>
              <a:defRPr sz="1950">
                <a:latin typeface="HGP創英角ｺﾞｼｯｸUB" pitchFamily="50" charset="-128"/>
                <a:ea typeface="HGP創英角ｺﾞｼｯｸUB" pitchFamily="50" charset="-128"/>
              </a:defRPr>
            </a:lvl1pPr>
          </a:lstStyle>
          <a:p>
            <a:r>
              <a:rPr lang="ja-JP" altLang="en-US" dirty="0"/>
              <a:t>マスタ タイトルの書式設定</a:t>
            </a:r>
          </a:p>
        </p:txBody>
      </p:sp>
      <p:sp>
        <p:nvSpPr>
          <p:cNvPr id="185" name="Line 282"/>
          <p:cNvSpPr>
            <a:spLocks noChangeShapeType="1"/>
          </p:cNvSpPr>
          <p:nvPr userDrawn="1"/>
        </p:nvSpPr>
        <p:spPr bwMode="auto">
          <a:xfrm>
            <a:off x="1136650" y="1268760"/>
            <a:ext cx="8769350" cy="0"/>
          </a:xfrm>
          <a:prstGeom prst="line">
            <a:avLst/>
          </a:prstGeom>
          <a:noFill/>
          <a:ln w="6350">
            <a:solidFill>
              <a:schemeClr val="accent6"/>
            </a:solidFill>
            <a:prstDash val="solid"/>
            <a:round/>
            <a:headEnd/>
            <a:tailEnd/>
          </a:ln>
          <a:effectLst/>
        </p:spPr>
        <p:txBody>
          <a:bodyPr/>
          <a:lstStyle/>
          <a:p>
            <a:pPr>
              <a:defRPr/>
            </a:pPr>
            <a:endParaRPr lang="ja-JP" altLang="en-US" sz="1463" dirty="0">
              <a:solidFill>
                <a:prstClr val="black"/>
              </a:solidFill>
            </a:endParaRPr>
          </a:p>
        </p:txBody>
      </p:sp>
      <p:sp>
        <p:nvSpPr>
          <p:cNvPr id="186" name="Line 197"/>
          <p:cNvSpPr>
            <a:spLocks noChangeShapeType="1"/>
          </p:cNvSpPr>
          <p:nvPr userDrawn="1"/>
        </p:nvSpPr>
        <p:spPr bwMode="auto">
          <a:xfrm>
            <a:off x="6019801" y="4953000"/>
            <a:ext cx="3886200" cy="0"/>
          </a:xfrm>
          <a:prstGeom prst="line">
            <a:avLst/>
          </a:prstGeom>
          <a:noFill/>
          <a:ln w="6350">
            <a:solidFill>
              <a:schemeClr val="accent6"/>
            </a:solidFill>
            <a:prstDash val="solid"/>
            <a:round/>
            <a:headEnd/>
            <a:tailEnd/>
          </a:ln>
          <a:effectLst/>
        </p:spPr>
        <p:txBody>
          <a:bodyPr/>
          <a:lstStyle/>
          <a:p>
            <a:pPr>
              <a:defRPr/>
            </a:pPr>
            <a:endParaRPr lang="ja-JP" altLang="en-US" sz="1463" dirty="0">
              <a:solidFill>
                <a:prstClr val="black"/>
              </a:solidFill>
            </a:endParaRPr>
          </a:p>
        </p:txBody>
      </p:sp>
      <p:sp>
        <p:nvSpPr>
          <p:cNvPr id="65" name="テキスト プレースホルダ 64"/>
          <p:cNvSpPr>
            <a:spLocks noGrp="1"/>
          </p:cNvSpPr>
          <p:nvPr>
            <p:ph type="body" sz="quarter" idx="10"/>
          </p:nvPr>
        </p:nvSpPr>
        <p:spPr>
          <a:xfrm>
            <a:off x="6033120" y="4581128"/>
            <a:ext cx="2232248" cy="288652"/>
          </a:xfrm>
        </p:spPr>
        <p:txBody>
          <a:bodyPr lIns="0" rIns="0" anchor="ctr" anchorCtr="0"/>
          <a:lstStyle>
            <a:lvl1pPr marL="0" indent="0">
              <a:buNone/>
              <a:defRPr sz="1138">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68" name="テキスト プレースホルダ 64"/>
          <p:cNvSpPr>
            <a:spLocks noGrp="1"/>
          </p:cNvSpPr>
          <p:nvPr>
            <p:ph type="body" sz="quarter" idx="11"/>
          </p:nvPr>
        </p:nvSpPr>
        <p:spPr>
          <a:xfrm>
            <a:off x="6033121" y="5085184"/>
            <a:ext cx="3672855" cy="648072"/>
          </a:xfrm>
        </p:spPr>
        <p:txBody>
          <a:bodyPr lIns="0" rIns="0" anchor="ctr" anchorCtr="0"/>
          <a:lstStyle>
            <a:lvl1pPr marL="0" indent="0">
              <a:spcBef>
                <a:spcPts val="0"/>
              </a:spcBef>
              <a:buNone/>
              <a:defRPr sz="975">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69" name="テキスト プレースホルダ 64"/>
          <p:cNvSpPr>
            <a:spLocks noGrp="1"/>
          </p:cNvSpPr>
          <p:nvPr>
            <p:ph type="body" sz="quarter" idx="12"/>
          </p:nvPr>
        </p:nvSpPr>
        <p:spPr>
          <a:xfrm>
            <a:off x="6033121" y="5805264"/>
            <a:ext cx="3672855" cy="360040"/>
          </a:xfrm>
        </p:spPr>
        <p:txBody>
          <a:bodyPr lIns="0" rIns="0" anchor="ctr" anchorCtr="0"/>
          <a:lstStyle>
            <a:lvl1pPr marL="0" indent="0">
              <a:buNone/>
              <a:defRPr sz="1463">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70" name="テキスト プレースホルダ 64"/>
          <p:cNvSpPr>
            <a:spLocks noGrp="1"/>
          </p:cNvSpPr>
          <p:nvPr>
            <p:ph type="body" sz="quarter" idx="13"/>
          </p:nvPr>
        </p:nvSpPr>
        <p:spPr>
          <a:xfrm>
            <a:off x="6033121" y="6237312"/>
            <a:ext cx="3672855" cy="360040"/>
          </a:xfrm>
        </p:spPr>
        <p:txBody>
          <a:bodyPr lIns="0" rIns="0" anchor="ctr" anchorCtr="0"/>
          <a:lstStyle>
            <a:lvl1pPr marL="0" indent="0">
              <a:spcBef>
                <a:spcPts val="0"/>
              </a:spcBef>
              <a:buNone/>
              <a:defRPr sz="813">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grpSp>
        <p:nvGrpSpPr>
          <p:cNvPr id="370" name="グループ化 369"/>
          <p:cNvGrpSpPr>
            <a:grpSpLocks noChangeAspect="1"/>
          </p:cNvGrpSpPr>
          <p:nvPr userDrawn="1"/>
        </p:nvGrpSpPr>
        <p:grpSpPr>
          <a:xfrm>
            <a:off x="5710713" y="152402"/>
            <a:ext cx="1260000" cy="603783"/>
            <a:chOff x="539552" y="3284984"/>
            <a:chExt cx="6537211" cy="3132584"/>
          </a:xfrm>
        </p:grpSpPr>
        <p:pic>
          <p:nvPicPr>
            <p:cNvPr id="371"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72" name="Freeform 290"/>
            <p:cNvSpPr>
              <a:spLocks noChangeAspect="1"/>
            </p:cNvSpPr>
            <p:nvPr userDrawn="1"/>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sz="1463" dirty="0">
                <a:solidFill>
                  <a:prstClr val="black"/>
                </a:solidFill>
              </a:endParaRPr>
            </a:p>
          </p:txBody>
        </p:sp>
        <p:sp>
          <p:nvSpPr>
            <p:cNvPr id="373" name="Freeform 291"/>
            <p:cNvSpPr>
              <a:spLocks noChangeAspect="1"/>
            </p:cNvSpPr>
            <p:nvPr userDrawn="1"/>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sz="1463" dirty="0">
                <a:solidFill>
                  <a:prstClr val="black"/>
                </a:solidFill>
              </a:endParaRPr>
            </a:p>
          </p:txBody>
        </p:sp>
        <p:sp>
          <p:nvSpPr>
            <p:cNvPr id="374" name="Freeform 292"/>
            <p:cNvSpPr>
              <a:spLocks noChangeAspect="1"/>
            </p:cNvSpPr>
            <p:nvPr userDrawn="1"/>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375" name="Freeform 293"/>
            <p:cNvSpPr>
              <a:spLocks noChangeAspect="1"/>
            </p:cNvSpPr>
            <p:nvPr userDrawn="1"/>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376" name="Rectangle 294"/>
            <p:cNvSpPr>
              <a:spLocks noChangeAspect="1" noChangeArrowheads="1"/>
            </p:cNvSpPr>
            <p:nvPr userDrawn="1"/>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sz="1463" dirty="0">
                <a:solidFill>
                  <a:prstClr val="black"/>
                </a:solidFill>
              </a:endParaRPr>
            </a:p>
          </p:txBody>
        </p:sp>
        <p:sp>
          <p:nvSpPr>
            <p:cNvPr id="377" name="Freeform 295"/>
            <p:cNvSpPr>
              <a:spLocks noChangeAspect="1"/>
            </p:cNvSpPr>
            <p:nvPr userDrawn="1"/>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378" name="Freeform 296"/>
            <p:cNvSpPr>
              <a:spLocks noChangeAspect="1"/>
            </p:cNvSpPr>
            <p:nvPr userDrawn="1"/>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379" name="Freeform 297"/>
            <p:cNvSpPr>
              <a:spLocks noChangeAspect="1" noEditPoints="1"/>
            </p:cNvSpPr>
            <p:nvPr userDrawn="1"/>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380" name="Freeform 298"/>
            <p:cNvSpPr>
              <a:spLocks noChangeAspect="1" noEditPoints="1"/>
            </p:cNvSpPr>
            <p:nvPr userDrawn="1"/>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381" name="Freeform 299"/>
            <p:cNvSpPr>
              <a:spLocks noChangeAspect="1" noEditPoints="1"/>
            </p:cNvSpPr>
            <p:nvPr userDrawn="1"/>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82" name="Freeform 300"/>
            <p:cNvSpPr>
              <a:spLocks noChangeAspect="1"/>
            </p:cNvSpPr>
            <p:nvPr userDrawn="1"/>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83" name="Freeform 301"/>
            <p:cNvSpPr>
              <a:spLocks noChangeAspect="1"/>
            </p:cNvSpPr>
            <p:nvPr userDrawn="1"/>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84" name="Freeform 302"/>
            <p:cNvSpPr>
              <a:spLocks noChangeAspect="1"/>
            </p:cNvSpPr>
            <p:nvPr userDrawn="1"/>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85" name="Freeform 303"/>
            <p:cNvSpPr>
              <a:spLocks noChangeAspect="1" noEditPoints="1"/>
            </p:cNvSpPr>
            <p:nvPr userDrawn="1"/>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86" name="Freeform 304"/>
            <p:cNvSpPr>
              <a:spLocks noChangeAspect="1" noEditPoints="1"/>
            </p:cNvSpPr>
            <p:nvPr userDrawn="1"/>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87" name="Freeform 305"/>
            <p:cNvSpPr>
              <a:spLocks noChangeAspect="1" noEditPoints="1"/>
            </p:cNvSpPr>
            <p:nvPr userDrawn="1"/>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88" name="Freeform 306"/>
            <p:cNvSpPr>
              <a:spLocks noChangeAspect="1" noEditPoints="1"/>
            </p:cNvSpPr>
            <p:nvPr userDrawn="1"/>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89" name="Freeform 307"/>
            <p:cNvSpPr>
              <a:spLocks noChangeAspect="1"/>
            </p:cNvSpPr>
            <p:nvPr userDrawn="1"/>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90" name="Freeform 308"/>
            <p:cNvSpPr>
              <a:spLocks noChangeAspect="1"/>
            </p:cNvSpPr>
            <p:nvPr userDrawn="1"/>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91" name="Freeform 309"/>
            <p:cNvSpPr>
              <a:spLocks noChangeAspect="1"/>
            </p:cNvSpPr>
            <p:nvPr userDrawn="1"/>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92" name="Freeform 310"/>
            <p:cNvSpPr>
              <a:spLocks noChangeAspect="1"/>
            </p:cNvSpPr>
            <p:nvPr userDrawn="1"/>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93" name="Freeform 311"/>
            <p:cNvSpPr>
              <a:spLocks noChangeAspect="1"/>
            </p:cNvSpPr>
            <p:nvPr userDrawn="1"/>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94" name="Freeform 312"/>
            <p:cNvSpPr>
              <a:spLocks noChangeAspect="1"/>
            </p:cNvSpPr>
            <p:nvPr userDrawn="1"/>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95" name="Freeform 313"/>
            <p:cNvSpPr>
              <a:spLocks noChangeAspect="1"/>
            </p:cNvSpPr>
            <p:nvPr userDrawn="1"/>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96" name="Freeform 314"/>
            <p:cNvSpPr>
              <a:spLocks noChangeAspect="1"/>
            </p:cNvSpPr>
            <p:nvPr userDrawn="1"/>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397" name="Freeform 315"/>
            <p:cNvSpPr>
              <a:spLocks noChangeAspect="1" noEditPoints="1"/>
            </p:cNvSpPr>
            <p:nvPr userDrawn="1"/>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grpSp>
      <p:pic>
        <p:nvPicPr>
          <p:cNvPr id="83" name="Nomura Research Institute India Pacific Pvt. Ltd." hidden="1"/>
          <p:cNvPicPr>
            <a:picLocks noChangeAspect="1"/>
          </p:cNvPicPr>
          <p:nvPr userDrawn="1"/>
        </p:nvPicPr>
        <p:blipFill>
          <a:blip r:embed="rId3" cstate="print"/>
          <a:srcRect/>
          <a:stretch>
            <a:fillRect/>
          </a:stretch>
        </p:blipFill>
        <p:spPr bwMode="auto">
          <a:xfrm>
            <a:off x="7604325" y="150021"/>
            <a:ext cx="2016000" cy="284945"/>
          </a:xfrm>
          <a:prstGeom prst="rect">
            <a:avLst/>
          </a:prstGeom>
          <a:noFill/>
          <a:ln w="9525">
            <a:noFill/>
            <a:miter lim="800000"/>
            <a:headEnd/>
            <a:tailEnd/>
          </a:ln>
        </p:spPr>
      </p:pic>
      <p:pic>
        <p:nvPicPr>
          <p:cNvPr id="81" name="Nomura Research Institute Hong Kong Limited." hidden="1"/>
          <p:cNvPicPr>
            <a:picLocks noChangeAspect="1" noChangeArrowheads="1"/>
          </p:cNvPicPr>
          <p:nvPr userDrawn="1"/>
        </p:nvPicPr>
        <p:blipFill>
          <a:blip r:embed="rId4" cstate="print"/>
          <a:srcRect/>
          <a:stretch>
            <a:fillRect/>
          </a:stretch>
        </p:blipFill>
        <p:spPr bwMode="auto">
          <a:xfrm>
            <a:off x="7620334" y="154781"/>
            <a:ext cx="1754880" cy="288000"/>
          </a:xfrm>
          <a:prstGeom prst="rect">
            <a:avLst/>
          </a:prstGeom>
          <a:noFill/>
        </p:spPr>
      </p:pic>
      <p:pic>
        <p:nvPicPr>
          <p:cNvPr id="84" name="Nomura Research Institute Asia Pacific Pte. Ltd." hidden="1"/>
          <p:cNvPicPr/>
          <p:nvPr userDrawn="1"/>
        </p:nvPicPr>
        <p:blipFill>
          <a:blip r:embed="rId5" cstate="print"/>
          <a:srcRect/>
          <a:stretch>
            <a:fillRect/>
          </a:stretch>
        </p:blipFill>
        <p:spPr bwMode="auto">
          <a:xfrm>
            <a:off x="7570383" y="142876"/>
            <a:ext cx="2037904" cy="287080"/>
          </a:xfrm>
          <a:prstGeom prst="rect">
            <a:avLst/>
          </a:prstGeom>
          <a:noFill/>
          <a:ln w="9525">
            <a:noFill/>
            <a:miter lim="800000"/>
            <a:headEnd/>
            <a:tailEnd/>
          </a:ln>
        </p:spPr>
      </p:pic>
      <p:pic>
        <p:nvPicPr>
          <p:cNvPr id="79" name="野村総研（大連）" hidden="1"/>
          <p:cNvPicPr>
            <a:picLocks noChangeAspect="1" noChangeArrowheads="1"/>
          </p:cNvPicPr>
          <p:nvPr userDrawn="1"/>
        </p:nvPicPr>
        <p:blipFill>
          <a:blip r:embed="rId6" cstate="print"/>
          <a:srcRect/>
          <a:stretch>
            <a:fillRect/>
          </a:stretch>
        </p:blipFill>
        <p:spPr bwMode="auto">
          <a:xfrm>
            <a:off x="7607383" y="150019"/>
            <a:ext cx="1849719" cy="162000"/>
          </a:xfrm>
          <a:prstGeom prst="rect">
            <a:avLst/>
          </a:prstGeom>
          <a:noFill/>
        </p:spPr>
      </p:pic>
      <p:pic>
        <p:nvPicPr>
          <p:cNvPr id="82" name="野村総研（上海）" hidden="1"/>
          <p:cNvPicPr>
            <a:picLocks noChangeAspect="1" noChangeArrowheads="1"/>
          </p:cNvPicPr>
          <p:nvPr userDrawn="1"/>
        </p:nvPicPr>
        <p:blipFill>
          <a:blip r:embed="rId7" cstate="print"/>
          <a:srcRect/>
          <a:stretch>
            <a:fillRect/>
          </a:stretch>
        </p:blipFill>
        <p:spPr bwMode="auto">
          <a:xfrm>
            <a:off x="7593311" y="140495"/>
            <a:ext cx="1837500" cy="176400"/>
          </a:xfrm>
          <a:prstGeom prst="rect">
            <a:avLst/>
          </a:prstGeom>
          <a:noFill/>
        </p:spPr>
      </p:pic>
      <p:pic>
        <p:nvPicPr>
          <p:cNvPr id="67" name="野村総研（北京）" hidden="1"/>
          <p:cNvPicPr>
            <a:picLocks noChangeAspect="1"/>
          </p:cNvPicPr>
          <p:nvPr userDrawn="1"/>
        </p:nvPicPr>
        <p:blipFill>
          <a:blip r:embed="rId8" cstate="print"/>
          <a:srcRect r="2216"/>
          <a:stretch>
            <a:fillRect/>
          </a:stretch>
        </p:blipFill>
        <p:spPr>
          <a:xfrm>
            <a:off x="7571029" y="116687"/>
            <a:ext cx="2150106" cy="224281"/>
          </a:xfrm>
          <a:prstGeom prst="rect">
            <a:avLst/>
          </a:prstGeom>
        </p:spPr>
      </p:pic>
      <p:pic>
        <p:nvPicPr>
          <p:cNvPr id="80" name="Nomura Research Institute Europe Limited" hidden="1"/>
          <p:cNvPicPr>
            <a:picLocks noChangeAspect="1" noChangeArrowheads="1"/>
          </p:cNvPicPr>
          <p:nvPr userDrawn="1"/>
        </p:nvPicPr>
        <p:blipFill>
          <a:blip r:embed="rId9" cstate="print"/>
          <a:srcRect/>
          <a:stretch>
            <a:fillRect/>
          </a:stretch>
        </p:blipFill>
        <p:spPr bwMode="auto">
          <a:xfrm>
            <a:off x="7619137" y="152400"/>
            <a:ext cx="1852444" cy="288000"/>
          </a:xfrm>
          <a:prstGeom prst="rect">
            <a:avLst/>
          </a:prstGeom>
          <a:noFill/>
        </p:spPr>
      </p:pic>
      <p:pic>
        <p:nvPicPr>
          <p:cNvPr id="72" name="Nomura Research Institute America, Inc." hidden="1"/>
          <p:cNvPicPr>
            <a:picLocks noChangeAspect="1"/>
          </p:cNvPicPr>
          <p:nvPr userDrawn="1"/>
        </p:nvPicPr>
        <p:blipFill>
          <a:blip r:embed="rId10" cstate="print"/>
          <a:stretch>
            <a:fillRect/>
          </a:stretch>
        </p:blipFill>
        <p:spPr>
          <a:xfrm>
            <a:off x="7616846" y="152400"/>
            <a:ext cx="1800050" cy="291184"/>
          </a:xfrm>
          <a:prstGeom prst="rect">
            <a:avLst/>
          </a:prstGeom>
        </p:spPr>
      </p:pic>
      <p:pic>
        <p:nvPicPr>
          <p:cNvPr id="85" name="NRIシステムテクノ" hidden="1"/>
          <p:cNvPicPr>
            <a:picLocks noChangeAspect="1"/>
          </p:cNvPicPr>
          <p:nvPr userDrawn="1"/>
        </p:nvPicPr>
        <p:blipFill>
          <a:blip r:embed="rId11" cstate="print"/>
          <a:srcRect/>
          <a:stretch>
            <a:fillRect/>
          </a:stretch>
        </p:blipFill>
        <p:spPr bwMode="auto">
          <a:xfrm>
            <a:off x="7600977" y="147638"/>
            <a:ext cx="1208119" cy="162000"/>
          </a:xfrm>
          <a:prstGeom prst="rect">
            <a:avLst/>
          </a:prstGeom>
          <a:noFill/>
          <a:ln w="9525">
            <a:noFill/>
            <a:miter lim="800000"/>
            <a:headEnd/>
            <a:tailEnd/>
          </a:ln>
        </p:spPr>
      </p:pic>
      <p:pic>
        <p:nvPicPr>
          <p:cNvPr id="76" name="NRIプロセスイノベーション" hidden="1"/>
          <p:cNvPicPr>
            <a:picLocks noChangeAspect="1" noChangeArrowheads="1"/>
          </p:cNvPicPr>
          <p:nvPr userDrawn="1"/>
        </p:nvPicPr>
        <p:blipFill>
          <a:blip r:embed="rId12" cstate="print"/>
          <a:srcRect/>
          <a:stretch>
            <a:fillRect/>
          </a:stretch>
        </p:blipFill>
        <p:spPr bwMode="auto">
          <a:xfrm>
            <a:off x="7608782" y="142876"/>
            <a:ext cx="1667558" cy="165600"/>
          </a:xfrm>
          <a:prstGeom prst="rect">
            <a:avLst/>
          </a:prstGeom>
          <a:noFill/>
        </p:spPr>
      </p:pic>
      <p:pic>
        <p:nvPicPr>
          <p:cNvPr id="75" name="NRI社会情報システム" hidden="1"/>
          <p:cNvPicPr>
            <a:picLocks noChangeAspect="1" noChangeArrowheads="1"/>
          </p:cNvPicPr>
          <p:nvPr userDrawn="1"/>
        </p:nvPicPr>
        <p:blipFill>
          <a:blip r:embed="rId13" cstate="print"/>
          <a:srcRect/>
          <a:stretch>
            <a:fillRect/>
          </a:stretch>
        </p:blipFill>
        <p:spPr bwMode="auto">
          <a:xfrm>
            <a:off x="7554763" y="121447"/>
            <a:ext cx="1434720" cy="219600"/>
          </a:xfrm>
          <a:prstGeom prst="rect">
            <a:avLst/>
          </a:prstGeom>
          <a:noFill/>
        </p:spPr>
      </p:pic>
      <p:pic>
        <p:nvPicPr>
          <p:cNvPr id="73" name="NRIサイバーパテント" hidden="1"/>
          <p:cNvPicPr>
            <a:picLocks noChangeAspect="1" noChangeArrowheads="1"/>
          </p:cNvPicPr>
          <p:nvPr userDrawn="1"/>
        </p:nvPicPr>
        <p:blipFill>
          <a:blip r:embed="rId14" cstate="print"/>
          <a:srcRect/>
          <a:stretch>
            <a:fillRect/>
          </a:stretch>
        </p:blipFill>
        <p:spPr bwMode="auto">
          <a:xfrm>
            <a:off x="7595712" y="133352"/>
            <a:ext cx="1394924" cy="201600"/>
          </a:xfrm>
          <a:prstGeom prst="rect">
            <a:avLst/>
          </a:prstGeom>
          <a:noFill/>
        </p:spPr>
      </p:pic>
      <p:pic>
        <p:nvPicPr>
          <p:cNvPr id="74" name="NRIデータiテック" hidden="1"/>
          <p:cNvPicPr>
            <a:picLocks noChangeAspect="1" noChangeArrowheads="1"/>
          </p:cNvPicPr>
          <p:nvPr userDrawn="1"/>
        </p:nvPicPr>
        <p:blipFill>
          <a:blip r:embed="rId15" cstate="print"/>
          <a:srcRect/>
          <a:stretch>
            <a:fillRect/>
          </a:stretch>
        </p:blipFill>
        <p:spPr bwMode="auto">
          <a:xfrm>
            <a:off x="7567319" y="66539"/>
            <a:ext cx="1270710" cy="273600"/>
          </a:xfrm>
          <a:prstGeom prst="rect">
            <a:avLst/>
          </a:prstGeom>
          <a:noFill/>
        </p:spPr>
      </p:pic>
      <p:pic>
        <p:nvPicPr>
          <p:cNvPr id="77" name="NRIワークプレイスサービス" hidden="1"/>
          <p:cNvPicPr>
            <a:picLocks noChangeAspect="1" noChangeArrowheads="1"/>
          </p:cNvPicPr>
          <p:nvPr userDrawn="1"/>
        </p:nvPicPr>
        <p:blipFill>
          <a:blip r:embed="rId16" cstate="print"/>
          <a:srcRect/>
          <a:stretch>
            <a:fillRect/>
          </a:stretch>
        </p:blipFill>
        <p:spPr bwMode="auto">
          <a:xfrm>
            <a:off x="7592476" y="140495"/>
            <a:ext cx="1774023" cy="180000"/>
          </a:xfrm>
          <a:prstGeom prst="rect">
            <a:avLst/>
          </a:prstGeom>
          <a:noFill/>
        </p:spPr>
      </p:pic>
      <p:pic>
        <p:nvPicPr>
          <p:cNvPr id="71" name="NRIセキュアテクノロジーズ" hidden="1"/>
          <p:cNvPicPr>
            <a:picLocks noChangeAspect="1"/>
          </p:cNvPicPr>
          <p:nvPr userDrawn="1"/>
        </p:nvPicPr>
        <p:blipFill>
          <a:blip r:embed="rId17" cstate="print"/>
          <a:srcRect l="1205" t="18079" b="16391"/>
          <a:stretch>
            <a:fillRect/>
          </a:stretch>
        </p:blipFill>
        <p:spPr>
          <a:xfrm>
            <a:off x="7591975" y="140495"/>
            <a:ext cx="1830458" cy="182096"/>
          </a:xfrm>
          <a:prstGeom prst="rect">
            <a:avLst/>
          </a:prstGeom>
        </p:spPr>
      </p:pic>
      <p:pic>
        <p:nvPicPr>
          <p:cNvPr id="78" name="NRIネットコム" hidden="1"/>
          <p:cNvPicPr>
            <a:picLocks noChangeAspect="1" noChangeArrowheads="1"/>
          </p:cNvPicPr>
          <p:nvPr userDrawn="1"/>
        </p:nvPicPr>
        <p:blipFill>
          <a:blip r:embed="rId18" cstate="print"/>
          <a:srcRect/>
          <a:stretch>
            <a:fillRect/>
          </a:stretch>
        </p:blipFill>
        <p:spPr bwMode="auto">
          <a:xfrm>
            <a:off x="7621289" y="157164"/>
            <a:ext cx="976025" cy="146507"/>
          </a:xfrm>
          <a:prstGeom prst="rect">
            <a:avLst/>
          </a:prstGeom>
          <a:noFill/>
        </p:spPr>
      </p:pic>
      <p:grpSp>
        <p:nvGrpSpPr>
          <p:cNvPr id="38" name="野村総合研究所"/>
          <p:cNvGrpSpPr>
            <a:grpSpLocks noChangeAspect="1"/>
          </p:cNvGrpSpPr>
          <p:nvPr userDrawn="1"/>
        </p:nvGrpSpPr>
        <p:grpSpPr bwMode="auto">
          <a:xfrm>
            <a:off x="7616825" y="152400"/>
            <a:ext cx="1079500" cy="157163"/>
            <a:chOff x="2562" y="2341"/>
            <a:chExt cx="843" cy="123"/>
          </a:xfrm>
        </p:grpSpPr>
        <p:sp>
          <p:nvSpPr>
            <p:cNvPr id="39" name="Freeform 317"/>
            <p:cNvSpPr>
              <a:spLocks noChangeAspect="1"/>
            </p:cNvSpPr>
            <p:nvPr userDrawn="1"/>
          </p:nvSpPr>
          <p:spPr bwMode="auto">
            <a:xfrm>
              <a:off x="3302" y="2350"/>
              <a:ext cx="46" cy="10"/>
            </a:xfrm>
            <a:custGeom>
              <a:avLst/>
              <a:gdLst/>
              <a:ahLst/>
              <a:cxnLst>
                <a:cxn ang="0">
                  <a:pos x="0" y="0"/>
                </a:cxn>
                <a:cxn ang="0">
                  <a:pos x="46" y="0"/>
                </a:cxn>
                <a:cxn ang="0">
                  <a:pos x="46" y="10"/>
                </a:cxn>
                <a:cxn ang="0">
                  <a:pos x="0" y="10"/>
                </a:cxn>
                <a:cxn ang="0">
                  <a:pos x="0" y="0"/>
                </a:cxn>
                <a:cxn ang="0">
                  <a:pos x="0" y="0"/>
                </a:cxn>
              </a:cxnLst>
              <a:rect l="0" t="0" r="r" b="b"/>
              <a:pathLst>
                <a:path w="46" h="10">
                  <a:moveTo>
                    <a:pt x="0" y="0"/>
                  </a:moveTo>
                  <a:lnTo>
                    <a:pt x="46" y="0"/>
                  </a:lnTo>
                  <a:lnTo>
                    <a:pt x="46" y="10"/>
                  </a:lnTo>
                  <a:lnTo>
                    <a:pt x="0" y="10"/>
                  </a:lnTo>
                  <a:lnTo>
                    <a:pt x="0" y="0"/>
                  </a:lnTo>
                  <a:lnTo>
                    <a:pt x="0" y="0"/>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40" name="Freeform 318"/>
            <p:cNvSpPr>
              <a:spLocks noChangeAspect="1" noEditPoints="1"/>
            </p:cNvSpPr>
            <p:nvPr userDrawn="1"/>
          </p:nvSpPr>
          <p:spPr bwMode="auto">
            <a:xfrm>
              <a:off x="3297" y="2373"/>
              <a:ext cx="48" cy="91"/>
            </a:xfrm>
            <a:custGeom>
              <a:avLst/>
              <a:gdLst/>
              <a:ahLst/>
              <a:cxnLst>
                <a:cxn ang="0">
                  <a:pos x="49" y="0"/>
                </a:cxn>
                <a:cxn ang="0">
                  <a:pos x="9" y="0"/>
                </a:cxn>
                <a:cxn ang="0">
                  <a:pos x="9" y="36"/>
                </a:cxn>
                <a:cxn ang="0">
                  <a:pos x="9" y="36"/>
                </a:cxn>
                <a:cxn ang="0">
                  <a:pos x="7" y="65"/>
                </a:cxn>
                <a:cxn ang="0">
                  <a:pos x="5" y="78"/>
                </a:cxn>
                <a:cxn ang="0">
                  <a:pos x="0" y="88"/>
                </a:cxn>
                <a:cxn ang="0">
                  <a:pos x="11" y="91"/>
                </a:cxn>
                <a:cxn ang="0">
                  <a:pos x="11" y="91"/>
                </a:cxn>
                <a:cxn ang="0">
                  <a:pos x="17" y="69"/>
                </a:cxn>
                <a:cxn ang="0">
                  <a:pos x="19" y="46"/>
                </a:cxn>
                <a:cxn ang="0">
                  <a:pos x="32" y="46"/>
                </a:cxn>
                <a:cxn ang="0">
                  <a:pos x="32" y="46"/>
                </a:cxn>
                <a:cxn ang="0">
                  <a:pos x="41" y="46"/>
                </a:cxn>
                <a:cxn ang="0">
                  <a:pos x="45" y="42"/>
                </a:cxn>
                <a:cxn ang="0">
                  <a:pos x="47" y="36"/>
                </a:cxn>
                <a:cxn ang="0">
                  <a:pos x="49" y="27"/>
                </a:cxn>
                <a:cxn ang="0">
                  <a:pos x="49" y="0"/>
                </a:cxn>
                <a:cxn ang="0">
                  <a:pos x="49" y="0"/>
                </a:cxn>
                <a:cxn ang="0">
                  <a:pos x="36" y="27"/>
                </a:cxn>
                <a:cxn ang="0">
                  <a:pos x="36" y="27"/>
                </a:cxn>
                <a:cxn ang="0">
                  <a:pos x="36" y="34"/>
                </a:cxn>
                <a:cxn ang="0">
                  <a:pos x="34" y="36"/>
                </a:cxn>
                <a:cxn ang="0">
                  <a:pos x="32" y="38"/>
                </a:cxn>
                <a:cxn ang="0">
                  <a:pos x="28" y="38"/>
                </a:cxn>
                <a:cxn ang="0">
                  <a:pos x="19" y="38"/>
                </a:cxn>
                <a:cxn ang="0">
                  <a:pos x="19" y="8"/>
                </a:cxn>
                <a:cxn ang="0">
                  <a:pos x="36" y="8"/>
                </a:cxn>
                <a:cxn ang="0">
                  <a:pos x="36" y="27"/>
                </a:cxn>
                <a:cxn ang="0">
                  <a:pos x="36" y="27"/>
                </a:cxn>
              </a:cxnLst>
              <a:rect l="0" t="0" r="r" b="b"/>
              <a:pathLst>
                <a:path w="49" h="91">
                  <a:moveTo>
                    <a:pt x="49" y="0"/>
                  </a:moveTo>
                  <a:lnTo>
                    <a:pt x="9" y="0"/>
                  </a:lnTo>
                  <a:lnTo>
                    <a:pt x="9" y="36"/>
                  </a:lnTo>
                  <a:lnTo>
                    <a:pt x="9" y="36"/>
                  </a:lnTo>
                  <a:lnTo>
                    <a:pt x="7" y="65"/>
                  </a:lnTo>
                  <a:lnTo>
                    <a:pt x="5" y="78"/>
                  </a:lnTo>
                  <a:lnTo>
                    <a:pt x="0" y="88"/>
                  </a:lnTo>
                  <a:lnTo>
                    <a:pt x="11" y="91"/>
                  </a:lnTo>
                  <a:lnTo>
                    <a:pt x="11" y="91"/>
                  </a:lnTo>
                  <a:lnTo>
                    <a:pt x="17" y="69"/>
                  </a:lnTo>
                  <a:lnTo>
                    <a:pt x="19" y="46"/>
                  </a:lnTo>
                  <a:lnTo>
                    <a:pt x="32" y="46"/>
                  </a:lnTo>
                  <a:lnTo>
                    <a:pt x="32" y="46"/>
                  </a:lnTo>
                  <a:lnTo>
                    <a:pt x="41" y="46"/>
                  </a:lnTo>
                  <a:lnTo>
                    <a:pt x="45" y="42"/>
                  </a:lnTo>
                  <a:lnTo>
                    <a:pt x="47" y="36"/>
                  </a:lnTo>
                  <a:lnTo>
                    <a:pt x="49" y="27"/>
                  </a:lnTo>
                  <a:lnTo>
                    <a:pt x="49" y="0"/>
                  </a:lnTo>
                  <a:lnTo>
                    <a:pt x="49" y="0"/>
                  </a:lnTo>
                  <a:close/>
                  <a:moveTo>
                    <a:pt x="36" y="27"/>
                  </a:moveTo>
                  <a:lnTo>
                    <a:pt x="36" y="27"/>
                  </a:lnTo>
                  <a:lnTo>
                    <a:pt x="36" y="34"/>
                  </a:lnTo>
                  <a:lnTo>
                    <a:pt x="34" y="36"/>
                  </a:lnTo>
                  <a:lnTo>
                    <a:pt x="32" y="38"/>
                  </a:lnTo>
                  <a:lnTo>
                    <a:pt x="28" y="38"/>
                  </a:lnTo>
                  <a:lnTo>
                    <a:pt x="19" y="38"/>
                  </a:lnTo>
                  <a:lnTo>
                    <a:pt x="19" y="8"/>
                  </a:lnTo>
                  <a:lnTo>
                    <a:pt x="36" y="8"/>
                  </a:lnTo>
                  <a:lnTo>
                    <a:pt x="36" y="27"/>
                  </a:lnTo>
                  <a:lnTo>
                    <a:pt x="36" y="27"/>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41" name="Freeform 319"/>
            <p:cNvSpPr>
              <a:spLocks noChangeAspect="1"/>
            </p:cNvSpPr>
            <p:nvPr userDrawn="1"/>
          </p:nvSpPr>
          <p:spPr bwMode="auto">
            <a:xfrm>
              <a:off x="3342" y="2348"/>
              <a:ext cx="63" cy="116"/>
            </a:xfrm>
            <a:custGeom>
              <a:avLst/>
              <a:gdLst/>
              <a:ahLst/>
              <a:cxnLst>
                <a:cxn ang="0">
                  <a:pos x="27" y="35"/>
                </a:cxn>
                <a:cxn ang="0">
                  <a:pos x="27" y="12"/>
                </a:cxn>
                <a:cxn ang="0">
                  <a:pos x="27" y="12"/>
                </a:cxn>
                <a:cxn ang="0">
                  <a:pos x="61" y="10"/>
                </a:cxn>
                <a:cxn ang="0">
                  <a:pos x="61" y="0"/>
                </a:cxn>
                <a:cxn ang="0">
                  <a:pos x="61" y="0"/>
                </a:cxn>
                <a:cxn ang="0">
                  <a:pos x="38" y="2"/>
                </a:cxn>
                <a:cxn ang="0">
                  <a:pos x="15" y="4"/>
                </a:cxn>
                <a:cxn ang="0">
                  <a:pos x="15" y="50"/>
                </a:cxn>
                <a:cxn ang="0">
                  <a:pos x="15" y="50"/>
                </a:cxn>
                <a:cxn ang="0">
                  <a:pos x="13" y="65"/>
                </a:cxn>
                <a:cxn ang="0">
                  <a:pos x="11" y="80"/>
                </a:cxn>
                <a:cxn ang="0">
                  <a:pos x="8" y="94"/>
                </a:cxn>
                <a:cxn ang="0">
                  <a:pos x="0" y="109"/>
                </a:cxn>
                <a:cxn ang="0">
                  <a:pos x="8" y="116"/>
                </a:cxn>
                <a:cxn ang="0">
                  <a:pos x="8" y="116"/>
                </a:cxn>
                <a:cxn ang="0">
                  <a:pos x="17" y="101"/>
                </a:cxn>
                <a:cxn ang="0">
                  <a:pos x="23" y="86"/>
                </a:cxn>
                <a:cxn ang="0">
                  <a:pos x="25" y="67"/>
                </a:cxn>
                <a:cxn ang="0">
                  <a:pos x="27" y="46"/>
                </a:cxn>
                <a:cxn ang="0">
                  <a:pos x="40" y="46"/>
                </a:cxn>
                <a:cxn ang="0">
                  <a:pos x="40" y="116"/>
                </a:cxn>
                <a:cxn ang="0">
                  <a:pos x="53" y="116"/>
                </a:cxn>
                <a:cxn ang="0">
                  <a:pos x="53" y="46"/>
                </a:cxn>
                <a:cxn ang="0">
                  <a:pos x="63" y="46"/>
                </a:cxn>
                <a:cxn ang="0">
                  <a:pos x="63" y="35"/>
                </a:cxn>
                <a:cxn ang="0">
                  <a:pos x="27" y="35"/>
                </a:cxn>
                <a:cxn ang="0">
                  <a:pos x="27" y="35"/>
                </a:cxn>
              </a:cxnLst>
              <a:rect l="0" t="0" r="r" b="b"/>
              <a:pathLst>
                <a:path w="63" h="116">
                  <a:moveTo>
                    <a:pt x="27" y="35"/>
                  </a:moveTo>
                  <a:lnTo>
                    <a:pt x="27" y="12"/>
                  </a:lnTo>
                  <a:lnTo>
                    <a:pt x="27" y="12"/>
                  </a:lnTo>
                  <a:lnTo>
                    <a:pt x="61" y="10"/>
                  </a:lnTo>
                  <a:lnTo>
                    <a:pt x="61" y="0"/>
                  </a:lnTo>
                  <a:lnTo>
                    <a:pt x="61" y="0"/>
                  </a:lnTo>
                  <a:lnTo>
                    <a:pt x="38" y="2"/>
                  </a:lnTo>
                  <a:lnTo>
                    <a:pt x="15" y="4"/>
                  </a:lnTo>
                  <a:lnTo>
                    <a:pt x="15" y="50"/>
                  </a:lnTo>
                  <a:lnTo>
                    <a:pt x="15" y="50"/>
                  </a:lnTo>
                  <a:lnTo>
                    <a:pt x="13" y="65"/>
                  </a:lnTo>
                  <a:lnTo>
                    <a:pt x="11" y="80"/>
                  </a:lnTo>
                  <a:lnTo>
                    <a:pt x="8" y="94"/>
                  </a:lnTo>
                  <a:lnTo>
                    <a:pt x="0" y="109"/>
                  </a:lnTo>
                  <a:lnTo>
                    <a:pt x="8" y="116"/>
                  </a:lnTo>
                  <a:lnTo>
                    <a:pt x="8" y="116"/>
                  </a:lnTo>
                  <a:lnTo>
                    <a:pt x="17" y="101"/>
                  </a:lnTo>
                  <a:lnTo>
                    <a:pt x="23" y="86"/>
                  </a:lnTo>
                  <a:lnTo>
                    <a:pt x="25" y="67"/>
                  </a:lnTo>
                  <a:lnTo>
                    <a:pt x="27" y="46"/>
                  </a:lnTo>
                  <a:lnTo>
                    <a:pt x="40" y="46"/>
                  </a:lnTo>
                  <a:lnTo>
                    <a:pt x="40" y="116"/>
                  </a:lnTo>
                  <a:lnTo>
                    <a:pt x="53" y="116"/>
                  </a:lnTo>
                  <a:lnTo>
                    <a:pt x="53" y="46"/>
                  </a:lnTo>
                  <a:lnTo>
                    <a:pt x="63" y="46"/>
                  </a:lnTo>
                  <a:lnTo>
                    <a:pt x="63" y="35"/>
                  </a:lnTo>
                  <a:lnTo>
                    <a:pt x="27" y="35"/>
                  </a:lnTo>
                  <a:lnTo>
                    <a:pt x="27" y="35"/>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42" name="Freeform 320"/>
            <p:cNvSpPr>
              <a:spLocks noChangeAspect="1"/>
            </p:cNvSpPr>
            <p:nvPr userDrawn="1"/>
          </p:nvSpPr>
          <p:spPr bwMode="auto">
            <a:xfrm>
              <a:off x="2681" y="2343"/>
              <a:ext cx="51" cy="121"/>
            </a:xfrm>
            <a:custGeom>
              <a:avLst/>
              <a:gdLst/>
              <a:ahLst/>
              <a:cxnLst>
                <a:cxn ang="0">
                  <a:pos x="36" y="32"/>
                </a:cxn>
                <a:cxn ang="0">
                  <a:pos x="51" y="32"/>
                </a:cxn>
                <a:cxn ang="0">
                  <a:pos x="51" y="21"/>
                </a:cxn>
                <a:cxn ang="0">
                  <a:pos x="36" y="21"/>
                </a:cxn>
                <a:cxn ang="0">
                  <a:pos x="36" y="0"/>
                </a:cxn>
                <a:cxn ang="0">
                  <a:pos x="23" y="0"/>
                </a:cxn>
                <a:cxn ang="0">
                  <a:pos x="23" y="21"/>
                </a:cxn>
                <a:cxn ang="0">
                  <a:pos x="2" y="21"/>
                </a:cxn>
                <a:cxn ang="0">
                  <a:pos x="2" y="32"/>
                </a:cxn>
                <a:cxn ang="0">
                  <a:pos x="21" y="32"/>
                </a:cxn>
                <a:cxn ang="0">
                  <a:pos x="21" y="32"/>
                </a:cxn>
                <a:cxn ang="0">
                  <a:pos x="19" y="45"/>
                </a:cxn>
                <a:cxn ang="0">
                  <a:pos x="15" y="57"/>
                </a:cxn>
                <a:cxn ang="0">
                  <a:pos x="8" y="70"/>
                </a:cxn>
                <a:cxn ang="0">
                  <a:pos x="0" y="83"/>
                </a:cxn>
                <a:cxn ang="0">
                  <a:pos x="2" y="93"/>
                </a:cxn>
                <a:cxn ang="0">
                  <a:pos x="2" y="93"/>
                </a:cxn>
                <a:cxn ang="0">
                  <a:pos x="15" y="78"/>
                </a:cxn>
                <a:cxn ang="0">
                  <a:pos x="23" y="61"/>
                </a:cxn>
                <a:cxn ang="0">
                  <a:pos x="23" y="61"/>
                </a:cxn>
                <a:cxn ang="0">
                  <a:pos x="23" y="61"/>
                </a:cxn>
                <a:cxn ang="0">
                  <a:pos x="23" y="83"/>
                </a:cxn>
                <a:cxn ang="0">
                  <a:pos x="23" y="121"/>
                </a:cxn>
                <a:cxn ang="0">
                  <a:pos x="36" y="121"/>
                </a:cxn>
                <a:cxn ang="0">
                  <a:pos x="36" y="78"/>
                </a:cxn>
                <a:cxn ang="0">
                  <a:pos x="36" y="78"/>
                </a:cxn>
                <a:cxn ang="0">
                  <a:pos x="34" y="57"/>
                </a:cxn>
                <a:cxn ang="0">
                  <a:pos x="34" y="57"/>
                </a:cxn>
                <a:cxn ang="0">
                  <a:pos x="34" y="57"/>
                </a:cxn>
                <a:cxn ang="0">
                  <a:pos x="40" y="72"/>
                </a:cxn>
                <a:cxn ang="0">
                  <a:pos x="46" y="85"/>
                </a:cxn>
                <a:cxn ang="0">
                  <a:pos x="51" y="70"/>
                </a:cxn>
                <a:cxn ang="0">
                  <a:pos x="51" y="70"/>
                </a:cxn>
                <a:cxn ang="0">
                  <a:pos x="40" y="51"/>
                </a:cxn>
                <a:cxn ang="0">
                  <a:pos x="38" y="43"/>
                </a:cxn>
                <a:cxn ang="0">
                  <a:pos x="36" y="32"/>
                </a:cxn>
                <a:cxn ang="0">
                  <a:pos x="36" y="32"/>
                </a:cxn>
              </a:cxnLst>
              <a:rect l="0" t="0" r="r" b="b"/>
              <a:pathLst>
                <a:path w="51" h="121">
                  <a:moveTo>
                    <a:pt x="36" y="32"/>
                  </a:moveTo>
                  <a:lnTo>
                    <a:pt x="51" y="32"/>
                  </a:lnTo>
                  <a:lnTo>
                    <a:pt x="51" y="21"/>
                  </a:lnTo>
                  <a:lnTo>
                    <a:pt x="36" y="21"/>
                  </a:lnTo>
                  <a:lnTo>
                    <a:pt x="36" y="0"/>
                  </a:lnTo>
                  <a:lnTo>
                    <a:pt x="23" y="0"/>
                  </a:lnTo>
                  <a:lnTo>
                    <a:pt x="23" y="21"/>
                  </a:lnTo>
                  <a:lnTo>
                    <a:pt x="2" y="21"/>
                  </a:lnTo>
                  <a:lnTo>
                    <a:pt x="2" y="32"/>
                  </a:lnTo>
                  <a:lnTo>
                    <a:pt x="21" y="32"/>
                  </a:lnTo>
                  <a:lnTo>
                    <a:pt x="21" y="32"/>
                  </a:lnTo>
                  <a:lnTo>
                    <a:pt x="19" y="45"/>
                  </a:lnTo>
                  <a:lnTo>
                    <a:pt x="15" y="57"/>
                  </a:lnTo>
                  <a:lnTo>
                    <a:pt x="8" y="70"/>
                  </a:lnTo>
                  <a:lnTo>
                    <a:pt x="0" y="83"/>
                  </a:lnTo>
                  <a:lnTo>
                    <a:pt x="2" y="93"/>
                  </a:lnTo>
                  <a:lnTo>
                    <a:pt x="2" y="93"/>
                  </a:lnTo>
                  <a:lnTo>
                    <a:pt x="15" y="78"/>
                  </a:lnTo>
                  <a:lnTo>
                    <a:pt x="23" y="61"/>
                  </a:lnTo>
                  <a:lnTo>
                    <a:pt x="23" y="61"/>
                  </a:lnTo>
                  <a:lnTo>
                    <a:pt x="23" y="61"/>
                  </a:lnTo>
                  <a:lnTo>
                    <a:pt x="23" y="83"/>
                  </a:lnTo>
                  <a:lnTo>
                    <a:pt x="23" y="121"/>
                  </a:lnTo>
                  <a:lnTo>
                    <a:pt x="36" y="121"/>
                  </a:lnTo>
                  <a:lnTo>
                    <a:pt x="36" y="78"/>
                  </a:lnTo>
                  <a:lnTo>
                    <a:pt x="36" y="78"/>
                  </a:lnTo>
                  <a:lnTo>
                    <a:pt x="34" y="57"/>
                  </a:lnTo>
                  <a:lnTo>
                    <a:pt x="34" y="57"/>
                  </a:lnTo>
                  <a:lnTo>
                    <a:pt x="34" y="57"/>
                  </a:lnTo>
                  <a:lnTo>
                    <a:pt x="40" y="72"/>
                  </a:lnTo>
                  <a:lnTo>
                    <a:pt x="46" y="85"/>
                  </a:lnTo>
                  <a:lnTo>
                    <a:pt x="51" y="70"/>
                  </a:lnTo>
                  <a:lnTo>
                    <a:pt x="51" y="70"/>
                  </a:lnTo>
                  <a:lnTo>
                    <a:pt x="40" y="51"/>
                  </a:lnTo>
                  <a:lnTo>
                    <a:pt x="38" y="43"/>
                  </a:lnTo>
                  <a:lnTo>
                    <a:pt x="36" y="32"/>
                  </a:lnTo>
                  <a:lnTo>
                    <a:pt x="36" y="32"/>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43" name="Freeform 321"/>
            <p:cNvSpPr>
              <a:spLocks noChangeAspect="1"/>
            </p:cNvSpPr>
            <p:nvPr userDrawn="1"/>
          </p:nvSpPr>
          <p:spPr bwMode="auto">
            <a:xfrm>
              <a:off x="2741" y="2392"/>
              <a:ext cx="20" cy="31"/>
            </a:xfrm>
            <a:custGeom>
              <a:avLst/>
              <a:gdLst/>
              <a:ahLst/>
              <a:cxnLst>
                <a:cxn ang="0">
                  <a:pos x="11" y="0"/>
                </a:cxn>
                <a:cxn ang="0">
                  <a:pos x="11" y="0"/>
                </a:cxn>
                <a:cxn ang="0">
                  <a:pos x="15" y="15"/>
                </a:cxn>
                <a:cxn ang="0">
                  <a:pos x="19" y="31"/>
                </a:cxn>
                <a:cxn ang="0">
                  <a:pos x="7" y="31"/>
                </a:cxn>
                <a:cxn ang="0">
                  <a:pos x="7" y="31"/>
                </a:cxn>
                <a:cxn ang="0">
                  <a:pos x="4" y="15"/>
                </a:cxn>
                <a:cxn ang="0">
                  <a:pos x="0" y="0"/>
                </a:cxn>
                <a:cxn ang="0">
                  <a:pos x="11" y="0"/>
                </a:cxn>
                <a:cxn ang="0">
                  <a:pos x="11" y="0"/>
                </a:cxn>
              </a:cxnLst>
              <a:rect l="0" t="0" r="r" b="b"/>
              <a:pathLst>
                <a:path w="19" h="31">
                  <a:moveTo>
                    <a:pt x="11" y="0"/>
                  </a:moveTo>
                  <a:lnTo>
                    <a:pt x="11" y="0"/>
                  </a:lnTo>
                  <a:lnTo>
                    <a:pt x="15" y="15"/>
                  </a:lnTo>
                  <a:lnTo>
                    <a:pt x="19" y="31"/>
                  </a:lnTo>
                  <a:lnTo>
                    <a:pt x="7" y="31"/>
                  </a:lnTo>
                  <a:lnTo>
                    <a:pt x="7" y="31"/>
                  </a:lnTo>
                  <a:lnTo>
                    <a:pt x="4" y="15"/>
                  </a:lnTo>
                  <a:lnTo>
                    <a:pt x="0" y="0"/>
                  </a:lnTo>
                  <a:lnTo>
                    <a:pt x="11" y="0"/>
                  </a:lnTo>
                  <a:lnTo>
                    <a:pt x="11" y="0"/>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44" name="Freeform 322"/>
            <p:cNvSpPr>
              <a:spLocks noChangeAspect="1"/>
            </p:cNvSpPr>
            <p:nvPr userDrawn="1"/>
          </p:nvSpPr>
          <p:spPr bwMode="auto">
            <a:xfrm>
              <a:off x="2929" y="2341"/>
              <a:ext cx="108" cy="51"/>
            </a:xfrm>
            <a:custGeom>
              <a:avLst/>
              <a:gdLst/>
              <a:ahLst/>
              <a:cxnLst>
                <a:cxn ang="0">
                  <a:pos x="61" y="0"/>
                </a:cxn>
                <a:cxn ang="0">
                  <a:pos x="46" y="0"/>
                </a:cxn>
                <a:cxn ang="0">
                  <a:pos x="46" y="0"/>
                </a:cxn>
                <a:cxn ang="0">
                  <a:pos x="36" y="13"/>
                </a:cxn>
                <a:cxn ang="0">
                  <a:pos x="25" y="23"/>
                </a:cxn>
                <a:cxn ang="0">
                  <a:pos x="15" y="32"/>
                </a:cxn>
                <a:cxn ang="0">
                  <a:pos x="0" y="42"/>
                </a:cxn>
                <a:cxn ang="0">
                  <a:pos x="0" y="51"/>
                </a:cxn>
                <a:cxn ang="0">
                  <a:pos x="0" y="51"/>
                </a:cxn>
                <a:cxn ang="0">
                  <a:pos x="17" y="42"/>
                </a:cxn>
                <a:cxn ang="0">
                  <a:pos x="32" y="34"/>
                </a:cxn>
                <a:cxn ang="0">
                  <a:pos x="44" y="21"/>
                </a:cxn>
                <a:cxn ang="0">
                  <a:pos x="57" y="9"/>
                </a:cxn>
                <a:cxn ang="0">
                  <a:pos x="57" y="9"/>
                </a:cxn>
                <a:cxn ang="0">
                  <a:pos x="68" y="21"/>
                </a:cxn>
                <a:cxn ang="0">
                  <a:pos x="80" y="32"/>
                </a:cxn>
                <a:cxn ang="0">
                  <a:pos x="93" y="42"/>
                </a:cxn>
                <a:cxn ang="0">
                  <a:pos x="106" y="51"/>
                </a:cxn>
                <a:cxn ang="0">
                  <a:pos x="108" y="36"/>
                </a:cxn>
                <a:cxn ang="0">
                  <a:pos x="108" y="36"/>
                </a:cxn>
                <a:cxn ang="0">
                  <a:pos x="95" y="30"/>
                </a:cxn>
                <a:cxn ang="0">
                  <a:pos x="85" y="21"/>
                </a:cxn>
                <a:cxn ang="0">
                  <a:pos x="72" y="13"/>
                </a:cxn>
                <a:cxn ang="0">
                  <a:pos x="61" y="0"/>
                </a:cxn>
                <a:cxn ang="0">
                  <a:pos x="61" y="0"/>
                </a:cxn>
              </a:cxnLst>
              <a:rect l="0" t="0" r="r" b="b"/>
              <a:pathLst>
                <a:path w="108" h="51">
                  <a:moveTo>
                    <a:pt x="61" y="0"/>
                  </a:moveTo>
                  <a:lnTo>
                    <a:pt x="46" y="0"/>
                  </a:lnTo>
                  <a:lnTo>
                    <a:pt x="46" y="0"/>
                  </a:lnTo>
                  <a:lnTo>
                    <a:pt x="36" y="13"/>
                  </a:lnTo>
                  <a:lnTo>
                    <a:pt x="25" y="23"/>
                  </a:lnTo>
                  <a:lnTo>
                    <a:pt x="15" y="32"/>
                  </a:lnTo>
                  <a:lnTo>
                    <a:pt x="0" y="42"/>
                  </a:lnTo>
                  <a:lnTo>
                    <a:pt x="0" y="51"/>
                  </a:lnTo>
                  <a:lnTo>
                    <a:pt x="0" y="51"/>
                  </a:lnTo>
                  <a:lnTo>
                    <a:pt x="17" y="42"/>
                  </a:lnTo>
                  <a:lnTo>
                    <a:pt x="32" y="34"/>
                  </a:lnTo>
                  <a:lnTo>
                    <a:pt x="44" y="21"/>
                  </a:lnTo>
                  <a:lnTo>
                    <a:pt x="57" y="9"/>
                  </a:lnTo>
                  <a:lnTo>
                    <a:pt x="57" y="9"/>
                  </a:lnTo>
                  <a:lnTo>
                    <a:pt x="68" y="21"/>
                  </a:lnTo>
                  <a:lnTo>
                    <a:pt x="80" y="32"/>
                  </a:lnTo>
                  <a:lnTo>
                    <a:pt x="93" y="42"/>
                  </a:lnTo>
                  <a:lnTo>
                    <a:pt x="106" y="51"/>
                  </a:lnTo>
                  <a:lnTo>
                    <a:pt x="108" y="36"/>
                  </a:lnTo>
                  <a:lnTo>
                    <a:pt x="108" y="36"/>
                  </a:lnTo>
                  <a:lnTo>
                    <a:pt x="95" y="30"/>
                  </a:lnTo>
                  <a:lnTo>
                    <a:pt x="85" y="21"/>
                  </a:lnTo>
                  <a:lnTo>
                    <a:pt x="72" y="13"/>
                  </a:lnTo>
                  <a:lnTo>
                    <a:pt x="61" y="0"/>
                  </a:lnTo>
                  <a:lnTo>
                    <a:pt x="61" y="0"/>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45" name="Freeform 323"/>
            <p:cNvSpPr>
              <a:spLocks noChangeAspect="1"/>
            </p:cNvSpPr>
            <p:nvPr userDrawn="1"/>
          </p:nvSpPr>
          <p:spPr bwMode="auto">
            <a:xfrm>
              <a:off x="2953" y="2381"/>
              <a:ext cx="63" cy="11"/>
            </a:xfrm>
            <a:custGeom>
              <a:avLst/>
              <a:gdLst/>
              <a:ahLst/>
              <a:cxnLst>
                <a:cxn ang="0">
                  <a:pos x="0" y="0"/>
                </a:cxn>
                <a:cxn ang="0">
                  <a:pos x="64" y="0"/>
                </a:cxn>
                <a:cxn ang="0">
                  <a:pos x="64" y="11"/>
                </a:cxn>
                <a:cxn ang="0">
                  <a:pos x="0" y="11"/>
                </a:cxn>
                <a:cxn ang="0">
                  <a:pos x="0" y="0"/>
                </a:cxn>
                <a:cxn ang="0">
                  <a:pos x="0" y="0"/>
                </a:cxn>
              </a:cxnLst>
              <a:rect l="0" t="0" r="r" b="b"/>
              <a:pathLst>
                <a:path w="64" h="11">
                  <a:moveTo>
                    <a:pt x="0" y="0"/>
                  </a:moveTo>
                  <a:lnTo>
                    <a:pt x="64" y="0"/>
                  </a:lnTo>
                  <a:lnTo>
                    <a:pt x="64" y="11"/>
                  </a:lnTo>
                  <a:lnTo>
                    <a:pt x="0" y="11"/>
                  </a:lnTo>
                  <a:lnTo>
                    <a:pt x="0" y="0"/>
                  </a:lnTo>
                  <a:lnTo>
                    <a:pt x="0" y="0"/>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46" name="Freeform 324"/>
            <p:cNvSpPr>
              <a:spLocks noChangeAspect="1" noEditPoints="1"/>
            </p:cNvSpPr>
            <p:nvPr userDrawn="1"/>
          </p:nvSpPr>
          <p:spPr bwMode="auto">
            <a:xfrm>
              <a:off x="2944" y="2407"/>
              <a:ext cx="82" cy="55"/>
            </a:xfrm>
            <a:custGeom>
              <a:avLst/>
              <a:gdLst/>
              <a:ahLst/>
              <a:cxnLst>
                <a:cxn ang="0">
                  <a:pos x="0" y="0"/>
                </a:cxn>
                <a:cxn ang="0">
                  <a:pos x="0" y="54"/>
                </a:cxn>
                <a:cxn ang="0">
                  <a:pos x="48" y="54"/>
                </a:cxn>
                <a:cxn ang="0">
                  <a:pos x="48" y="54"/>
                </a:cxn>
                <a:cxn ang="0">
                  <a:pos x="63" y="54"/>
                </a:cxn>
                <a:cxn ang="0">
                  <a:pos x="74" y="50"/>
                </a:cxn>
                <a:cxn ang="0">
                  <a:pos x="78" y="48"/>
                </a:cxn>
                <a:cxn ang="0">
                  <a:pos x="80" y="44"/>
                </a:cxn>
                <a:cxn ang="0">
                  <a:pos x="82" y="31"/>
                </a:cxn>
                <a:cxn ang="0">
                  <a:pos x="82" y="0"/>
                </a:cxn>
                <a:cxn ang="0">
                  <a:pos x="0" y="0"/>
                </a:cxn>
                <a:cxn ang="0">
                  <a:pos x="0" y="0"/>
                </a:cxn>
                <a:cxn ang="0">
                  <a:pos x="67" y="8"/>
                </a:cxn>
                <a:cxn ang="0">
                  <a:pos x="67" y="31"/>
                </a:cxn>
                <a:cxn ang="0">
                  <a:pos x="67" y="31"/>
                </a:cxn>
                <a:cxn ang="0">
                  <a:pos x="65" y="40"/>
                </a:cxn>
                <a:cxn ang="0">
                  <a:pos x="63" y="42"/>
                </a:cxn>
                <a:cxn ang="0">
                  <a:pos x="61" y="44"/>
                </a:cxn>
                <a:cxn ang="0">
                  <a:pos x="53" y="44"/>
                </a:cxn>
                <a:cxn ang="0">
                  <a:pos x="40" y="44"/>
                </a:cxn>
                <a:cxn ang="0">
                  <a:pos x="12" y="44"/>
                </a:cxn>
                <a:cxn ang="0">
                  <a:pos x="12" y="8"/>
                </a:cxn>
                <a:cxn ang="0">
                  <a:pos x="67" y="8"/>
                </a:cxn>
                <a:cxn ang="0">
                  <a:pos x="67" y="8"/>
                </a:cxn>
              </a:cxnLst>
              <a:rect l="0" t="0" r="r" b="b"/>
              <a:pathLst>
                <a:path w="82" h="54">
                  <a:moveTo>
                    <a:pt x="0" y="0"/>
                  </a:moveTo>
                  <a:lnTo>
                    <a:pt x="0" y="54"/>
                  </a:lnTo>
                  <a:lnTo>
                    <a:pt x="48" y="54"/>
                  </a:lnTo>
                  <a:lnTo>
                    <a:pt x="48" y="54"/>
                  </a:lnTo>
                  <a:lnTo>
                    <a:pt x="63" y="54"/>
                  </a:lnTo>
                  <a:lnTo>
                    <a:pt x="74" y="50"/>
                  </a:lnTo>
                  <a:lnTo>
                    <a:pt x="78" y="48"/>
                  </a:lnTo>
                  <a:lnTo>
                    <a:pt x="80" y="44"/>
                  </a:lnTo>
                  <a:lnTo>
                    <a:pt x="82" y="31"/>
                  </a:lnTo>
                  <a:lnTo>
                    <a:pt x="82" y="0"/>
                  </a:lnTo>
                  <a:lnTo>
                    <a:pt x="0" y="0"/>
                  </a:lnTo>
                  <a:lnTo>
                    <a:pt x="0" y="0"/>
                  </a:lnTo>
                  <a:close/>
                  <a:moveTo>
                    <a:pt x="67" y="8"/>
                  </a:moveTo>
                  <a:lnTo>
                    <a:pt x="67" y="31"/>
                  </a:lnTo>
                  <a:lnTo>
                    <a:pt x="67" y="31"/>
                  </a:lnTo>
                  <a:lnTo>
                    <a:pt x="65" y="40"/>
                  </a:lnTo>
                  <a:lnTo>
                    <a:pt x="63" y="42"/>
                  </a:lnTo>
                  <a:lnTo>
                    <a:pt x="61" y="44"/>
                  </a:lnTo>
                  <a:lnTo>
                    <a:pt x="53" y="44"/>
                  </a:lnTo>
                  <a:lnTo>
                    <a:pt x="40" y="44"/>
                  </a:lnTo>
                  <a:lnTo>
                    <a:pt x="12" y="44"/>
                  </a:lnTo>
                  <a:lnTo>
                    <a:pt x="12" y="8"/>
                  </a:lnTo>
                  <a:lnTo>
                    <a:pt x="67" y="8"/>
                  </a:lnTo>
                  <a:lnTo>
                    <a:pt x="67" y="8"/>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47" name="Freeform 325"/>
            <p:cNvSpPr>
              <a:spLocks noChangeAspect="1"/>
            </p:cNvSpPr>
            <p:nvPr userDrawn="1"/>
          </p:nvSpPr>
          <p:spPr bwMode="auto">
            <a:xfrm>
              <a:off x="2736" y="2343"/>
              <a:ext cx="57" cy="121"/>
            </a:xfrm>
            <a:custGeom>
              <a:avLst/>
              <a:gdLst/>
              <a:ahLst/>
              <a:cxnLst>
                <a:cxn ang="0">
                  <a:pos x="44" y="104"/>
                </a:cxn>
                <a:cxn ang="0">
                  <a:pos x="44" y="104"/>
                </a:cxn>
                <a:cxn ang="0">
                  <a:pos x="44" y="112"/>
                </a:cxn>
                <a:cxn ang="0">
                  <a:pos x="40" y="116"/>
                </a:cxn>
                <a:cxn ang="0">
                  <a:pos x="36" y="118"/>
                </a:cxn>
                <a:cxn ang="0">
                  <a:pos x="30" y="121"/>
                </a:cxn>
                <a:cxn ang="0">
                  <a:pos x="17" y="121"/>
                </a:cxn>
                <a:cxn ang="0">
                  <a:pos x="17" y="110"/>
                </a:cxn>
                <a:cxn ang="0">
                  <a:pos x="25" y="110"/>
                </a:cxn>
                <a:cxn ang="0">
                  <a:pos x="25" y="110"/>
                </a:cxn>
                <a:cxn ang="0">
                  <a:pos x="30" y="108"/>
                </a:cxn>
                <a:cxn ang="0">
                  <a:pos x="32" y="104"/>
                </a:cxn>
                <a:cxn ang="0">
                  <a:pos x="32" y="32"/>
                </a:cxn>
                <a:cxn ang="0">
                  <a:pos x="0" y="32"/>
                </a:cxn>
                <a:cxn ang="0">
                  <a:pos x="0" y="21"/>
                </a:cxn>
                <a:cxn ang="0">
                  <a:pos x="32" y="21"/>
                </a:cxn>
                <a:cxn ang="0">
                  <a:pos x="32" y="0"/>
                </a:cxn>
                <a:cxn ang="0">
                  <a:pos x="44" y="0"/>
                </a:cxn>
                <a:cxn ang="0">
                  <a:pos x="44" y="21"/>
                </a:cxn>
                <a:cxn ang="0">
                  <a:pos x="55" y="21"/>
                </a:cxn>
                <a:cxn ang="0">
                  <a:pos x="55" y="32"/>
                </a:cxn>
                <a:cxn ang="0">
                  <a:pos x="44" y="32"/>
                </a:cxn>
                <a:cxn ang="0">
                  <a:pos x="44" y="104"/>
                </a:cxn>
                <a:cxn ang="0">
                  <a:pos x="44" y="104"/>
                </a:cxn>
              </a:cxnLst>
              <a:rect l="0" t="0" r="r" b="b"/>
              <a:pathLst>
                <a:path w="55" h="121">
                  <a:moveTo>
                    <a:pt x="44" y="104"/>
                  </a:moveTo>
                  <a:lnTo>
                    <a:pt x="44" y="104"/>
                  </a:lnTo>
                  <a:lnTo>
                    <a:pt x="44" y="112"/>
                  </a:lnTo>
                  <a:lnTo>
                    <a:pt x="40" y="116"/>
                  </a:lnTo>
                  <a:lnTo>
                    <a:pt x="36" y="118"/>
                  </a:lnTo>
                  <a:lnTo>
                    <a:pt x="30" y="121"/>
                  </a:lnTo>
                  <a:lnTo>
                    <a:pt x="17" y="121"/>
                  </a:lnTo>
                  <a:lnTo>
                    <a:pt x="17" y="110"/>
                  </a:lnTo>
                  <a:lnTo>
                    <a:pt x="25" y="110"/>
                  </a:lnTo>
                  <a:lnTo>
                    <a:pt x="25" y="110"/>
                  </a:lnTo>
                  <a:lnTo>
                    <a:pt x="30" y="108"/>
                  </a:lnTo>
                  <a:lnTo>
                    <a:pt x="32" y="104"/>
                  </a:lnTo>
                  <a:lnTo>
                    <a:pt x="32" y="32"/>
                  </a:lnTo>
                  <a:lnTo>
                    <a:pt x="0" y="32"/>
                  </a:lnTo>
                  <a:lnTo>
                    <a:pt x="0" y="21"/>
                  </a:lnTo>
                  <a:lnTo>
                    <a:pt x="32" y="21"/>
                  </a:lnTo>
                  <a:lnTo>
                    <a:pt x="32" y="0"/>
                  </a:lnTo>
                  <a:lnTo>
                    <a:pt x="44" y="0"/>
                  </a:lnTo>
                  <a:lnTo>
                    <a:pt x="44" y="21"/>
                  </a:lnTo>
                  <a:lnTo>
                    <a:pt x="55" y="21"/>
                  </a:lnTo>
                  <a:lnTo>
                    <a:pt x="55" y="32"/>
                  </a:lnTo>
                  <a:lnTo>
                    <a:pt x="44" y="32"/>
                  </a:lnTo>
                  <a:lnTo>
                    <a:pt x="44" y="104"/>
                  </a:lnTo>
                  <a:lnTo>
                    <a:pt x="44" y="104"/>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48" name="Freeform 326"/>
            <p:cNvSpPr>
              <a:spLocks noChangeAspect="1" noEditPoints="1"/>
            </p:cNvSpPr>
            <p:nvPr userDrawn="1"/>
          </p:nvSpPr>
          <p:spPr bwMode="auto">
            <a:xfrm>
              <a:off x="3098" y="2350"/>
              <a:ext cx="62" cy="114"/>
            </a:xfrm>
            <a:custGeom>
              <a:avLst/>
              <a:gdLst/>
              <a:ahLst/>
              <a:cxnLst>
                <a:cxn ang="0">
                  <a:pos x="24" y="54"/>
                </a:cxn>
                <a:cxn ang="0">
                  <a:pos x="24" y="50"/>
                </a:cxn>
                <a:cxn ang="0">
                  <a:pos x="38" y="50"/>
                </a:cxn>
                <a:cxn ang="0">
                  <a:pos x="38" y="114"/>
                </a:cxn>
                <a:cxn ang="0">
                  <a:pos x="51" y="114"/>
                </a:cxn>
                <a:cxn ang="0">
                  <a:pos x="51" y="50"/>
                </a:cxn>
                <a:cxn ang="0">
                  <a:pos x="62" y="50"/>
                </a:cxn>
                <a:cxn ang="0">
                  <a:pos x="62" y="40"/>
                </a:cxn>
                <a:cxn ang="0">
                  <a:pos x="51" y="40"/>
                </a:cxn>
                <a:cxn ang="0">
                  <a:pos x="51" y="10"/>
                </a:cxn>
                <a:cxn ang="0">
                  <a:pos x="62" y="10"/>
                </a:cxn>
                <a:cxn ang="0">
                  <a:pos x="62" y="0"/>
                </a:cxn>
                <a:cxn ang="0">
                  <a:pos x="5" y="0"/>
                </a:cxn>
                <a:cxn ang="0">
                  <a:pos x="5" y="10"/>
                </a:cxn>
                <a:cxn ang="0">
                  <a:pos x="13" y="10"/>
                </a:cxn>
                <a:cxn ang="0">
                  <a:pos x="13" y="40"/>
                </a:cxn>
                <a:cxn ang="0">
                  <a:pos x="2" y="40"/>
                </a:cxn>
                <a:cxn ang="0">
                  <a:pos x="2" y="50"/>
                </a:cxn>
                <a:cxn ang="0">
                  <a:pos x="13" y="50"/>
                </a:cxn>
                <a:cxn ang="0">
                  <a:pos x="13" y="52"/>
                </a:cxn>
                <a:cxn ang="0">
                  <a:pos x="13" y="52"/>
                </a:cxn>
                <a:cxn ang="0">
                  <a:pos x="11" y="69"/>
                </a:cxn>
                <a:cxn ang="0">
                  <a:pos x="9" y="84"/>
                </a:cxn>
                <a:cxn ang="0">
                  <a:pos x="5" y="97"/>
                </a:cxn>
                <a:cxn ang="0">
                  <a:pos x="0" y="107"/>
                </a:cxn>
                <a:cxn ang="0">
                  <a:pos x="5" y="114"/>
                </a:cxn>
                <a:cxn ang="0">
                  <a:pos x="5" y="114"/>
                </a:cxn>
                <a:cxn ang="0">
                  <a:pos x="13" y="103"/>
                </a:cxn>
                <a:cxn ang="0">
                  <a:pos x="19" y="90"/>
                </a:cxn>
                <a:cxn ang="0">
                  <a:pos x="24" y="73"/>
                </a:cxn>
                <a:cxn ang="0">
                  <a:pos x="24" y="54"/>
                </a:cxn>
                <a:cxn ang="0">
                  <a:pos x="24" y="54"/>
                </a:cxn>
                <a:cxn ang="0">
                  <a:pos x="38" y="40"/>
                </a:cxn>
                <a:cxn ang="0">
                  <a:pos x="24" y="40"/>
                </a:cxn>
                <a:cxn ang="0">
                  <a:pos x="24" y="8"/>
                </a:cxn>
                <a:cxn ang="0">
                  <a:pos x="38" y="8"/>
                </a:cxn>
                <a:cxn ang="0">
                  <a:pos x="38" y="40"/>
                </a:cxn>
                <a:cxn ang="0">
                  <a:pos x="38" y="40"/>
                </a:cxn>
              </a:cxnLst>
              <a:rect l="0" t="0" r="r" b="b"/>
              <a:pathLst>
                <a:path w="62" h="114">
                  <a:moveTo>
                    <a:pt x="24" y="54"/>
                  </a:moveTo>
                  <a:lnTo>
                    <a:pt x="24" y="50"/>
                  </a:lnTo>
                  <a:lnTo>
                    <a:pt x="38" y="50"/>
                  </a:lnTo>
                  <a:lnTo>
                    <a:pt x="38" y="114"/>
                  </a:lnTo>
                  <a:lnTo>
                    <a:pt x="51" y="114"/>
                  </a:lnTo>
                  <a:lnTo>
                    <a:pt x="51" y="50"/>
                  </a:lnTo>
                  <a:lnTo>
                    <a:pt x="62" y="50"/>
                  </a:lnTo>
                  <a:lnTo>
                    <a:pt x="62" y="40"/>
                  </a:lnTo>
                  <a:lnTo>
                    <a:pt x="51" y="40"/>
                  </a:lnTo>
                  <a:lnTo>
                    <a:pt x="51" y="10"/>
                  </a:lnTo>
                  <a:lnTo>
                    <a:pt x="62" y="10"/>
                  </a:lnTo>
                  <a:lnTo>
                    <a:pt x="62" y="0"/>
                  </a:lnTo>
                  <a:lnTo>
                    <a:pt x="5" y="0"/>
                  </a:lnTo>
                  <a:lnTo>
                    <a:pt x="5" y="10"/>
                  </a:lnTo>
                  <a:lnTo>
                    <a:pt x="13" y="10"/>
                  </a:lnTo>
                  <a:lnTo>
                    <a:pt x="13" y="40"/>
                  </a:lnTo>
                  <a:lnTo>
                    <a:pt x="2" y="40"/>
                  </a:lnTo>
                  <a:lnTo>
                    <a:pt x="2" y="50"/>
                  </a:lnTo>
                  <a:lnTo>
                    <a:pt x="13" y="50"/>
                  </a:lnTo>
                  <a:lnTo>
                    <a:pt x="13" y="52"/>
                  </a:lnTo>
                  <a:lnTo>
                    <a:pt x="13" y="52"/>
                  </a:lnTo>
                  <a:lnTo>
                    <a:pt x="11" y="69"/>
                  </a:lnTo>
                  <a:lnTo>
                    <a:pt x="9" y="84"/>
                  </a:lnTo>
                  <a:lnTo>
                    <a:pt x="5" y="97"/>
                  </a:lnTo>
                  <a:lnTo>
                    <a:pt x="0" y="107"/>
                  </a:lnTo>
                  <a:lnTo>
                    <a:pt x="5" y="114"/>
                  </a:lnTo>
                  <a:lnTo>
                    <a:pt x="5" y="114"/>
                  </a:lnTo>
                  <a:lnTo>
                    <a:pt x="13" y="103"/>
                  </a:lnTo>
                  <a:lnTo>
                    <a:pt x="19" y="90"/>
                  </a:lnTo>
                  <a:lnTo>
                    <a:pt x="24" y="73"/>
                  </a:lnTo>
                  <a:lnTo>
                    <a:pt x="24" y="54"/>
                  </a:lnTo>
                  <a:lnTo>
                    <a:pt x="24" y="54"/>
                  </a:lnTo>
                  <a:close/>
                  <a:moveTo>
                    <a:pt x="38" y="40"/>
                  </a:moveTo>
                  <a:lnTo>
                    <a:pt x="24" y="40"/>
                  </a:lnTo>
                  <a:lnTo>
                    <a:pt x="24" y="8"/>
                  </a:lnTo>
                  <a:lnTo>
                    <a:pt x="38" y="8"/>
                  </a:lnTo>
                  <a:lnTo>
                    <a:pt x="38" y="40"/>
                  </a:lnTo>
                  <a:lnTo>
                    <a:pt x="38" y="40"/>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49" name="Freeform 327"/>
            <p:cNvSpPr>
              <a:spLocks noChangeAspect="1" noEditPoints="1"/>
            </p:cNvSpPr>
            <p:nvPr userDrawn="1"/>
          </p:nvSpPr>
          <p:spPr bwMode="auto">
            <a:xfrm>
              <a:off x="3050" y="2350"/>
              <a:ext cx="46" cy="109"/>
            </a:xfrm>
            <a:custGeom>
              <a:avLst/>
              <a:gdLst/>
              <a:ahLst/>
              <a:cxnLst>
                <a:cxn ang="0">
                  <a:pos x="4" y="10"/>
                </a:cxn>
                <a:cxn ang="0">
                  <a:pos x="14" y="10"/>
                </a:cxn>
                <a:cxn ang="0">
                  <a:pos x="14" y="10"/>
                </a:cxn>
                <a:cxn ang="0">
                  <a:pos x="14" y="23"/>
                </a:cxn>
                <a:cxn ang="0">
                  <a:pos x="10" y="36"/>
                </a:cxn>
                <a:cxn ang="0">
                  <a:pos x="6" y="48"/>
                </a:cxn>
                <a:cxn ang="0">
                  <a:pos x="0" y="59"/>
                </a:cxn>
                <a:cxn ang="0">
                  <a:pos x="4" y="69"/>
                </a:cxn>
                <a:cxn ang="0">
                  <a:pos x="4" y="69"/>
                </a:cxn>
                <a:cxn ang="0">
                  <a:pos x="10" y="59"/>
                </a:cxn>
                <a:cxn ang="0">
                  <a:pos x="10" y="57"/>
                </a:cxn>
                <a:cxn ang="0">
                  <a:pos x="10" y="109"/>
                </a:cxn>
                <a:cxn ang="0">
                  <a:pos x="29" y="109"/>
                </a:cxn>
                <a:cxn ang="0">
                  <a:pos x="29" y="109"/>
                </a:cxn>
                <a:cxn ang="0">
                  <a:pos x="36" y="109"/>
                </a:cxn>
                <a:cxn ang="0">
                  <a:pos x="42" y="105"/>
                </a:cxn>
                <a:cxn ang="0">
                  <a:pos x="44" y="99"/>
                </a:cxn>
                <a:cxn ang="0">
                  <a:pos x="44" y="90"/>
                </a:cxn>
                <a:cxn ang="0">
                  <a:pos x="44" y="40"/>
                </a:cxn>
                <a:cxn ang="0">
                  <a:pos x="21" y="40"/>
                </a:cxn>
                <a:cxn ang="0">
                  <a:pos x="21" y="40"/>
                </a:cxn>
                <a:cxn ang="0">
                  <a:pos x="25" y="25"/>
                </a:cxn>
                <a:cxn ang="0">
                  <a:pos x="29" y="10"/>
                </a:cxn>
                <a:cxn ang="0">
                  <a:pos x="46" y="10"/>
                </a:cxn>
                <a:cxn ang="0">
                  <a:pos x="46" y="0"/>
                </a:cxn>
                <a:cxn ang="0">
                  <a:pos x="4" y="0"/>
                </a:cxn>
                <a:cxn ang="0">
                  <a:pos x="4" y="10"/>
                </a:cxn>
                <a:cxn ang="0">
                  <a:pos x="4" y="10"/>
                </a:cxn>
                <a:cxn ang="0">
                  <a:pos x="21" y="48"/>
                </a:cxn>
                <a:cxn ang="0">
                  <a:pos x="33" y="48"/>
                </a:cxn>
                <a:cxn ang="0">
                  <a:pos x="33" y="88"/>
                </a:cxn>
                <a:cxn ang="0">
                  <a:pos x="33" y="88"/>
                </a:cxn>
                <a:cxn ang="0">
                  <a:pos x="33" y="99"/>
                </a:cxn>
                <a:cxn ang="0">
                  <a:pos x="29" y="101"/>
                </a:cxn>
                <a:cxn ang="0">
                  <a:pos x="27" y="101"/>
                </a:cxn>
                <a:cxn ang="0">
                  <a:pos x="21" y="101"/>
                </a:cxn>
                <a:cxn ang="0">
                  <a:pos x="21" y="48"/>
                </a:cxn>
                <a:cxn ang="0">
                  <a:pos x="21" y="48"/>
                </a:cxn>
              </a:cxnLst>
              <a:rect l="0" t="0" r="r" b="b"/>
              <a:pathLst>
                <a:path w="46" h="109">
                  <a:moveTo>
                    <a:pt x="4" y="10"/>
                  </a:moveTo>
                  <a:lnTo>
                    <a:pt x="14" y="10"/>
                  </a:lnTo>
                  <a:lnTo>
                    <a:pt x="14" y="10"/>
                  </a:lnTo>
                  <a:lnTo>
                    <a:pt x="14" y="23"/>
                  </a:lnTo>
                  <a:lnTo>
                    <a:pt x="10" y="36"/>
                  </a:lnTo>
                  <a:lnTo>
                    <a:pt x="6" y="48"/>
                  </a:lnTo>
                  <a:lnTo>
                    <a:pt x="0" y="59"/>
                  </a:lnTo>
                  <a:lnTo>
                    <a:pt x="4" y="69"/>
                  </a:lnTo>
                  <a:lnTo>
                    <a:pt x="4" y="69"/>
                  </a:lnTo>
                  <a:lnTo>
                    <a:pt x="10" y="59"/>
                  </a:lnTo>
                  <a:lnTo>
                    <a:pt x="10" y="57"/>
                  </a:lnTo>
                  <a:lnTo>
                    <a:pt x="10" y="109"/>
                  </a:lnTo>
                  <a:lnTo>
                    <a:pt x="29" y="109"/>
                  </a:lnTo>
                  <a:lnTo>
                    <a:pt x="29" y="109"/>
                  </a:lnTo>
                  <a:lnTo>
                    <a:pt x="36" y="109"/>
                  </a:lnTo>
                  <a:lnTo>
                    <a:pt x="42" y="105"/>
                  </a:lnTo>
                  <a:lnTo>
                    <a:pt x="44" y="99"/>
                  </a:lnTo>
                  <a:lnTo>
                    <a:pt x="44" y="90"/>
                  </a:lnTo>
                  <a:lnTo>
                    <a:pt x="44" y="40"/>
                  </a:lnTo>
                  <a:lnTo>
                    <a:pt x="21" y="40"/>
                  </a:lnTo>
                  <a:lnTo>
                    <a:pt x="21" y="40"/>
                  </a:lnTo>
                  <a:lnTo>
                    <a:pt x="25" y="25"/>
                  </a:lnTo>
                  <a:lnTo>
                    <a:pt x="29" y="10"/>
                  </a:lnTo>
                  <a:lnTo>
                    <a:pt x="46" y="10"/>
                  </a:lnTo>
                  <a:lnTo>
                    <a:pt x="46" y="0"/>
                  </a:lnTo>
                  <a:lnTo>
                    <a:pt x="4" y="0"/>
                  </a:lnTo>
                  <a:lnTo>
                    <a:pt x="4" y="10"/>
                  </a:lnTo>
                  <a:lnTo>
                    <a:pt x="4" y="10"/>
                  </a:lnTo>
                  <a:close/>
                  <a:moveTo>
                    <a:pt x="21" y="48"/>
                  </a:moveTo>
                  <a:lnTo>
                    <a:pt x="33" y="48"/>
                  </a:lnTo>
                  <a:lnTo>
                    <a:pt x="33" y="88"/>
                  </a:lnTo>
                  <a:lnTo>
                    <a:pt x="33" y="88"/>
                  </a:lnTo>
                  <a:lnTo>
                    <a:pt x="33" y="99"/>
                  </a:lnTo>
                  <a:lnTo>
                    <a:pt x="29" y="101"/>
                  </a:lnTo>
                  <a:lnTo>
                    <a:pt x="27" y="101"/>
                  </a:lnTo>
                  <a:lnTo>
                    <a:pt x="21" y="101"/>
                  </a:lnTo>
                  <a:lnTo>
                    <a:pt x="21" y="48"/>
                  </a:lnTo>
                  <a:lnTo>
                    <a:pt x="21" y="48"/>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50" name="Freeform 328"/>
            <p:cNvSpPr>
              <a:spLocks noChangeAspect="1"/>
            </p:cNvSpPr>
            <p:nvPr userDrawn="1"/>
          </p:nvSpPr>
          <p:spPr bwMode="auto">
            <a:xfrm>
              <a:off x="2624" y="2348"/>
              <a:ext cx="46" cy="116"/>
            </a:xfrm>
            <a:custGeom>
              <a:avLst/>
              <a:gdLst/>
              <a:ahLst/>
              <a:cxnLst>
                <a:cxn ang="0">
                  <a:pos x="29" y="40"/>
                </a:cxn>
                <a:cxn ang="0">
                  <a:pos x="29" y="40"/>
                </a:cxn>
                <a:cxn ang="0">
                  <a:pos x="25" y="33"/>
                </a:cxn>
                <a:cxn ang="0">
                  <a:pos x="25" y="33"/>
                </a:cxn>
                <a:cxn ang="0">
                  <a:pos x="34" y="27"/>
                </a:cxn>
                <a:cxn ang="0">
                  <a:pos x="40" y="19"/>
                </a:cxn>
                <a:cxn ang="0">
                  <a:pos x="42" y="10"/>
                </a:cxn>
                <a:cxn ang="0">
                  <a:pos x="44" y="0"/>
                </a:cxn>
                <a:cxn ang="0">
                  <a:pos x="2" y="0"/>
                </a:cxn>
                <a:cxn ang="0">
                  <a:pos x="2" y="8"/>
                </a:cxn>
                <a:cxn ang="0">
                  <a:pos x="29" y="8"/>
                </a:cxn>
                <a:cxn ang="0">
                  <a:pos x="29" y="8"/>
                </a:cxn>
                <a:cxn ang="0">
                  <a:pos x="27" y="19"/>
                </a:cxn>
                <a:cxn ang="0">
                  <a:pos x="23" y="27"/>
                </a:cxn>
                <a:cxn ang="0">
                  <a:pos x="23" y="27"/>
                </a:cxn>
                <a:cxn ang="0">
                  <a:pos x="17" y="16"/>
                </a:cxn>
                <a:cxn ang="0">
                  <a:pos x="6" y="16"/>
                </a:cxn>
                <a:cxn ang="0">
                  <a:pos x="6" y="16"/>
                </a:cxn>
                <a:cxn ang="0">
                  <a:pos x="12" y="29"/>
                </a:cxn>
                <a:cxn ang="0">
                  <a:pos x="17" y="40"/>
                </a:cxn>
                <a:cxn ang="0">
                  <a:pos x="0" y="40"/>
                </a:cxn>
                <a:cxn ang="0">
                  <a:pos x="0" y="50"/>
                </a:cxn>
                <a:cxn ang="0">
                  <a:pos x="15" y="50"/>
                </a:cxn>
                <a:cxn ang="0">
                  <a:pos x="15" y="99"/>
                </a:cxn>
                <a:cxn ang="0">
                  <a:pos x="15" y="99"/>
                </a:cxn>
                <a:cxn ang="0">
                  <a:pos x="12" y="103"/>
                </a:cxn>
                <a:cxn ang="0">
                  <a:pos x="8" y="105"/>
                </a:cxn>
                <a:cxn ang="0">
                  <a:pos x="0" y="105"/>
                </a:cxn>
                <a:cxn ang="0">
                  <a:pos x="2" y="116"/>
                </a:cxn>
                <a:cxn ang="0">
                  <a:pos x="12" y="116"/>
                </a:cxn>
                <a:cxn ang="0">
                  <a:pos x="12" y="116"/>
                </a:cxn>
                <a:cxn ang="0">
                  <a:pos x="19" y="116"/>
                </a:cxn>
                <a:cxn ang="0">
                  <a:pos x="23" y="111"/>
                </a:cxn>
                <a:cxn ang="0">
                  <a:pos x="25" y="107"/>
                </a:cxn>
                <a:cxn ang="0">
                  <a:pos x="27" y="99"/>
                </a:cxn>
                <a:cxn ang="0">
                  <a:pos x="27" y="50"/>
                </a:cxn>
                <a:cxn ang="0">
                  <a:pos x="34" y="50"/>
                </a:cxn>
                <a:cxn ang="0">
                  <a:pos x="34" y="50"/>
                </a:cxn>
                <a:cxn ang="0">
                  <a:pos x="34" y="61"/>
                </a:cxn>
                <a:cxn ang="0">
                  <a:pos x="29" y="73"/>
                </a:cxn>
                <a:cxn ang="0">
                  <a:pos x="36" y="80"/>
                </a:cxn>
                <a:cxn ang="0">
                  <a:pos x="36" y="80"/>
                </a:cxn>
                <a:cxn ang="0">
                  <a:pos x="40" y="71"/>
                </a:cxn>
                <a:cxn ang="0">
                  <a:pos x="44" y="63"/>
                </a:cxn>
                <a:cxn ang="0">
                  <a:pos x="46" y="52"/>
                </a:cxn>
                <a:cxn ang="0">
                  <a:pos x="46" y="40"/>
                </a:cxn>
                <a:cxn ang="0">
                  <a:pos x="29" y="40"/>
                </a:cxn>
                <a:cxn ang="0">
                  <a:pos x="29" y="40"/>
                </a:cxn>
              </a:cxnLst>
              <a:rect l="0" t="0" r="r" b="b"/>
              <a:pathLst>
                <a:path w="46" h="116">
                  <a:moveTo>
                    <a:pt x="29" y="40"/>
                  </a:moveTo>
                  <a:lnTo>
                    <a:pt x="29" y="40"/>
                  </a:lnTo>
                  <a:lnTo>
                    <a:pt x="25" y="33"/>
                  </a:lnTo>
                  <a:lnTo>
                    <a:pt x="25" y="33"/>
                  </a:lnTo>
                  <a:lnTo>
                    <a:pt x="34" y="27"/>
                  </a:lnTo>
                  <a:lnTo>
                    <a:pt x="40" y="19"/>
                  </a:lnTo>
                  <a:lnTo>
                    <a:pt x="42" y="10"/>
                  </a:lnTo>
                  <a:lnTo>
                    <a:pt x="44" y="0"/>
                  </a:lnTo>
                  <a:lnTo>
                    <a:pt x="2" y="0"/>
                  </a:lnTo>
                  <a:lnTo>
                    <a:pt x="2" y="8"/>
                  </a:lnTo>
                  <a:lnTo>
                    <a:pt x="29" y="8"/>
                  </a:lnTo>
                  <a:lnTo>
                    <a:pt x="29" y="8"/>
                  </a:lnTo>
                  <a:lnTo>
                    <a:pt x="27" y="19"/>
                  </a:lnTo>
                  <a:lnTo>
                    <a:pt x="23" y="27"/>
                  </a:lnTo>
                  <a:lnTo>
                    <a:pt x="23" y="27"/>
                  </a:lnTo>
                  <a:lnTo>
                    <a:pt x="17" y="16"/>
                  </a:lnTo>
                  <a:lnTo>
                    <a:pt x="6" y="16"/>
                  </a:lnTo>
                  <a:lnTo>
                    <a:pt x="6" y="16"/>
                  </a:lnTo>
                  <a:lnTo>
                    <a:pt x="12" y="29"/>
                  </a:lnTo>
                  <a:lnTo>
                    <a:pt x="17" y="40"/>
                  </a:lnTo>
                  <a:lnTo>
                    <a:pt x="0" y="40"/>
                  </a:lnTo>
                  <a:lnTo>
                    <a:pt x="0" y="50"/>
                  </a:lnTo>
                  <a:lnTo>
                    <a:pt x="15" y="50"/>
                  </a:lnTo>
                  <a:lnTo>
                    <a:pt x="15" y="99"/>
                  </a:lnTo>
                  <a:lnTo>
                    <a:pt x="15" y="99"/>
                  </a:lnTo>
                  <a:lnTo>
                    <a:pt x="12" y="103"/>
                  </a:lnTo>
                  <a:lnTo>
                    <a:pt x="8" y="105"/>
                  </a:lnTo>
                  <a:lnTo>
                    <a:pt x="0" y="105"/>
                  </a:lnTo>
                  <a:lnTo>
                    <a:pt x="2" y="116"/>
                  </a:lnTo>
                  <a:lnTo>
                    <a:pt x="12" y="116"/>
                  </a:lnTo>
                  <a:lnTo>
                    <a:pt x="12" y="116"/>
                  </a:lnTo>
                  <a:lnTo>
                    <a:pt x="19" y="116"/>
                  </a:lnTo>
                  <a:lnTo>
                    <a:pt x="23" y="111"/>
                  </a:lnTo>
                  <a:lnTo>
                    <a:pt x="25" y="107"/>
                  </a:lnTo>
                  <a:lnTo>
                    <a:pt x="27" y="99"/>
                  </a:lnTo>
                  <a:lnTo>
                    <a:pt x="27" y="50"/>
                  </a:lnTo>
                  <a:lnTo>
                    <a:pt x="34" y="50"/>
                  </a:lnTo>
                  <a:lnTo>
                    <a:pt x="34" y="50"/>
                  </a:lnTo>
                  <a:lnTo>
                    <a:pt x="34" y="61"/>
                  </a:lnTo>
                  <a:lnTo>
                    <a:pt x="29" y="73"/>
                  </a:lnTo>
                  <a:lnTo>
                    <a:pt x="36" y="80"/>
                  </a:lnTo>
                  <a:lnTo>
                    <a:pt x="36" y="80"/>
                  </a:lnTo>
                  <a:lnTo>
                    <a:pt x="40" y="71"/>
                  </a:lnTo>
                  <a:lnTo>
                    <a:pt x="44" y="63"/>
                  </a:lnTo>
                  <a:lnTo>
                    <a:pt x="46" y="52"/>
                  </a:lnTo>
                  <a:lnTo>
                    <a:pt x="46" y="40"/>
                  </a:lnTo>
                  <a:lnTo>
                    <a:pt x="29" y="40"/>
                  </a:lnTo>
                  <a:lnTo>
                    <a:pt x="29" y="40"/>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51" name="Freeform 329"/>
            <p:cNvSpPr>
              <a:spLocks noChangeAspect="1"/>
            </p:cNvSpPr>
            <p:nvPr userDrawn="1"/>
          </p:nvSpPr>
          <p:spPr bwMode="auto">
            <a:xfrm>
              <a:off x="2806" y="2419"/>
              <a:ext cx="15" cy="36"/>
            </a:xfrm>
            <a:custGeom>
              <a:avLst/>
              <a:gdLst/>
              <a:ahLst/>
              <a:cxnLst>
                <a:cxn ang="0">
                  <a:pos x="0" y="36"/>
                </a:cxn>
                <a:cxn ang="0">
                  <a:pos x="10" y="36"/>
                </a:cxn>
                <a:cxn ang="0">
                  <a:pos x="10" y="36"/>
                </a:cxn>
                <a:cxn ang="0">
                  <a:pos x="15" y="0"/>
                </a:cxn>
                <a:cxn ang="0">
                  <a:pos x="4" y="0"/>
                </a:cxn>
                <a:cxn ang="0">
                  <a:pos x="4" y="0"/>
                </a:cxn>
                <a:cxn ang="0">
                  <a:pos x="0" y="36"/>
                </a:cxn>
                <a:cxn ang="0">
                  <a:pos x="0" y="36"/>
                </a:cxn>
              </a:cxnLst>
              <a:rect l="0" t="0" r="r" b="b"/>
              <a:pathLst>
                <a:path w="15" h="36">
                  <a:moveTo>
                    <a:pt x="0" y="36"/>
                  </a:moveTo>
                  <a:lnTo>
                    <a:pt x="10" y="36"/>
                  </a:lnTo>
                  <a:lnTo>
                    <a:pt x="10" y="36"/>
                  </a:lnTo>
                  <a:lnTo>
                    <a:pt x="15" y="0"/>
                  </a:lnTo>
                  <a:lnTo>
                    <a:pt x="4" y="0"/>
                  </a:lnTo>
                  <a:lnTo>
                    <a:pt x="4" y="0"/>
                  </a:lnTo>
                  <a:lnTo>
                    <a:pt x="0" y="36"/>
                  </a:lnTo>
                  <a:lnTo>
                    <a:pt x="0" y="36"/>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52" name="Freeform 330"/>
            <p:cNvSpPr>
              <a:spLocks noChangeAspect="1"/>
            </p:cNvSpPr>
            <p:nvPr userDrawn="1"/>
          </p:nvSpPr>
          <p:spPr bwMode="auto">
            <a:xfrm>
              <a:off x="2806" y="2345"/>
              <a:ext cx="46" cy="119"/>
            </a:xfrm>
            <a:custGeom>
              <a:avLst/>
              <a:gdLst/>
              <a:ahLst/>
              <a:cxnLst>
                <a:cxn ang="0">
                  <a:pos x="42" y="64"/>
                </a:cxn>
                <a:cxn ang="0">
                  <a:pos x="42" y="64"/>
                </a:cxn>
                <a:cxn ang="0">
                  <a:pos x="44" y="64"/>
                </a:cxn>
                <a:cxn ang="0">
                  <a:pos x="46" y="62"/>
                </a:cxn>
                <a:cxn ang="0">
                  <a:pos x="46" y="57"/>
                </a:cxn>
                <a:cxn ang="0">
                  <a:pos x="46" y="57"/>
                </a:cxn>
                <a:cxn ang="0">
                  <a:pos x="42" y="43"/>
                </a:cxn>
                <a:cxn ang="0">
                  <a:pos x="34" y="43"/>
                </a:cxn>
                <a:cxn ang="0">
                  <a:pos x="34" y="43"/>
                </a:cxn>
                <a:cxn ang="0">
                  <a:pos x="36" y="55"/>
                </a:cxn>
                <a:cxn ang="0">
                  <a:pos x="19" y="55"/>
                </a:cxn>
                <a:cxn ang="0">
                  <a:pos x="19" y="55"/>
                </a:cxn>
                <a:cxn ang="0">
                  <a:pos x="30" y="38"/>
                </a:cxn>
                <a:cxn ang="0">
                  <a:pos x="40" y="19"/>
                </a:cxn>
                <a:cxn ang="0">
                  <a:pos x="27" y="19"/>
                </a:cxn>
                <a:cxn ang="0">
                  <a:pos x="27" y="19"/>
                </a:cxn>
                <a:cxn ang="0">
                  <a:pos x="21" y="32"/>
                </a:cxn>
                <a:cxn ang="0">
                  <a:pos x="21" y="32"/>
                </a:cxn>
                <a:cxn ang="0">
                  <a:pos x="15" y="24"/>
                </a:cxn>
                <a:cxn ang="0">
                  <a:pos x="15" y="24"/>
                </a:cxn>
                <a:cxn ang="0">
                  <a:pos x="32" y="0"/>
                </a:cxn>
                <a:cxn ang="0">
                  <a:pos x="17" y="0"/>
                </a:cxn>
                <a:cxn ang="0">
                  <a:pos x="17" y="0"/>
                </a:cxn>
                <a:cxn ang="0">
                  <a:pos x="2" y="24"/>
                </a:cxn>
                <a:cxn ang="0">
                  <a:pos x="2" y="24"/>
                </a:cxn>
                <a:cxn ang="0">
                  <a:pos x="15" y="41"/>
                </a:cxn>
                <a:cxn ang="0">
                  <a:pos x="15" y="41"/>
                </a:cxn>
                <a:cxn ang="0">
                  <a:pos x="6" y="55"/>
                </a:cxn>
                <a:cxn ang="0">
                  <a:pos x="0" y="55"/>
                </a:cxn>
                <a:cxn ang="0">
                  <a:pos x="0" y="66"/>
                </a:cxn>
                <a:cxn ang="0">
                  <a:pos x="19" y="64"/>
                </a:cxn>
                <a:cxn ang="0">
                  <a:pos x="19" y="119"/>
                </a:cxn>
                <a:cxn ang="0">
                  <a:pos x="32" y="119"/>
                </a:cxn>
                <a:cxn ang="0">
                  <a:pos x="32" y="64"/>
                </a:cxn>
                <a:cxn ang="0">
                  <a:pos x="42" y="64"/>
                </a:cxn>
                <a:cxn ang="0">
                  <a:pos x="42" y="64"/>
                </a:cxn>
              </a:cxnLst>
              <a:rect l="0" t="0" r="r" b="b"/>
              <a:pathLst>
                <a:path w="46" h="119">
                  <a:moveTo>
                    <a:pt x="42" y="64"/>
                  </a:moveTo>
                  <a:lnTo>
                    <a:pt x="42" y="64"/>
                  </a:lnTo>
                  <a:lnTo>
                    <a:pt x="44" y="64"/>
                  </a:lnTo>
                  <a:lnTo>
                    <a:pt x="46" y="62"/>
                  </a:lnTo>
                  <a:lnTo>
                    <a:pt x="46" y="57"/>
                  </a:lnTo>
                  <a:lnTo>
                    <a:pt x="46" y="57"/>
                  </a:lnTo>
                  <a:lnTo>
                    <a:pt x="42" y="43"/>
                  </a:lnTo>
                  <a:lnTo>
                    <a:pt x="34" y="43"/>
                  </a:lnTo>
                  <a:lnTo>
                    <a:pt x="34" y="43"/>
                  </a:lnTo>
                  <a:lnTo>
                    <a:pt x="36" y="55"/>
                  </a:lnTo>
                  <a:lnTo>
                    <a:pt x="19" y="55"/>
                  </a:lnTo>
                  <a:lnTo>
                    <a:pt x="19" y="55"/>
                  </a:lnTo>
                  <a:lnTo>
                    <a:pt x="30" y="38"/>
                  </a:lnTo>
                  <a:lnTo>
                    <a:pt x="40" y="19"/>
                  </a:lnTo>
                  <a:lnTo>
                    <a:pt x="27" y="19"/>
                  </a:lnTo>
                  <a:lnTo>
                    <a:pt x="27" y="19"/>
                  </a:lnTo>
                  <a:lnTo>
                    <a:pt x="21" y="32"/>
                  </a:lnTo>
                  <a:lnTo>
                    <a:pt x="21" y="32"/>
                  </a:lnTo>
                  <a:lnTo>
                    <a:pt x="15" y="24"/>
                  </a:lnTo>
                  <a:lnTo>
                    <a:pt x="15" y="24"/>
                  </a:lnTo>
                  <a:lnTo>
                    <a:pt x="32" y="0"/>
                  </a:lnTo>
                  <a:lnTo>
                    <a:pt x="17" y="0"/>
                  </a:lnTo>
                  <a:lnTo>
                    <a:pt x="17" y="0"/>
                  </a:lnTo>
                  <a:lnTo>
                    <a:pt x="2" y="24"/>
                  </a:lnTo>
                  <a:lnTo>
                    <a:pt x="2" y="24"/>
                  </a:lnTo>
                  <a:lnTo>
                    <a:pt x="15" y="41"/>
                  </a:lnTo>
                  <a:lnTo>
                    <a:pt x="15" y="41"/>
                  </a:lnTo>
                  <a:lnTo>
                    <a:pt x="6" y="55"/>
                  </a:lnTo>
                  <a:lnTo>
                    <a:pt x="0" y="55"/>
                  </a:lnTo>
                  <a:lnTo>
                    <a:pt x="0" y="66"/>
                  </a:lnTo>
                  <a:lnTo>
                    <a:pt x="19" y="64"/>
                  </a:lnTo>
                  <a:lnTo>
                    <a:pt x="19" y="119"/>
                  </a:lnTo>
                  <a:lnTo>
                    <a:pt x="32" y="119"/>
                  </a:lnTo>
                  <a:lnTo>
                    <a:pt x="32" y="64"/>
                  </a:lnTo>
                  <a:lnTo>
                    <a:pt x="42" y="64"/>
                  </a:lnTo>
                  <a:lnTo>
                    <a:pt x="42" y="64"/>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53" name="Freeform 331"/>
            <p:cNvSpPr>
              <a:spLocks noChangeAspect="1"/>
            </p:cNvSpPr>
            <p:nvPr userDrawn="1"/>
          </p:nvSpPr>
          <p:spPr bwMode="auto">
            <a:xfrm>
              <a:off x="2850" y="2345"/>
              <a:ext cx="30" cy="32"/>
            </a:xfrm>
            <a:custGeom>
              <a:avLst/>
              <a:gdLst/>
              <a:ahLst/>
              <a:cxnLst>
                <a:cxn ang="0">
                  <a:pos x="28" y="0"/>
                </a:cxn>
                <a:cxn ang="0">
                  <a:pos x="13" y="0"/>
                </a:cxn>
                <a:cxn ang="0">
                  <a:pos x="13" y="0"/>
                </a:cxn>
                <a:cxn ang="0">
                  <a:pos x="9" y="17"/>
                </a:cxn>
                <a:cxn ang="0">
                  <a:pos x="0" y="32"/>
                </a:cxn>
                <a:cxn ang="0">
                  <a:pos x="11" y="32"/>
                </a:cxn>
                <a:cxn ang="0">
                  <a:pos x="11" y="32"/>
                </a:cxn>
                <a:cxn ang="0">
                  <a:pos x="19" y="17"/>
                </a:cxn>
                <a:cxn ang="0">
                  <a:pos x="28" y="0"/>
                </a:cxn>
                <a:cxn ang="0">
                  <a:pos x="28" y="0"/>
                </a:cxn>
              </a:cxnLst>
              <a:rect l="0" t="0" r="r" b="b"/>
              <a:pathLst>
                <a:path w="28" h="32">
                  <a:moveTo>
                    <a:pt x="28" y="0"/>
                  </a:moveTo>
                  <a:lnTo>
                    <a:pt x="13" y="0"/>
                  </a:lnTo>
                  <a:lnTo>
                    <a:pt x="13" y="0"/>
                  </a:lnTo>
                  <a:lnTo>
                    <a:pt x="9" y="17"/>
                  </a:lnTo>
                  <a:lnTo>
                    <a:pt x="0" y="32"/>
                  </a:lnTo>
                  <a:lnTo>
                    <a:pt x="11" y="32"/>
                  </a:lnTo>
                  <a:lnTo>
                    <a:pt x="11" y="32"/>
                  </a:lnTo>
                  <a:lnTo>
                    <a:pt x="19" y="17"/>
                  </a:lnTo>
                  <a:lnTo>
                    <a:pt x="28" y="0"/>
                  </a:lnTo>
                  <a:lnTo>
                    <a:pt x="28" y="0"/>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54" name="Freeform 332"/>
            <p:cNvSpPr>
              <a:spLocks noChangeAspect="1"/>
            </p:cNvSpPr>
            <p:nvPr userDrawn="1"/>
          </p:nvSpPr>
          <p:spPr bwMode="auto">
            <a:xfrm>
              <a:off x="2889" y="2345"/>
              <a:ext cx="27" cy="32"/>
            </a:xfrm>
            <a:custGeom>
              <a:avLst/>
              <a:gdLst/>
              <a:ahLst/>
              <a:cxnLst>
                <a:cxn ang="0">
                  <a:pos x="27" y="32"/>
                </a:cxn>
                <a:cxn ang="0">
                  <a:pos x="27" y="32"/>
                </a:cxn>
                <a:cxn ang="0">
                  <a:pos x="19" y="17"/>
                </a:cxn>
                <a:cxn ang="0">
                  <a:pos x="10" y="0"/>
                </a:cxn>
                <a:cxn ang="0">
                  <a:pos x="0" y="0"/>
                </a:cxn>
                <a:cxn ang="0">
                  <a:pos x="0" y="0"/>
                </a:cxn>
                <a:cxn ang="0">
                  <a:pos x="6" y="17"/>
                </a:cxn>
                <a:cxn ang="0">
                  <a:pos x="12" y="32"/>
                </a:cxn>
                <a:cxn ang="0">
                  <a:pos x="27" y="32"/>
                </a:cxn>
                <a:cxn ang="0">
                  <a:pos x="27" y="32"/>
                </a:cxn>
              </a:cxnLst>
              <a:rect l="0" t="0" r="r" b="b"/>
              <a:pathLst>
                <a:path w="27" h="32">
                  <a:moveTo>
                    <a:pt x="27" y="32"/>
                  </a:moveTo>
                  <a:lnTo>
                    <a:pt x="27" y="32"/>
                  </a:lnTo>
                  <a:lnTo>
                    <a:pt x="19" y="17"/>
                  </a:lnTo>
                  <a:lnTo>
                    <a:pt x="10" y="0"/>
                  </a:lnTo>
                  <a:lnTo>
                    <a:pt x="0" y="0"/>
                  </a:lnTo>
                  <a:lnTo>
                    <a:pt x="0" y="0"/>
                  </a:lnTo>
                  <a:lnTo>
                    <a:pt x="6" y="17"/>
                  </a:lnTo>
                  <a:lnTo>
                    <a:pt x="12" y="32"/>
                  </a:lnTo>
                  <a:lnTo>
                    <a:pt x="27" y="32"/>
                  </a:lnTo>
                  <a:lnTo>
                    <a:pt x="27" y="32"/>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55" name="Freeform 333"/>
            <p:cNvSpPr>
              <a:spLocks noChangeAspect="1"/>
            </p:cNvSpPr>
            <p:nvPr userDrawn="1"/>
          </p:nvSpPr>
          <p:spPr bwMode="auto">
            <a:xfrm>
              <a:off x="2843" y="2419"/>
              <a:ext cx="11" cy="34"/>
            </a:xfrm>
            <a:custGeom>
              <a:avLst/>
              <a:gdLst/>
              <a:ahLst/>
              <a:cxnLst>
                <a:cxn ang="0">
                  <a:pos x="0" y="0"/>
                </a:cxn>
                <a:cxn ang="0">
                  <a:pos x="0" y="0"/>
                </a:cxn>
                <a:cxn ang="0">
                  <a:pos x="0" y="34"/>
                </a:cxn>
                <a:cxn ang="0">
                  <a:pos x="11" y="34"/>
                </a:cxn>
                <a:cxn ang="0">
                  <a:pos x="11" y="34"/>
                </a:cxn>
                <a:cxn ang="0">
                  <a:pos x="8" y="0"/>
                </a:cxn>
                <a:cxn ang="0">
                  <a:pos x="0" y="0"/>
                </a:cxn>
                <a:cxn ang="0">
                  <a:pos x="0" y="0"/>
                </a:cxn>
              </a:cxnLst>
              <a:rect l="0" t="0" r="r" b="b"/>
              <a:pathLst>
                <a:path w="11" h="34">
                  <a:moveTo>
                    <a:pt x="0" y="0"/>
                  </a:moveTo>
                  <a:lnTo>
                    <a:pt x="0" y="0"/>
                  </a:lnTo>
                  <a:lnTo>
                    <a:pt x="0" y="34"/>
                  </a:lnTo>
                  <a:lnTo>
                    <a:pt x="11" y="34"/>
                  </a:lnTo>
                  <a:lnTo>
                    <a:pt x="11" y="34"/>
                  </a:lnTo>
                  <a:lnTo>
                    <a:pt x="8" y="0"/>
                  </a:lnTo>
                  <a:lnTo>
                    <a:pt x="0" y="0"/>
                  </a:lnTo>
                  <a:lnTo>
                    <a:pt x="0" y="0"/>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56" name="Freeform 334"/>
            <p:cNvSpPr>
              <a:spLocks noChangeAspect="1"/>
            </p:cNvSpPr>
            <p:nvPr userDrawn="1"/>
          </p:nvSpPr>
          <p:spPr bwMode="auto">
            <a:xfrm>
              <a:off x="2900" y="2419"/>
              <a:ext cx="16" cy="34"/>
            </a:xfrm>
            <a:custGeom>
              <a:avLst/>
              <a:gdLst/>
              <a:ahLst/>
              <a:cxnLst>
                <a:cxn ang="0">
                  <a:pos x="11" y="0"/>
                </a:cxn>
                <a:cxn ang="0">
                  <a:pos x="0" y="0"/>
                </a:cxn>
                <a:cxn ang="0">
                  <a:pos x="0" y="0"/>
                </a:cxn>
                <a:cxn ang="0">
                  <a:pos x="2" y="17"/>
                </a:cxn>
                <a:cxn ang="0">
                  <a:pos x="4" y="34"/>
                </a:cxn>
                <a:cxn ang="0">
                  <a:pos x="15" y="34"/>
                </a:cxn>
                <a:cxn ang="0">
                  <a:pos x="15" y="34"/>
                </a:cxn>
                <a:cxn ang="0">
                  <a:pos x="13" y="17"/>
                </a:cxn>
                <a:cxn ang="0">
                  <a:pos x="11" y="0"/>
                </a:cxn>
                <a:cxn ang="0">
                  <a:pos x="11" y="0"/>
                </a:cxn>
              </a:cxnLst>
              <a:rect l="0" t="0" r="r" b="b"/>
              <a:pathLst>
                <a:path w="15" h="34">
                  <a:moveTo>
                    <a:pt x="11" y="0"/>
                  </a:moveTo>
                  <a:lnTo>
                    <a:pt x="0" y="0"/>
                  </a:lnTo>
                  <a:lnTo>
                    <a:pt x="0" y="0"/>
                  </a:lnTo>
                  <a:lnTo>
                    <a:pt x="2" y="17"/>
                  </a:lnTo>
                  <a:lnTo>
                    <a:pt x="4" y="34"/>
                  </a:lnTo>
                  <a:lnTo>
                    <a:pt x="15" y="34"/>
                  </a:lnTo>
                  <a:lnTo>
                    <a:pt x="15" y="34"/>
                  </a:lnTo>
                  <a:lnTo>
                    <a:pt x="13" y="17"/>
                  </a:lnTo>
                  <a:lnTo>
                    <a:pt x="11" y="0"/>
                  </a:lnTo>
                  <a:lnTo>
                    <a:pt x="11" y="0"/>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57" name="Freeform 335"/>
            <p:cNvSpPr>
              <a:spLocks noChangeAspect="1"/>
            </p:cNvSpPr>
            <p:nvPr userDrawn="1"/>
          </p:nvSpPr>
          <p:spPr bwMode="auto">
            <a:xfrm>
              <a:off x="2860" y="2365"/>
              <a:ext cx="52" cy="46"/>
            </a:xfrm>
            <a:custGeom>
              <a:avLst/>
              <a:gdLst/>
              <a:ahLst/>
              <a:cxnLst>
                <a:cxn ang="0">
                  <a:pos x="51" y="40"/>
                </a:cxn>
                <a:cxn ang="0">
                  <a:pos x="51" y="40"/>
                </a:cxn>
                <a:cxn ang="0">
                  <a:pos x="51" y="36"/>
                </a:cxn>
                <a:cxn ang="0">
                  <a:pos x="51" y="36"/>
                </a:cxn>
                <a:cxn ang="0">
                  <a:pos x="40" y="19"/>
                </a:cxn>
                <a:cxn ang="0">
                  <a:pos x="30" y="19"/>
                </a:cxn>
                <a:cxn ang="0">
                  <a:pos x="30" y="19"/>
                </a:cxn>
                <a:cxn ang="0">
                  <a:pos x="38" y="36"/>
                </a:cxn>
                <a:cxn ang="0">
                  <a:pos x="15" y="36"/>
                </a:cxn>
                <a:cxn ang="0">
                  <a:pos x="15" y="36"/>
                </a:cxn>
                <a:cxn ang="0">
                  <a:pos x="27" y="0"/>
                </a:cxn>
                <a:cxn ang="0">
                  <a:pos x="15" y="0"/>
                </a:cxn>
                <a:cxn ang="0">
                  <a:pos x="15" y="0"/>
                </a:cxn>
                <a:cxn ang="0">
                  <a:pos x="8" y="24"/>
                </a:cxn>
                <a:cxn ang="0">
                  <a:pos x="0" y="45"/>
                </a:cxn>
                <a:cxn ang="0">
                  <a:pos x="44" y="45"/>
                </a:cxn>
                <a:cxn ang="0">
                  <a:pos x="44" y="45"/>
                </a:cxn>
                <a:cxn ang="0">
                  <a:pos x="49" y="45"/>
                </a:cxn>
                <a:cxn ang="0">
                  <a:pos x="51" y="40"/>
                </a:cxn>
                <a:cxn ang="0">
                  <a:pos x="51" y="40"/>
                </a:cxn>
              </a:cxnLst>
              <a:rect l="0" t="0" r="r" b="b"/>
              <a:pathLst>
                <a:path w="51" h="45">
                  <a:moveTo>
                    <a:pt x="51" y="40"/>
                  </a:moveTo>
                  <a:lnTo>
                    <a:pt x="51" y="40"/>
                  </a:lnTo>
                  <a:lnTo>
                    <a:pt x="51" y="36"/>
                  </a:lnTo>
                  <a:lnTo>
                    <a:pt x="51" y="36"/>
                  </a:lnTo>
                  <a:lnTo>
                    <a:pt x="40" y="19"/>
                  </a:lnTo>
                  <a:lnTo>
                    <a:pt x="30" y="19"/>
                  </a:lnTo>
                  <a:lnTo>
                    <a:pt x="30" y="19"/>
                  </a:lnTo>
                  <a:lnTo>
                    <a:pt x="38" y="36"/>
                  </a:lnTo>
                  <a:lnTo>
                    <a:pt x="15" y="36"/>
                  </a:lnTo>
                  <a:lnTo>
                    <a:pt x="15" y="36"/>
                  </a:lnTo>
                  <a:lnTo>
                    <a:pt x="27" y="0"/>
                  </a:lnTo>
                  <a:lnTo>
                    <a:pt x="15" y="0"/>
                  </a:lnTo>
                  <a:lnTo>
                    <a:pt x="15" y="0"/>
                  </a:lnTo>
                  <a:lnTo>
                    <a:pt x="8" y="24"/>
                  </a:lnTo>
                  <a:lnTo>
                    <a:pt x="0" y="45"/>
                  </a:lnTo>
                  <a:lnTo>
                    <a:pt x="44" y="45"/>
                  </a:lnTo>
                  <a:lnTo>
                    <a:pt x="44" y="45"/>
                  </a:lnTo>
                  <a:lnTo>
                    <a:pt x="49" y="45"/>
                  </a:lnTo>
                  <a:lnTo>
                    <a:pt x="51" y="40"/>
                  </a:lnTo>
                  <a:lnTo>
                    <a:pt x="51" y="40"/>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58" name="Freeform 336"/>
            <p:cNvSpPr>
              <a:spLocks noChangeAspect="1"/>
            </p:cNvSpPr>
            <p:nvPr userDrawn="1"/>
          </p:nvSpPr>
          <p:spPr bwMode="auto">
            <a:xfrm>
              <a:off x="2882" y="2416"/>
              <a:ext cx="11" cy="22"/>
            </a:xfrm>
            <a:custGeom>
              <a:avLst/>
              <a:gdLst/>
              <a:ahLst/>
              <a:cxnLst>
                <a:cxn ang="0">
                  <a:pos x="11" y="23"/>
                </a:cxn>
                <a:cxn ang="0">
                  <a:pos x="11" y="23"/>
                </a:cxn>
                <a:cxn ang="0">
                  <a:pos x="9" y="0"/>
                </a:cxn>
                <a:cxn ang="0">
                  <a:pos x="0" y="0"/>
                </a:cxn>
                <a:cxn ang="0">
                  <a:pos x="0" y="0"/>
                </a:cxn>
                <a:cxn ang="0">
                  <a:pos x="0" y="23"/>
                </a:cxn>
                <a:cxn ang="0">
                  <a:pos x="11" y="23"/>
                </a:cxn>
                <a:cxn ang="0">
                  <a:pos x="11" y="23"/>
                </a:cxn>
              </a:cxnLst>
              <a:rect l="0" t="0" r="r" b="b"/>
              <a:pathLst>
                <a:path w="11" h="23">
                  <a:moveTo>
                    <a:pt x="11" y="23"/>
                  </a:moveTo>
                  <a:lnTo>
                    <a:pt x="11" y="23"/>
                  </a:lnTo>
                  <a:lnTo>
                    <a:pt x="9" y="0"/>
                  </a:lnTo>
                  <a:lnTo>
                    <a:pt x="0" y="0"/>
                  </a:lnTo>
                  <a:lnTo>
                    <a:pt x="0" y="0"/>
                  </a:lnTo>
                  <a:lnTo>
                    <a:pt x="0" y="23"/>
                  </a:lnTo>
                  <a:lnTo>
                    <a:pt x="11" y="23"/>
                  </a:lnTo>
                  <a:lnTo>
                    <a:pt x="11" y="23"/>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59" name="Freeform 337"/>
            <p:cNvSpPr>
              <a:spLocks noChangeAspect="1"/>
            </p:cNvSpPr>
            <p:nvPr userDrawn="1"/>
          </p:nvSpPr>
          <p:spPr bwMode="auto">
            <a:xfrm>
              <a:off x="2861" y="2416"/>
              <a:ext cx="38" cy="48"/>
            </a:xfrm>
            <a:custGeom>
              <a:avLst/>
              <a:gdLst/>
              <a:ahLst/>
              <a:cxnLst>
                <a:cxn ang="0">
                  <a:pos x="19" y="49"/>
                </a:cxn>
                <a:cxn ang="0">
                  <a:pos x="19" y="49"/>
                </a:cxn>
                <a:cxn ang="0">
                  <a:pos x="13" y="49"/>
                </a:cxn>
                <a:cxn ang="0">
                  <a:pos x="13" y="49"/>
                </a:cxn>
                <a:cxn ang="0">
                  <a:pos x="6" y="46"/>
                </a:cxn>
                <a:cxn ang="0">
                  <a:pos x="2" y="44"/>
                </a:cxn>
                <a:cxn ang="0">
                  <a:pos x="0" y="40"/>
                </a:cxn>
                <a:cxn ang="0">
                  <a:pos x="0" y="34"/>
                </a:cxn>
                <a:cxn ang="0">
                  <a:pos x="0" y="0"/>
                </a:cxn>
                <a:cxn ang="0">
                  <a:pos x="13" y="0"/>
                </a:cxn>
                <a:cxn ang="0">
                  <a:pos x="13" y="34"/>
                </a:cxn>
                <a:cxn ang="0">
                  <a:pos x="13" y="34"/>
                </a:cxn>
                <a:cxn ang="0">
                  <a:pos x="13" y="38"/>
                </a:cxn>
                <a:cxn ang="0">
                  <a:pos x="17" y="38"/>
                </a:cxn>
                <a:cxn ang="0">
                  <a:pos x="17" y="38"/>
                </a:cxn>
                <a:cxn ang="0">
                  <a:pos x="25" y="38"/>
                </a:cxn>
                <a:cxn ang="0">
                  <a:pos x="25" y="38"/>
                </a:cxn>
                <a:cxn ang="0">
                  <a:pos x="28" y="38"/>
                </a:cxn>
                <a:cxn ang="0">
                  <a:pos x="30" y="34"/>
                </a:cxn>
                <a:cxn ang="0">
                  <a:pos x="30" y="27"/>
                </a:cxn>
                <a:cxn ang="0">
                  <a:pos x="38" y="27"/>
                </a:cxn>
                <a:cxn ang="0">
                  <a:pos x="38" y="34"/>
                </a:cxn>
                <a:cxn ang="0">
                  <a:pos x="38" y="34"/>
                </a:cxn>
                <a:cxn ang="0">
                  <a:pos x="38" y="40"/>
                </a:cxn>
                <a:cxn ang="0">
                  <a:pos x="36" y="44"/>
                </a:cxn>
                <a:cxn ang="0">
                  <a:pos x="34" y="46"/>
                </a:cxn>
                <a:cxn ang="0">
                  <a:pos x="28" y="49"/>
                </a:cxn>
                <a:cxn ang="0">
                  <a:pos x="28" y="49"/>
                </a:cxn>
                <a:cxn ang="0">
                  <a:pos x="19" y="49"/>
                </a:cxn>
                <a:cxn ang="0">
                  <a:pos x="19" y="49"/>
                </a:cxn>
              </a:cxnLst>
              <a:rect l="0" t="0" r="r" b="b"/>
              <a:pathLst>
                <a:path w="38" h="49">
                  <a:moveTo>
                    <a:pt x="19" y="49"/>
                  </a:moveTo>
                  <a:lnTo>
                    <a:pt x="19" y="49"/>
                  </a:lnTo>
                  <a:lnTo>
                    <a:pt x="13" y="49"/>
                  </a:lnTo>
                  <a:lnTo>
                    <a:pt x="13" y="49"/>
                  </a:lnTo>
                  <a:lnTo>
                    <a:pt x="6" y="46"/>
                  </a:lnTo>
                  <a:lnTo>
                    <a:pt x="2" y="44"/>
                  </a:lnTo>
                  <a:lnTo>
                    <a:pt x="0" y="40"/>
                  </a:lnTo>
                  <a:lnTo>
                    <a:pt x="0" y="34"/>
                  </a:lnTo>
                  <a:lnTo>
                    <a:pt x="0" y="0"/>
                  </a:lnTo>
                  <a:lnTo>
                    <a:pt x="13" y="0"/>
                  </a:lnTo>
                  <a:lnTo>
                    <a:pt x="13" y="34"/>
                  </a:lnTo>
                  <a:lnTo>
                    <a:pt x="13" y="34"/>
                  </a:lnTo>
                  <a:lnTo>
                    <a:pt x="13" y="38"/>
                  </a:lnTo>
                  <a:lnTo>
                    <a:pt x="17" y="38"/>
                  </a:lnTo>
                  <a:lnTo>
                    <a:pt x="17" y="38"/>
                  </a:lnTo>
                  <a:lnTo>
                    <a:pt x="25" y="38"/>
                  </a:lnTo>
                  <a:lnTo>
                    <a:pt x="25" y="38"/>
                  </a:lnTo>
                  <a:lnTo>
                    <a:pt x="28" y="38"/>
                  </a:lnTo>
                  <a:lnTo>
                    <a:pt x="30" y="34"/>
                  </a:lnTo>
                  <a:lnTo>
                    <a:pt x="30" y="27"/>
                  </a:lnTo>
                  <a:lnTo>
                    <a:pt x="38" y="27"/>
                  </a:lnTo>
                  <a:lnTo>
                    <a:pt x="38" y="34"/>
                  </a:lnTo>
                  <a:lnTo>
                    <a:pt x="38" y="34"/>
                  </a:lnTo>
                  <a:lnTo>
                    <a:pt x="38" y="40"/>
                  </a:lnTo>
                  <a:lnTo>
                    <a:pt x="36" y="44"/>
                  </a:lnTo>
                  <a:lnTo>
                    <a:pt x="34" y="46"/>
                  </a:lnTo>
                  <a:lnTo>
                    <a:pt x="28" y="49"/>
                  </a:lnTo>
                  <a:lnTo>
                    <a:pt x="28" y="49"/>
                  </a:lnTo>
                  <a:lnTo>
                    <a:pt x="19" y="49"/>
                  </a:lnTo>
                  <a:lnTo>
                    <a:pt x="19" y="49"/>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60" name="Freeform 338"/>
            <p:cNvSpPr>
              <a:spLocks noChangeAspect="1" noEditPoints="1"/>
            </p:cNvSpPr>
            <p:nvPr userDrawn="1"/>
          </p:nvSpPr>
          <p:spPr bwMode="auto">
            <a:xfrm>
              <a:off x="2562" y="2348"/>
              <a:ext cx="57" cy="111"/>
            </a:xfrm>
            <a:custGeom>
              <a:avLst/>
              <a:gdLst/>
              <a:ahLst/>
              <a:cxnLst>
                <a:cxn ang="0">
                  <a:pos x="34" y="94"/>
                </a:cxn>
                <a:cxn ang="0">
                  <a:pos x="34" y="82"/>
                </a:cxn>
                <a:cxn ang="0">
                  <a:pos x="55" y="82"/>
                </a:cxn>
                <a:cxn ang="0">
                  <a:pos x="55" y="71"/>
                </a:cxn>
                <a:cxn ang="0">
                  <a:pos x="34" y="71"/>
                </a:cxn>
                <a:cxn ang="0">
                  <a:pos x="34" y="59"/>
                </a:cxn>
                <a:cxn ang="0">
                  <a:pos x="43" y="59"/>
                </a:cxn>
                <a:cxn ang="0">
                  <a:pos x="43" y="59"/>
                </a:cxn>
                <a:cxn ang="0">
                  <a:pos x="49" y="59"/>
                </a:cxn>
                <a:cxn ang="0">
                  <a:pos x="53" y="56"/>
                </a:cxn>
                <a:cxn ang="0">
                  <a:pos x="55" y="50"/>
                </a:cxn>
                <a:cxn ang="0">
                  <a:pos x="57" y="46"/>
                </a:cxn>
                <a:cxn ang="0">
                  <a:pos x="57" y="0"/>
                </a:cxn>
                <a:cxn ang="0">
                  <a:pos x="2" y="0"/>
                </a:cxn>
                <a:cxn ang="0">
                  <a:pos x="2" y="59"/>
                </a:cxn>
                <a:cxn ang="0">
                  <a:pos x="24" y="59"/>
                </a:cxn>
                <a:cxn ang="0">
                  <a:pos x="24" y="71"/>
                </a:cxn>
                <a:cxn ang="0">
                  <a:pos x="2" y="71"/>
                </a:cxn>
                <a:cxn ang="0">
                  <a:pos x="2" y="82"/>
                </a:cxn>
                <a:cxn ang="0">
                  <a:pos x="24" y="82"/>
                </a:cxn>
                <a:cxn ang="0">
                  <a:pos x="24" y="97"/>
                </a:cxn>
                <a:cxn ang="0">
                  <a:pos x="24" y="97"/>
                </a:cxn>
                <a:cxn ang="0">
                  <a:pos x="0" y="99"/>
                </a:cxn>
                <a:cxn ang="0">
                  <a:pos x="0" y="111"/>
                </a:cxn>
                <a:cxn ang="0">
                  <a:pos x="0" y="111"/>
                </a:cxn>
                <a:cxn ang="0">
                  <a:pos x="30" y="107"/>
                </a:cxn>
                <a:cxn ang="0">
                  <a:pos x="57" y="101"/>
                </a:cxn>
                <a:cxn ang="0">
                  <a:pos x="57" y="90"/>
                </a:cxn>
                <a:cxn ang="0">
                  <a:pos x="57" y="90"/>
                </a:cxn>
                <a:cxn ang="0">
                  <a:pos x="34" y="94"/>
                </a:cxn>
                <a:cxn ang="0">
                  <a:pos x="34" y="94"/>
                </a:cxn>
                <a:cxn ang="0">
                  <a:pos x="34" y="8"/>
                </a:cxn>
                <a:cxn ang="0">
                  <a:pos x="45" y="8"/>
                </a:cxn>
                <a:cxn ang="0">
                  <a:pos x="45" y="25"/>
                </a:cxn>
                <a:cxn ang="0">
                  <a:pos x="34" y="25"/>
                </a:cxn>
                <a:cxn ang="0">
                  <a:pos x="34" y="8"/>
                </a:cxn>
                <a:cxn ang="0">
                  <a:pos x="34" y="8"/>
                </a:cxn>
                <a:cxn ang="0">
                  <a:pos x="34" y="33"/>
                </a:cxn>
                <a:cxn ang="0">
                  <a:pos x="45" y="33"/>
                </a:cxn>
                <a:cxn ang="0">
                  <a:pos x="45" y="33"/>
                </a:cxn>
                <a:cxn ang="0">
                  <a:pos x="45" y="46"/>
                </a:cxn>
                <a:cxn ang="0">
                  <a:pos x="45" y="46"/>
                </a:cxn>
                <a:cxn ang="0">
                  <a:pos x="43" y="48"/>
                </a:cxn>
                <a:cxn ang="0">
                  <a:pos x="40" y="50"/>
                </a:cxn>
                <a:cxn ang="0">
                  <a:pos x="40" y="50"/>
                </a:cxn>
                <a:cxn ang="0">
                  <a:pos x="34" y="50"/>
                </a:cxn>
                <a:cxn ang="0">
                  <a:pos x="34" y="33"/>
                </a:cxn>
                <a:cxn ang="0">
                  <a:pos x="34" y="33"/>
                </a:cxn>
                <a:cxn ang="0">
                  <a:pos x="13" y="8"/>
                </a:cxn>
                <a:cxn ang="0">
                  <a:pos x="24" y="8"/>
                </a:cxn>
                <a:cxn ang="0">
                  <a:pos x="24" y="25"/>
                </a:cxn>
                <a:cxn ang="0">
                  <a:pos x="13" y="25"/>
                </a:cxn>
                <a:cxn ang="0">
                  <a:pos x="13" y="8"/>
                </a:cxn>
                <a:cxn ang="0">
                  <a:pos x="13" y="8"/>
                </a:cxn>
                <a:cxn ang="0">
                  <a:pos x="13" y="50"/>
                </a:cxn>
                <a:cxn ang="0">
                  <a:pos x="13" y="33"/>
                </a:cxn>
                <a:cxn ang="0">
                  <a:pos x="24" y="33"/>
                </a:cxn>
                <a:cxn ang="0">
                  <a:pos x="24" y="50"/>
                </a:cxn>
                <a:cxn ang="0">
                  <a:pos x="13" y="50"/>
                </a:cxn>
                <a:cxn ang="0">
                  <a:pos x="13" y="50"/>
                </a:cxn>
              </a:cxnLst>
              <a:rect l="0" t="0" r="r" b="b"/>
              <a:pathLst>
                <a:path w="57" h="111">
                  <a:moveTo>
                    <a:pt x="34" y="94"/>
                  </a:moveTo>
                  <a:lnTo>
                    <a:pt x="34" y="82"/>
                  </a:lnTo>
                  <a:lnTo>
                    <a:pt x="55" y="82"/>
                  </a:lnTo>
                  <a:lnTo>
                    <a:pt x="55" y="71"/>
                  </a:lnTo>
                  <a:lnTo>
                    <a:pt x="34" y="71"/>
                  </a:lnTo>
                  <a:lnTo>
                    <a:pt x="34" y="59"/>
                  </a:lnTo>
                  <a:lnTo>
                    <a:pt x="43" y="59"/>
                  </a:lnTo>
                  <a:lnTo>
                    <a:pt x="43" y="59"/>
                  </a:lnTo>
                  <a:lnTo>
                    <a:pt x="49" y="59"/>
                  </a:lnTo>
                  <a:lnTo>
                    <a:pt x="53" y="56"/>
                  </a:lnTo>
                  <a:lnTo>
                    <a:pt x="55" y="50"/>
                  </a:lnTo>
                  <a:lnTo>
                    <a:pt x="57" y="46"/>
                  </a:lnTo>
                  <a:lnTo>
                    <a:pt x="57" y="0"/>
                  </a:lnTo>
                  <a:lnTo>
                    <a:pt x="2" y="0"/>
                  </a:lnTo>
                  <a:lnTo>
                    <a:pt x="2" y="59"/>
                  </a:lnTo>
                  <a:lnTo>
                    <a:pt x="24" y="59"/>
                  </a:lnTo>
                  <a:lnTo>
                    <a:pt x="24" y="71"/>
                  </a:lnTo>
                  <a:lnTo>
                    <a:pt x="2" y="71"/>
                  </a:lnTo>
                  <a:lnTo>
                    <a:pt x="2" y="82"/>
                  </a:lnTo>
                  <a:lnTo>
                    <a:pt x="24" y="82"/>
                  </a:lnTo>
                  <a:lnTo>
                    <a:pt x="24" y="97"/>
                  </a:lnTo>
                  <a:lnTo>
                    <a:pt x="24" y="97"/>
                  </a:lnTo>
                  <a:lnTo>
                    <a:pt x="0" y="99"/>
                  </a:lnTo>
                  <a:lnTo>
                    <a:pt x="0" y="111"/>
                  </a:lnTo>
                  <a:lnTo>
                    <a:pt x="0" y="111"/>
                  </a:lnTo>
                  <a:lnTo>
                    <a:pt x="30" y="107"/>
                  </a:lnTo>
                  <a:lnTo>
                    <a:pt x="57" y="101"/>
                  </a:lnTo>
                  <a:lnTo>
                    <a:pt x="57" y="90"/>
                  </a:lnTo>
                  <a:lnTo>
                    <a:pt x="57" y="90"/>
                  </a:lnTo>
                  <a:lnTo>
                    <a:pt x="34" y="94"/>
                  </a:lnTo>
                  <a:lnTo>
                    <a:pt x="34" y="94"/>
                  </a:lnTo>
                  <a:close/>
                  <a:moveTo>
                    <a:pt x="34" y="8"/>
                  </a:moveTo>
                  <a:lnTo>
                    <a:pt x="45" y="8"/>
                  </a:lnTo>
                  <a:lnTo>
                    <a:pt x="45" y="25"/>
                  </a:lnTo>
                  <a:lnTo>
                    <a:pt x="34" y="25"/>
                  </a:lnTo>
                  <a:lnTo>
                    <a:pt x="34" y="8"/>
                  </a:lnTo>
                  <a:lnTo>
                    <a:pt x="34" y="8"/>
                  </a:lnTo>
                  <a:close/>
                  <a:moveTo>
                    <a:pt x="34" y="33"/>
                  </a:moveTo>
                  <a:lnTo>
                    <a:pt x="45" y="33"/>
                  </a:lnTo>
                  <a:lnTo>
                    <a:pt x="45" y="33"/>
                  </a:lnTo>
                  <a:lnTo>
                    <a:pt x="45" y="46"/>
                  </a:lnTo>
                  <a:lnTo>
                    <a:pt x="45" y="46"/>
                  </a:lnTo>
                  <a:lnTo>
                    <a:pt x="43" y="48"/>
                  </a:lnTo>
                  <a:lnTo>
                    <a:pt x="40" y="50"/>
                  </a:lnTo>
                  <a:lnTo>
                    <a:pt x="40" y="50"/>
                  </a:lnTo>
                  <a:lnTo>
                    <a:pt x="34" y="50"/>
                  </a:lnTo>
                  <a:lnTo>
                    <a:pt x="34" y="33"/>
                  </a:lnTo>
                  <a:lnTo>
                    <a:pt x="34" y="33"/>
                  </a:lnTo>
                  <a:close/>
                  <a:moveTo>
                    <a:pt x="13" y="8"/>
                  </a:moveTo>
                  <a:lnTo>
                    <a:pt x="24" y="8"/>
                  </a:lnTo>
                  <a:lnTo>
                    <a:pt x="24" y="25"/>
                  </a:lnTo>
                  <a:lnTo>
                    <a:pt x="13" y="25"/>
                  </a:lnTo>
                  <a:lnTo>
                    <a:pt x="13" y="8"/>
                  </a:lnTo>
                  <a:lnTo>
                    <a:pt x="13" y="8"/>
                  </a:lnTo>
                  <a:close/>
                  <a:moveTo>
                    <a:pt x="13" y="50"/>
                  </a:moveTo>
                  <a:lnTo>
                    <a:pt x="13" y="33"/>
                  </a:lnTo>
                  <a:lnTo>
                    <a:pt x="24" y="33"/>
                  </a:lnTo>
                  <a:lnTo>
                    <a:pt x="24" y="50"/>
                  </a:lnTo>
                  <a:lnTo>
                    <a:pt x="13" y="50"/>
                  </a:lnTo>
                  <a:lnTo>
                    <a:pt x="13" y="50"/>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61" name="Freeform 339"/>
            <p:cNvSpPr>
              <a:spLocks noChangeAspect="1"/>
            </p:cNvSpPr>
            <p:nvPr userDrawn="1"/>
          </p:nvSpPr>
          <p:spPr bwMode="auto">
            <a:xfrm>
              <a:off x="3181" y="2343"/>
              <a:ext cx="98" cy="57"/>
            </a:xfrm>
            <a:custGeom>
              <a:avLst/>
              <a:gdLst/>
              <a:ahLst/>
              <a:cxnLst>
                <a:cxn ang="0">
                  <a:pos x="10" y="19"/>
                </a:cxn>
                <a:cxn ang="0">
                  <a:pos x="27" y="19"/>
                </a:cxn>
                <a:cxn ang="0">
                  <a:pos x="27" y="19"/>
                </a:cxn>
                <a:cxn ang="0">
                  <a:pos x="25" y="30"/>
                </a:cxn>
                <a:cxn ang="0">
                  <a:pos x="21" y="38"/>
                </a:cxn>
                <a:cxn ang="0">
                  <a:pos x="13" y="45"/>
                </a:cxn>
                <a:cxn ang="0">
                  <a:pos x="2" y="51"/>
                </a:cxn>
                <a:cxn ang="0">
                  <a:pos x="2" y="59"/>
                </a:cxn>
                <a:cxn ang="0">
                  <a:pos x="2" y="59"/>
                </a:cxn>
                <a:cxn ang="0">
                  <a:pos x="19" y="53"/>
                </a:cxn>
                <a:cxn ang="0">
                  <a:pos x="30" y="45"/>
                </a:cxn>
                <a:cxn ang="0">
                  <a:pos x="38" y="34"/>
                </a:cxn>
                <a:cxn ang="0">
                  <a:pos x="42" y="19"/>
                </a:cxn>
                <a:cxn ang="0">
                  <a:pos x="55" y="19"/>
                </a:cxn>
                <a:cxn ang="0">
                  <a:pos x="55" y="43"/>
                </a:cxn>
                <a:cxn ang="0">
                  <a:pos x="55" y="43"/>
                </a:cxn>
                <a:cxn ang="0">
                  <a:pos x="55" y="49"/>
                </a:cxn>
                <a:cxn ang="0">
                  <a:pos x="57" y="53"/>
                </a:cxn>
                <a:cxn ang="0">
                  <a:pos x="61" y="55"/>
                </a:cxn>
                <a:cxn ang="0">
                  <a:pos x="68" y="55"/>
                </a:cxn>
                <a:cxn ang="0">
                  <a:pos x="68" y="55"/>
                </a:cxn>
                <a:cxn ang="0">
                  <a:pos x="76" y="55"/>
                </a:cxn>
                <a:cxn ang="0">
                  <a:pos x="76" y="55"/>
                </a:cxn>
                <a:cxn ang="0">
                  <a:pos x="83" y="55"/>
                </a:cxn>
                <a:cxn ang="0">
                  <a:pos x="83" y="55"/>
                </a:cxn>
                <a:cxn ang="0">
                  <a:pos x="89" y="55"/>
                </a:cxn>
                <a:cxn ang="0">
                  <a:pos x="93" y="53"/>
                </a:cxn>
                <a:cxn ang="0">
                  <a:pos x="97" y="47"/>
                </a:cxn>
                <a:cxn ang="0">
                  <a:pos x="97" y="43"/>
                </a:cxn>
                <a:cxn ang="0">
                  <a:pos x="87" y="40"/>
                </a:cxn>
                <a:cxn ang="0">
                  <a:pos x="87" y="40"/>
                </a:cxn>
                <a:cxn ang="0">
                  <a:pos x="87" y="45"/>
                </a:cxn>
                <a:cxn ang="0">
                  <a:pos x="83" y="47"/>
                </a:cxn>
                <a:cxn ang="0">
                  <a:pos x="83" y="47"/>
                </a:cxn>
                <a:cxn ang="0">
                  <a:pos x="76" y="47"/>
                </a:cxn>
                <a:cxn ang="0">
                  <a:pos x="76" y="47"/>
                </a:cxn>
                <a:cxn ang="0">
                  <a:pos x="72" y="47"/>
                </a:cxn>
                <a:cxn ang="0">
                  <a:pos x="72" y="47"/>
                </a:cxn>
                <a:cxn ang="0">
                  <a:pos x="68" y="45"/>
                </a:cxn>
                <a:cxn ang="0">
                  <a:pos x="68" y="40"/>
                </a:cxn>
                <a:cxn ang="0">
                  <a:pos x="68" y="19"/>
                </a:cxn>
                <a:cxn ang="0">
                  <a:pos x="85" y="19"/>
                </a:cxn>
                <a:cxn ang="0">
                  <a:pos x="85" y="34"/>
                </a:cxn>
                <a:cxn ang="0">
                  <a:pos x="97" y="34"/>
                </a:cxn>
                <a:cxn ang="0">
                  <a:pos x="97" y="11"/>
                </a:cxn>
                <a:cxn ang="0">
                  <a:pos x="55" y="11"/>
                </a:cxn>
                <a:cxn ang="0">
                  <a:pos x="55" y="0"/>
                </a:cxn>
                <a:cxn ang="0">
                  <a:pos x="42" y="0"/>
                </a:cxn>
                <a:cxn ang="0">
                  <a:pos x="42" y="11"/>
                </a:cxn>
                <a:cxn ang="0">
                  <a:pos x="0" y="11"/>
                </a:cxn>
                <a:cxn ang="0">
                  <a:pos x="0" y="36"/>
                </a:cxn>
                <a:cxn ang="0">
                  <a:pos x="10" y="36"/>
                </a:cxn>
                <a:cxn ang="0">
                  <a:pos x="10" y="19"/>
                </a:cxn>
                <a:cxn ang="0">
                  <a:pos x="10" y="19"/>
                </a:cxn>
              </a:cxnLst>
              <a:rect l="0" t="0" r="r" b="b"/>
              <a:pathLst>
                <a:path w="97" h="59">
                  <a:moveTo>
                    <a:pt x="10" y="19"/>
                  </a:moveTo>
                  <a:lnTo>
                    <a:pt x="27" y="19"/>
                  </a:lnTo>
                  <a:lnTo>
                    <a:pt x="27" y="19"/>
                  </a:lnTo>
                  <a:lnTo>
                    <a:pt x="25" y="30"/>
                  </a:lnTo>
                  <a:lnTo>
                    <a:pt x="21" y="38"/>
                  </a:lnTo>
                  <a:lnTo>
                    <a:pt x="13" y="45"/>
                  </a:lnTo>
                  <a:lnTo>
                    <a:pt x="2" y="51"/>
                  </a:lnTo>
                  <a:lnTo>
                    <a:pt x="2" y="59"/>
                  </a:lnTo>
                  <a:lnTo>
                    <a:pt x="2" y="59"/>
                  </a:lnTo>
                  <a:lnTo>
                    <a:pt x="19" y="53"/>
                  </a:lnTo>
                  <a:lnTo>
                    <a:pt x="30" y="45"/>
                  </a:lnTo>
                  <a:lnTo>
                    <a:pt x="38" y="34"/>
                  </a:lnTo>
                  <a:lnTo>
                    <a:pt x="42" y="19"/>
                  </a:lnTo>
                  <a:lnTo>
                    <a:pt x="55" y="19"/>
                  </a:lnTo>
                  <a:lnTo>
                    <a:pt x="55" y="43"/>
                  </a:lnTo>
                  <a:lnTo>
                    <a:pt x="55" y="43"/>
                  </a:lnTo>
                  <a:lnTo>
                    <a:pt x="55" y="49"/>
                  </a:lnTo>
                  <a:lnTo>
                    <a:pt x="57" y="53"/>
                  </a:lnTo>
                  <a:lnTo>
                    <a:pt x="61" y="55"/>
                  </a:lnTo>
                  <a:lnTo>
                    <a:pt x="68" y="55"/>
                  </a:lnTo>
                  <a:lnTo>
                    <a:pt x="68" y="55"/>
                  </a:lnTo>
                  <a:lnTo>
                    <a:pt x="76" y="55"/>
                  </a:lnTo>
                  <a:lnTo>
                    <a:pt x="76" y="55"/>
                  </a:lnTo>
                  <a:lnTo>
                    <a:pt x="83" y="55"/>
                  </a:lnTo>
                  <a:lnTo>
                    <a:pt x="83" y="55"/>
                  </a:lnTo>
                  <a:lnTo>
                    <a:pt x="89" y="55"/>
                  </a:lnTo>
                  <a:lnTo>
                    <a:pt x="93" y="53"/>
                  </a:lnTo>
                  <a:lnTo>
                    <a:pt x="97" y="47"/>
                  </a:lnTo>
                  <a:lnTo>
                    <a:pt x="97" y="43"/>
                  </a:lnTo>
                  <a:lnTo>
                    <a:pt x="87" y="40"/>
                  </a:lnTo>
                  <a:lnTo>
                    <a:pt x="87" y="40"/>
                  </a:lnTo>
                  <a:lnTo>
                    <a:pt x="87" y="45"/>
                  </a:lnTo>
                  <a:lnTo>
                    <a:pt x="83" y="47"/>
                  </a:lnTo>
                  <a:lnTo>
                    <a:pt x="83" y="47"/>
                  </a:lnTo>
                  <a:lnTo>
                    <a:pt x="76" y="47"/>
                  </a:lnTo>
                  <a:lnTo>
                    <a:pt x="76" y="47"/>
                  </a:lnTo>
                  <a:lnTo>
                    <a:pt x="72" y="47"/>
                  </a:lnTo>
                  <a:lnTo>
                    <a:pt x="72" y="47"/>
                  </a:lnTo>
                  <a:lnTo>
                    <a:pt x="68" y="45"/>
                  </a:lnTo>
                  <a:lnTo>
                    <a:pt x="68" y="40"/>
                  </a:lnTo>
                  <a:lnTo>
                    <a:pt x="68" y="19"/>
                  </a:lnTo>
                  <a:lnTo>
                    <a:pt x="85" y="19"/>
                  </a:lnTo>
                  <a:lnTo>
                    <a:pt x="85" y="34"/>
                  </a:lnTo>
                  <a:lnTo>
                    <a:pt x="97" y="34"/>
                  </a:lnTo>
                  <a:lnTo>
                    <a:pt x="97" y="11"/>
                  </a:lnTo>
                  <a:lnTo>
                    <a:pt x="55" y="11"/>
                  </a:lnTo>
                  <a:lnTo>
                    <a:pt x="55" y="0"/>
                  </a:lnTo>
                  <a:lnTo>
                    <a:pt x="42" y="0"/>
                  </a:lnTo>
                  <a:lnTo>
                    <a:pt x="42" y="11"/>
                  </a:lnTo>
                  <a:lnTo>
                    <a:pt x="0" y="11"/>
                  </a:lnTo>
                  <a:lnTo>
                    <a:pt x="0" y="36"/>
                  </a:lnTo>
                  <a:lnTo>
                    <a:pt x="10" y="36"/>
                  </a:lnTo>
                  <a:lnTo>
                    <a:pt x="10" y="19"/>
                  </a:lnTo>
                  <a:lnTo>
                    <a:pt x="10" y="19"/>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sp>
          <p:nvSpPr>
            <p:cNvPr id="62" name="Freeform 340"/>
            <p:cNvSpPr>
              <a:spLocks noChangeAspect="1"/>
            </p:cNvSpPr>
            <p:nvPr userDrawn="1"/>
          </p:nvSpPr>
          <p:spPr bwMode="auto">
            <a:xfrm>
              <a:off x="3179" y="2392"/>
              <a:ext cx="104" cy="72"/>
            </a:xfrm>
            <a:custGeom>
              <a:avLst/>
              <a:gdLst/>
              <a:ahLst/>
              <a:cxnLst>
                <a:cxn ang="0">
                  <a:pos x="93" y="46"/>
                </a:cxn>
                <a:cxn ang="0">
                  <a:pos x="93" y="55"/>
                </a:cxn>
                <a:cxn ang="0">
                  <a:pos x="93" y="55"/>
                </a:cxn>
                <a:cxn ang="0">
                  <a:pos x="91" y="59"/>
                </a:cxn>
                <a:cxn ang="0">
                  <a:pos x="89" y="59"/>
                </a:cxn>
                <a:cxn ang="0">
                  <a:pos x="89" y="59"/>
                </a:cxn>
                <a:cxn ang="0">
                  <a:pos x="87" y="59"/>
                </a:cxn>
                <a:cxn ang="0">
                  <a:pos x="87" y="59"/>
                </a:cxn>
                <a:cxn ang="0">
                  <a:pos x="82" y="59"/>
                </a:cxn>
                <a:cxn ang="0">
                  <a:pos x="82" y="59"/>
                </a:cxn>
                <a:cxn ang="0">
                  <a:pos x="80" y="59"/>
                </a:cxn>
                <a:cxn ang="0">
                  <a:pos x="80" y="55"/>
                </a:cxn>
                <a:cxn ang="0">
                  <a:pos x="80" y="19"/>
                </a:cxn>
                <a:cxn ang="0">
                  <a:pos x="49" y="19"/>
                </a:cxn>
                <a:cxn ang="0">
                  <a:pos x="49" y="19"/>
                </a:cxn>
                <a:cxn ang="0">
                  <a:pos x="51" y="2"/>
                </a:cxn>
                <a:cxn ang="0">
                  <a:pos x="38" y="0"/>
                </a:cxn>
                <a:cxn ang="0">
                  <a:pos x="38" y="0"/>
                </a:cxn>
                <a:cxn ang="0">
                  <a:pos x="36" y="19"/>
                </a:cxn>
                <a:cxn ang="0">
                  <a:pos x="4" y="19"/>
                </a:cxn>
                <a:cxn ang="0">
                  <a:pos x="4" y="27"/>
                </a:cxn>
                <a:cxn ang="0">
                  <a:pos x="34" y="27"/>
                </a:cxn>
                <a:cxn ang="0">
                  <a:pos x="34" y="27"/>
                </a:cxn>
                <a:cxn ang="0">
                  <a:pos x="29" y="38"/>
                </a:cxn>
                <a:cxn ang="0">
                  <a:pos x="23" y="48"/>
                </a:cxn>
                <a:cxn ang="0">
                  <a:pos x="15" y="55"/>
                </a:cxn>
                <a:cxn ang="0">
                  <a:pos x="0" y="63"/>
                </a:cxn>
                <a:cxn ang="0">
                  <a:pos x="0" y="72"/>
                </a:cxn>
                <a:cxn ang="0">
                  <a:pos x="0" y="72"/>
                </a:cxn>
                <a:cxn ang="0">
                  <a:pos x="17" y="67"/>
                </a:cxn>
                <a:cxn ang="0">
                  <a:pos x="29" y="59"/>
                </a:cxn>
                <a:cxn ang="0">
                  <a:pos x="36" y="53"/>
                </a:cxn>
                <a:cxn ang="0">
                  <a:pos x="40" y="46"/>
                </a:cxn>
                <a:cxn ang="0">
                  <a:pos x="44" y="38"/>
                </a:cxn>
                <a:cxn ang="0">
                  <a:pos x="46" y="27"/>
                </a:cxn>
                <a:cxn ang="0">
                  <a:pos x="68" y="27"/>
                </a:cxn>
                <a:cxn ang="0">
                  <a:pos x="68" y="57"/>
                </a:cxn>
                <a:cxn ang="0">
                  <a:pos x="68" y="57"/>
                </a:cxn>
                <a:cxn ang="0">
                  <a:pos x="68" y="61"/>
                </a:cxn>
                <a:cxn ang="0">
                  <a:pos x="70" y="65"/>
                </a:cxn>
                <a:cxn ang="0">
                  <a:pos x="74" y="69"/>
                </a:cxn>
                <a:cxn ang="0">
                  <a:pos x="78" y="69"/>
                </a:cxn>
                <a:cxn ang="0">
                  <a:pos x="78" y="69"/>
                </a:cxn>
                <a:cxn ang="0">
                  <a:pos x="85" y="69"/>
                </a:cxn>
                <a:cxn ang="0">
                  <a:pos x="85" y="69"/>
                </a:cxn>
                <a:cxn ang="0">
                  <a:pos x="93" y="69"/>
                </a:cxn>
                <a:cxn ang="0">
                  <a:pos x="93" y="69"/>
                </a:cxn>
                <a:cxn ang="0">
                  <a:pos x="97" y="67"/>
                </a:cxn>
                <a:cxn ang="0">
                  <a:pos x="101" y="65"/>
                </a:cxn>
                <a:cxn ang="0">
                  <a:pos x="104" y="61"/>
                </a:cxn>
                <a:cxn ang="0">
                  <a:pos x="104" y="55"/>
                </a:cxn>
                <a:cxn ang="0">
                  <a:pos x="104" y="46"/>
                </a:cxn>
                <a:cxn ang="0">
                  <a:pos x="93" y="46"/>
                </a:cxn>
                <a:cxn ang="0">
                  <a:pos x="93" y="46"/>
                </a:cxn>
              </a:cxnLst>
              <a:rect l="0" t="0" r="r" b="b"/>
              <a:pathLst>
                <a:path w="104" h="72">
                  <a:moveTo>
                    <a:pt x="93" y="46"/>
                  </a:moveTo>
                  <a:lnTo>
                    <a:pt x="93" y="55"/>
                  </a:lnTo>
                  <a:lnTo>
                    <a:pt x="93" y="55"/>
                  </a:lnTo>
                  <a:lnTo>
                    <a:pt x="91" y="59"/>
                  </a:lnTo>
                  <a:lnTo>
                    <a:pt x="89" y="59"/>
                  </a:lnTo>
                  <a:lnTo>
                    <a:pt x="89" y="59"/>
                  </a:lnTo>
                  <a:lnTo>
                    <a:pt x="87" y="59"/>
                  </a:lnTo>
                  <a:lnTo>
                    <a:pt x="87" y="59"/>
                  </a:lnTo>
                  <a:lnTo>
                    <a:pt x="82" y="59"/>
                  </a:lnTo>
                  <a:lnTo>
                    <a:pt x="82" y="59"/>
                  </a:lnTo>
                  <a:lnTo>
                    <a:pt x="80" y="59"/>
                  </a:lnTo>
                  <a:lnTo>
                    <a:pt x="80" y="55"/>
                  </a:lnTo>
                  <a:lnTo>
                    <a:pt x="80" y="19"/>
                  </a:lnTo>
                  <a:lnTo>
                    <a:pt x="49" y="19"/>
                  </a:lnTo>
                  <a:lnTo>
                    <a:pt x="49" y="19"/>
                  </a:lnTo>
                  <a:lnTo>
                    <a:pt x="51" y="2"/>
                  </a:lnTo>
                  <a:lnTo>
                    <a:pt x="38" y="0"/>
                  </a:lnTo>
                  <a:lnTo>
                    <a:pt x="38" y="0"/>
                  </a:lnTo>
                  <a:lnTo>
                    <a:pt x="36" y="19"/>
                  </a:lnTo>
                  <a:lnTo>
                    <a:pt x="4" y="19"/>
                  </a:lnTo>
                  <a:lnTo>
                    <a:pt x="4" y="27"/>
                  </a:lnTo>
                  <a:lnTo>
                    <a:pt x="34" y="27"/>
                  </a:lnTo>
                  <a:lnTo>
                    <a:pt x="34" y="27"/>
                  </a:lnTo>
                  <a:lnTo>
                    <a:pt x="29" y="38"/>
                  </a:lnTo>
                  <a:lnTo>
                    <a:pt x="23" y="48"/>
                  </a:lnTo>
                  <a:lnTo>
                    <a:pt x="15" y="55"/>
                  </a:lnTo>
                  <a:lnTo>
                    <a:pt x="0" y="63"/>
                  </a:lnTo>
                  <a:lnTo>
                    <a:pt x="0" y="72"/>
                  </a:lnTo>
                  <a:lnTo>
                    <a:pt x="0" y="72"/>
                  </a:lnTo>
                  <a:lnTo>
                    <a:pt x="17" y="67"/>
                  </a:lnTo>
                  <a:lnTo>
                    <a:pt x="29" y="59"/>
                  </a:lnTo>
                  <a:lnTo>
                    <a:pt x="36" y="53"/>
                  </a:lnTo>
                  <a:lnTo>
                    <a:pt x="40" y="46"/>
                  </a:lnTo>
                  <a:lnTo>
                    <a:pt x="44" y="38"/>
                  </a:lnTo>
                  <a:lnTo>
                    <a:pt x="46" y="27"/>
                  </a:lnTo>
                  <a:lnTo>
                    <a:pt x="68" y="27"/>
                  </a:lnTo>
                  <a:lnTo>
                    <a:pt x="68" y="57"/>
                  </a:lnTo>
                  <a:lnTo>
                    <a:pt x="68" y="57"/>
                  </a:lnTo>
                  <a:lnTo>
                    <a:pt x="68" y="61"/>
                  </a:lnTo>
                  <a:lnTo>
                    <a:pt x="70" y="65"/>
                  </a:lnTo>
                  <a:lnTo>
                    <a:pt x="74" y="69"/>
                  </a:lnTo>
                  <a:lnTo>
                    <a:pt x="78" y="69"/>
                  </a:lnTo>
                  <a:lnTo>
                    <a:pt x="78" y="69"/>
                  </a:lnTo>
                  <a:lnTo>
                    <a:pt x="85" y="69"/>
                  </a:lnTo>
                  <a:lnTo>
                    <a:pt x="85" y="69"/>
                  </a:lnTo>
                  <a:lnTo>
                    <a:pt x="93" y="69"/>
                  </a:lnTo>
                  <a:lnTo>
                    <a:pt x="93" y="69"/>
                  </a:lnTo>
                  <a:lnTo>
                    <a:pt x="97" y="67"/>
                  </a:lnTo>
                  <a:lnTo>
                    <a:pt x="101" y="65"/>
                  </a:lnTo>
                  <a:lnTo>
                    <a:pt x="104" y="61"/>
                  </a:lnTo>
                  <a:lnTo>
                    <a:pt x="104" y="55"/>
                  </a:lnTo>
                  <a:lnTo>
                    <a:pt x="104" y="46"/>
                  </a:lnTo>
                  <a:lnTo>
                    <a:pt x="93" y="46"/>
                  </a:lnTo>
                  <a:lnTo>
                    <a:pt x="93" y="46"/>
                  </a:lnTo>
                  <a:close/>
                </a:path>
              </a:pathLst>
            </a:custGeom>
            <a:solidFill>
              <a:srgbClr val="000000"/>
            </a:solidFill>
            <a:ln w="9525">
              <a:noFill/>
              <a:round/>
              <a:headEnd/>
              <a:tailEnd/>
            </a:ln>
          </p:spPr>
          <p:txBody>
            <a:bodyPr/>
            <a:lstStyle/>
            <a:p>
              <a:pPr>
                <a:defRPr/>
              </a:pPr>
              <a:endParaRPr lang="ja-JP" altLang="en-US" sz="1463" dirty="0">
                <a:solidFill>
                  <a:prstClr val="black"/>
                </a:solidFill>
              </a:endParaRPr>
            </a:p>
          </p:txBody>
        </p:sp>
      </p:grpSp>
    </p:spTree>
    <p:extLst>
      <p:ext uri="{BB962C8B-B14F-4D97-AF65-F5344CB8AC3E}">
        <p14:creationId xmlns:p14="http://schemas.microsoft.com/office/powerpoint/2010/main" val="20387420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1496617" y="1484784"/>
            <a:ext cx="7056784" cy="4752528"/>
          </a:xfrm>
        </p:spPr>
        <p:txBody>
          <a:bodyPr lIns="90000" tIns="46800" rIns="90000" bIns="46800"/>
          <a:lstStyle>
            <a:lvl1pPr marL="263250" indent="-263250">
              <a:lnSpc>
                <a:spcPct val="125000"/>
              </a:lnSpc>
              <a:spcBef>
                <a:spcPts val="650"/>
              </a:spcBef>
              <a:buFontTx/>
              <a:buNone/>
              <a:tabLst>
                <a:tab pos="5245795" algn="r"/>
                <a:tab pos="5538589" algn="r"/>
              </a:tabLst>
              <a:defRPr sz="1300">
                <a:latin typeface="Arial" panose="020B0604020202020204" pitchFamily="34" charset="0"/>
                <a:ea typeface="ＭＳ Ｐゴシック" pitchFamily="50" charset="-128"/>
                <a:cs typeface="Arial" panose="020B0604020202020204" pitchFamily="34" charset="0"/>
              </a:defRPr>
            </a:lvl1pPr>
            <a:lvl2pPr marL="438750" indent="0">
              <a:lnSpc>
                <a:spcPct val="125000"/>
              </a:lnSpc>
              <a:spcBef>
                <a:spcPts val="325"/>
              </a:spcBef>
              <a:buFontTx/>
              <a:buNone/>
              <a:tabLst>
                <a:tab pos="5245795" algn="r"/>
                <a:tab pos="5538589" algn="r"/>
              </a:tabLst>
              <a:defRPr sz="1138">
                <a:latin typeface="Arial" panose="020B0604020202020204" pitchFamily="34" charset="0"/>
                <a:ea typeface="ＭＳ Ｐゴシック" pitchFamily="50" charset="-128"/>
                <a:cs typeface="Arial" panose="020B0604020202020204" pitchFamily="34" charset="0"/>
              </a:defRPr>
            </a:lvl2pPr>
            <a:lvl3pPr marL="807442" indent="0">
              <a:lnSpc>
                <a:spcPct val="125000"/>
              </a:lnSpc>
              <a:spcBef>
                <a:spcPts val="244"/>
              </a:spcBef>
              <a:buFontTx/>
              <a:buNone/>
              <a:tabLst>
                <a:tab pos="5245795" algn="r"/>
                <a:tab pos="5538589" algn="r"/>
              </a:tabLst>
              <a:defRPr sz="975">
                <a:latin typeface="Arial" panose="020B0604020202020204" pitchFamily="34" charset="0"/>
                <a:ea typeface="ＭＳ Ｐゴシック" pitchFamily="50" charset="-128"/>
                <a:cs typeface="Arial" panose="020B0604020202020204" pitchFamily="34" charset="0"/>
              </a:defRPr>
            </a:lvl3pPr>
            <a:lvl4pPr marL="1160859" indent="0">
              <a:lnSpc>
                <a:spcPct val="125000"/>
              </a:lnSpc>
              <a:spcBef>
                <a:spcPts val="244"/>
              </a:spcBef>
              <a:buFontTx/>
              <a:buNone/>
              <a:tabLst>
                <a:tab pos="5245795" algn="r"/>
                <a:tab pos="5538589" algn="r"/>
              </a:tabLst>
              <a:defRPr sz="894">
                <a:latin typeface="Arial" panose="020B0604020202020204" pitchFamily="34" charset="0"/>
                <a:ea typeface="ＭＳ Ｐゴシック" pitchFamily="50" charset="-128"/>
                <a:cs typeface="Arial" panose="020B0604020202020204" pitchFamily="34" charset="0"/>
              </a:defRPr>
            </a:lvl4pPr>
            <a:lvl5pPr marL="1529755" indent="0">
              <a:lnSpc>
                <a:spcPct val="125000"/>
              </a:lnSpc>
              <a:spcBef>
                <a:spcPts val="244"/>
              </a:spcBef>
              <a:buFontTx/>
              <a:buNone/>
              <a:tabLst>
                <a:tab pos="5245795" algn="r"/>
                <a:tab pos="5538589" algn="r"/>
              </a:tabLst>
              <a:defRPr sz="853">
                <a:latin typeface="Arial" panose="020B0604020202020204" pitchFamily="34" charset="0"/>
                <a:ea typeface="ＭＳ Ｐゴシック" pitchFamily="50" charset="-128"/>
                <a:cs typeface="Arial" panose="020B0604020202020204" pitchFamily="34" charset="0"/>
              </a:defRPr>
            </a:lvl5pPr>
            <a:lvl6pPr marL="1888331" indent="0">
              <a:lnSpc>
                <a:spcPct val="125000"/>
              </a:lnSpc>
              <a:spcBef>
                <a:spcPts val="244"/>
              </a:spcBef>
              <a:buFontTx/>
              <a:buNone/>
              <a:tabLst>
                <a:tab pos="5245795" algn="r"/>
                <a:tab pos="5538589" algn="r"/>
              </a:tabLst>
              <a:defRPr sz="813">
                <a:latin typeface="Arial" panose="020B0604020202020204" pitchFamily="34" charset="0"/>
                <a:ea typeface="ＭＳ Ｐゴシック" pitchFamily="50" charset="-128"/>
                <a:cs typeface="Arial" panose="020B0604020202020204" pitchFamily="34" charset="0"/>
              </a:defRPr>
            </a:lvl6pPr>
            <a:lvl7pPr marL="2257227" indent="0">
              <a:lnSpc>
                <a:spcPct val="125000"/>
              </a:lnSpc>
              <a:spcBef>
                <a:spcPts val="244"/>
              </a:spcBef>
              <a:buFontTx/>
              <a:buNone/>
              <a:tabLst>
                <a:tab pos="5245795" algn="r"/>
                <a:tab pos="5538589" algn="r"/>
              </a:tabLst>
              <a:defRPr sz="813">
                <a:latin typeface="Arial" panose="020B0604020202020204" pitchFamily="34" charset="0"/>
                <a:ea typeface="ＭＳ Ｐゴシック" pitchFamily="50" charset="-128"/>
                <a:cs typeface="Arial" panose="020B0604020202020204" pitchFamily="34" charset="0"/>
              </a:defRPr>
            </a:lvl7pPr>
            <a:lvl8pPr marL="2624832" indent="0">
              <a:lnSpc>
                <a:spcPct val="125000"/>
              </a:lnSpc>
              <a:spcBef>
                <a:spcPts val="244"/>
              </a:spcBef>
              <a:buFontTx/>
              <a:buNone/>
              <a:tabLst>
                <a:tab pos="5245795" algn="r"/>
                <a:tab pos="5538589" algn="r"/>
              </a:tabLst>
              <a:defRPr sz="813">
                <a:latin typeface="Arial" panose="020B0604020202020204" pitchFamily="34" charset="0"/>
                <a:ea typeface="ＭＳ Ｐゴシック" pitchFamily="50" charset="-128"/>
                <a:cs typeface="Arial" panose="020B0604020202020204" pitchFamily="34" charset="0"/>
              </a:defRPr>
            </a:lvl8pPr>
            <a:lvl9pPr marL="2985989" indent="0">
              <a:lnSpc>
                <a:spcPct val="125000"/>
              </a:lnSpc>
              <a:spcBef>
                <a:spcPts val="244"/>
              </a:spcBef>
              <a:buFontTx/>
              <a:buNone/>
              <a:tabLst>
                <a:tab pos="5245795" algn="r"/>
                <a:tab pos="5538589" algn="r"/>
              </a:tabLst>
              <a:defRPr sz="813">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en-US" altLang="ja-JP" dirty="0"/>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endParaRPr kumimoji="1" lang="en-US" altLang="ja-JP" dirty="0"/>
          </a:p>
          <a:p>
            <a:pPr lvl="8"/>
            <a:r>
              <a:rPr kumimoji="1" lang="ja-JP" altLang="en-US" dirty="0"/>
              <a:t>第 </a:t>
            </a:r>
            <a:r>
              <a:rPr kumimoji="1" lang="en-US" altLang="ja-JP" dirty="0"/>
              <a:t>9 </a:t>
            </a:r>
            <a:r>
              <a:rPr kumimoji="1" lang="ja-JP" altLang="en-US" dirty="0"/>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4529710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目次 2段">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488380" y="1484784"/>
            <a:ext cx="4320600" cy="4896602"/>
          </a:xfrm>
        </p:spPr>
        <p:txBody>
          <a:bodyPr lIns="90000" tIns="46800" rIns="90000" bIns="46800"/>
          <a:lstStyle>
            <a:lvl1pPr marL="263250" indent="-263250">
              <a:lnSpc>
                <a:spcPct val="125000"/>
              </a:lnSpc>
              <a:spcBef>
                <a:spcPts val="650"/>
              </a:spcBef>
              <a:buFontTx/>
              <a:buNone/>
              <a:tabLst>
                <a:tab pos="3134320" algn="r"/>
                <a:tab pos="3351014" algn="r"/>
              </a:tabLst>
              <a:defRPr sz="1300">
                <a:latin typeface="Arial" panose="020B0604020202020204" pitchFamily="34" charset="0"/>
                <a:ea typeface="ＭＳ Ｐゴシック" pitchFamily="50" charset="-128"/>
                <a:cs typeface="Arial" panose="020B0604020202020204" pitchFamily="34" charset="0"/>
              </a:defRPr>
            </a:lvl1pPr>
            <a:lvl2pPr marL="438750" indent="0">
              <a:lnSpc>
                <a:spcPct val="125000"/>
              </a:lnSpc>
              <a:spcBef>
                <a:spcPts val="325"/>
              </a:spcBef>
              <a:buFontTx/>
              <a:buNone/>
              <a:tabLst>
                <a:tab pos="3134320" algn="r"/>
                <a:tab pos="3351014" algn="r"/>
              </a:tabLst>
              <a:defRPr sz="1138">
                <a:latin typeface="Arial" panose="020B0604020202020204" pitchFamily="34" charset="0"/>
                <a:ea typeface="ＭＳ Ｐゴシック" pitchFamily="50" charset="-128"/>
                <a:cs typeface="Arial" panose="020B0604020202020204" pitchFamily="34" charset="0"/>
              </a:defRPr>
            </a:lvl2pPr>
            <a:lvl3pPr marL="807442" indent="0">
              <a:lnSpc>
                <a:spcPct val="125000"/>
              </a:lnSpc>
              <a:spcBef>
                <a:spcPts val="244"/>
              </a:spcBef>
              <a:buFontTx/>
              <a:buNone/>
              <a:tabLst>
                <a:tab pos="3134320" algn="r"/>
                <a:tab pos="3351014" algn="r"/>
              </a:tabLst>
              <a:defRPr sz="975">
                <a:latin typeface="Arial" panose="020B0604020202020204" pitchFamily="34" charset="0"/>
                <a:ea typeface="ＭＳ Ｐゴシック" pitchFamily="50" charset="-128"/>
                <a:cs typeface="Arial" panose="020B0604020202020204" pitchFamily="34" charset="0"/>
              </a:defRPr>
            </a:lvl3pPr>
            <a:lvl4pPr marL="1160859" indent="0">
              <a:lnSpc>
                <a:spcPct val="125000"/>
              </a:lnSpc>
              <a:spcBef>
                <a:spcPts val="244"/>
              </a:spcBef>
              <a:buFontTx/>
              <a:buNone/>
              <a:tabLst>
                <a:tab pos="3134320" algn="r"/>
                <a:tab pos="3351014" algn="r"/>
              </a:tabLst>
              <a:defRPr sz="894">
                <a:latin typeface="Arial" panose="020B0604020202020204" pitchFamily="34" charset="0"/>
                <a:ea typeface="ＭＳ Ｐゴシック" pitchFamily="50" charset="-128"/>
                <a:cs typeface="Arial" panose="020B0604020202020204" pitchFamily="34" charset="0"/>
              </a:defRPr>
            </a:lvl4pPr>
            <a:lvl5pPr marL="1529755" indent="0">
              <a:lnSpc>
                <a:spcPct val="125000"/>
              </a:lnSpc>
              <a:spcBef>
                <a:spcPts val="244"/>
              </a:spcBef>
              <a:buFontTx/>
              <a:buNone/>
              <a:tabLst>
                <a:tab pos="3134320" algn="r"/>
                <a:tab pos="3351014" algn="r"/>
              </a:tabLst>
              <a:defRPr sz="853">
                <a:latin typeface="Arial" panose="020B0604020202020204" pitchFamily="34" charset="0"/>
                <a:ea typeface="ＭＳ Ｐゴシック" pitchFamily="50" charset="-128"/>
                <a:cs typeface="Arial" panose="020B0604020202020204" pitchFamily="34" charset="0"/>
              </a:defRPr>
            </a:lvl5pPr>
            <a:lvl6pPr marL="1888331" indent="0">
              <a:lnSpc>
                <a:spcPct val="125000"/>
              </a:lnSpc>
              <a:spcBef>
                <a:spcPts val="244"/>
              </a:spcBef>
              <a:buFontTx/>
              <a:buNone/>
              <a:tabLst>
                <a:tab pos="3134320" algn="r"/>
                <a:tab pos="3351014" algn="r"/>
              </a:tabLst>
              <a:defRPr sz="813">
                <a:latin typeface="Arial" panose="020B0604020202020204" pitchFamily="34" charset="0"/>
                <a:ea typeface="ＭＳ Ｐゴシック" pitchFamily="50" charset="-128"/>
                <a:cs typeface="Arial" panose="020B0604020202020204" pitchFamily="34" charset="0"/>
              </a:defRPr>
            </a:lvl6pPr>
            <a:lvl7pPr marL="2257227" indent="0">
              <a:lnSpc>
                <a:spcPct val="125000"/>
              </a:lnSpc>
              <a:spcBef>
                <a:spcPts val="244"/>
              </a:spcBef>
              <a:buFontTx/>
              <a:buNone/>
              <a:tabLst>
                <a:tab pos="3134320" algn="r"/>
                <a:tab pos="3351014" algn="r"/>
              </a:tabLst>
              <a:defRPr sz="813">
                <a:latin typeface="Arial" panose="020B0604020202020204" pitchFamily="34" charset="0"/>
                <a:ea typeface="ＭＳ Ｐゴシック" pitchFamily="50" charset="-128"/>
                <a:cs typeface="Arial" panose="020B0604020202020204" pitchFamily="34" charset="0"/>
              </a:defRPr>
            </a:lvl7pPr>
            <a:lvl8pPr marL="2624832" indent="0">
              <a:lnSpc>
                <a:spcPct val="125000"/>
              </a:lnSpc>
              <a:spcBef>
                <a:spcPts val="244"/>
              </a:spcBef>
              <a:buFontTx/>
              <a:buNone/>
              <a:tabLst>
                <a:tab pos="3134320" algn="r"/>
                <a:tab pos="3351014" algn="r"/>
              </a:tabLst>
              <a:defRPr sz="813">
                <a:latin typeface="Arial" panose="020B0604020202020204" pitchFamily="34" charset="0"/>
                <a:ea typeface="ＭＳ Ｐゴシック" pitchFamily="50" charset="-128"/>
                <a:cs typeface="Arial" panose="020B0604020202020204" pitchFamily="34" charset="0"/>
              </a:defRPr>
            </a:lvl8pPr>
            <a:lvl9pPr marL="2985989" indent="0">
              <a:lnSpc>
                <a:spcPct val="125000"/>
              </a:lnSpc>
              <a:spcBef>
                <a:spcPts val="244"/>
              </a:spcBef>
              <a:buFontTx/>
              <a:buNone/>
              <a:tabLst>
                <a:tab pos="3134320" algn="r"/>
                <a:tab pos="3351014" algn="r"/>
              </a:tabLst>
              <a:defRPr sz="813">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en-US" altLang="ja-JP" dirty="0"/>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endParaRPr kumimoji="1" lang="en-US" altLang="ja-JP" dirty="0"/>
          </a:p>
          <a:p>
            <a:pPr lvl="8"/>
            <a:r>
              <a:rPr kumimoji="1" lang="ja-JP" altLang="en-US" dirty="0"/>
              <a:t>第 </a:t>
            </a:r>
            <a:r>
              <a:rPr kumimoji="1" lang="en-US" altLang="ja-JP" dirty="0"/>
              <a:t>9 </a:t>
            </a:r>
            <a:r>
              <a:rPr kumimoji="1" lang="ja-JP" altLang="en-US" dirty="0"/>
              <a:t>レベル</a:t>
            </a:r>
          </a:p>
        </p:txBody>
      </p:sp>
      <p:sp>
        <p:nvSpPr>
          <p:cNvPr id="5" name="テキスト プレースホルダー 7"/>
          <p:cNvSpPr>
            <a:spLocks noGrp="1"/>
          </p:cNvSpPr>
          <p:nvPr>
            <p:ph type="body" sz="quarter" idx="14"/>
          </p:nvPr>
        </p:nvSpPr>
        <p:spPr>
          <a:xfrm>
            <a:off x="5241040" y="1484784"/>
            <a:ext cx="4320600" cy="4896602"/>
          </a:xfrm>
        </p:spPr>
        <p:txBody>
          <a:bodyPr lIns="90000" tIns="46800" rIns="90000" bIns="46800"/>
          <a:lstStyle>
            <a:lvl1pPr marL="263250" indent="-263250">
              <a:lnSpc>
                <a:spcPct val="125000"/>
              </a:lnSpc>
              <a:spcBef>
                <a:spcPts val="650"/>
              </a:spcBef>
              <a:buFontTx/>
              <a:buNone/>
              <a:tabLst>
                <a:tab pos="3134320" algn="r"/>
                <a:tab pos="3351014" algn="r"/>
              </a:tabLst>
              <a:defRPr sz="1300">
                <a:latin typeface="Arial" panose="020B0604020202020204" pitchFamily="34" charset="0"/>
                <a:ea typeface="ＭＳ Ｐゴシック" pitchFamily="50" charset="-128"/>
                <a:cs typeface="Arial" panose="020B0604020202020204" pitchFamily="34" charset="0"/>
              </a:defRPr>
            </a:lvl1pPr>
            <a:lvl2pPr marL="438750" indent="0">
              <a:lnSpc>
                <a:spcPct val="125000"/>
              </a:lnSpc>
              <a:spcBef>
                <a:spcPts val="325"/>
              </a:spcBef>
              <a:buFontTx/>
              <a:buNone/>
              <a:tabLst>
                <a:tab pos="3134320" algn="r"/>
                <a:tab pos="3351014" algn="r"/>
              </a:tabLst>
              <a:defRPr sz="1138">
                <a:latin typeface="Arial" panose="020B0604020202020204" pitchFamily="34" charset="0"/>
                <a:ea typeface="ＭＳ Ｐゴシック" pitchFamily="50" charset="-128"/>
                <a:cs typeface="Arial" panose="020B0604020202020204" pitchFamily="34" charset="0"/>
              </a:defRPr>
            </a:lvl2pPr>
            <a:lvl3pPr marL="807442" indent="0">
              <a:lnSpc>
                <a:spcPct val="125000"/>
              </a:lnSpc>
              <a:spcBef>
                <a:spcPts val="244"/>
              </a:spcBef>
              <a:buFontTx/>
              <a:buNone/>
              <a:tabLst>
                <a:tab pos="3134320" algn="r"/>
                <a:tab pos="3351014" algn="r"/>
              </a:tabLst>
              <a:defRPr sz="975">
                <a:latin typeface="Arial" panose="020B0604020202020204" pitchFamily="34" charset="0"/>
                <a:ea typeface="ＭＳ Ｐゴシック" pitchFamily="50" charset="-128"/>
                <a:cs typeface="Arial" panose="020B0604020202020204" pitchFamily="34" charset="0"/>
              </a:defRPr>
            </a:lvl3pPr>
            <a:lvl4pPr marL="1160859" indent="0">
              <a:lnSpc>
                <a:spcPct val="125000"/>
              </a:lnSpc>
              <a:spcBef>
                <a:spcPts val="244"/>
              </a:spcBef>
              <a:buFontTx/>
              <a:buNone/>
              <a:tabLst>
                <a:tab pos="3134320" algn="r"/>
                <a:tab pos="3351014" algn="r"/>
              </a:tabLst>
              <a:defRPr sz="894">
                <a:latin typeface="Arial" panose="020B0604020202020204" pitchFamily="34" charset="0"/>
                <a:ea typeface="ＭＳ Ｐゴシック" pitchFamily="50" charset="-128"/>
                <a:cs typeface="Arial" panose="020B0604020202020204" pitchFamily="34" charset="0"/>
              </a:defRPr>
            </a:lvl4pPr>
            <a:lvl5pPr marL="1529755" indent="0">
              <a:lnSpc>
                <a:spcPct val="125000"/>
              </a:lnSpc>
              <a:spcBef>
                <a:spcPts val="244"/>
              </a:spcBef>
              <a:buFontTx/>
              <a:buNone/>
              <a:tabLst>
                <a:tab pos="3134320" algn="r"/>
                <a:tab pos="3351014" algn="r"/>
              </a:tabLst>
              <a:defRPr sz="853">
                <a:latin typeface="Arial" panose="020B0604020202020204" pitchFamily="34" charset="0"/>
                <a:ea typeface="ＭＳ Ｐゴシック" pitchFamily="50" charset="-128"/>
                <a:cs typeface="Arial" panose="020B0604020202020204" pitchFamily="34" charset="0"/>
              </a:defRPr>
            </a:lvl5pPr>
            <a:lvl6pPr marL="1888331" indent="0">
              <a:lnSpc>
                <a:spcPct val="125000"/>
              </a:lnSpc>
              <a:spcBef>
                <a:spcPts val="244"/>
              </a:spcBef>
              <a:buFontTx/>
              <a:buNone/>
              <a:tabLst>
                <a:tab pos="3134320" algn="r"/>
                <a:tab pos="3351014" algn="r"/>
              </a:tabLst>
              <a:defRPr sz="813">
                <a:latin typeface="Arial" panose="020B0604020202020204" pitchFamily="34" charset="0"/>
                <a:ea typeface="ＭＳ Ｐゴシック" pitchFamily="50" charset="-128"/>
                <a:cs typeface="Arial" panose="020B0604020202020204" pitchFamily="34" charset="0"/>
              </a:defRPr>
            </a:lvl6pPr>
            <a:lvl7pPr marL="2257227" indent="0">
              <a:lnSpc>
                <a:spcPct val="125000"/>
              </a:lnSpc>
              <a:spcBef>
                <a:spcPts val="244"/>
              </a:spcBef>
              <a:buFontTx/>
              <a:buNone/>
              <a:tabLst>
                <a:tab pos="3134320" algn="r"/>
                <a:tab pos="3351014" algn="r"/>
              </a:tabLst>
              <a:defRPr sz="813">
                <a:latin typeface="Arial" panose="020B0604020202020204" pitchFamily="34" charset="0"/>
                <a:ea typeface="ＭＳ Ｐゴシック" pitchFamily="50" charset="-128"/>
                <a:cs typeface="Arial" panose="020B0604020202020204" pitchFamily="34" charset="0"/>
              </a:defRPr>
            </a:lvl7pPr>
            <a:lvl8pPr marL="2624832" indent="0">
              <a:lnSpc>
                <a:spcPct val="125000"/>
              </a:lnSpc>
              <a:spcBef>
                <a:spcPts val="244"/>
              </a:spcBef>
              <a:buFontTx/>
              <a:buNone/>
              <a:tabLst>
                <a:tab pos="3134320" algn="r"/>
                <a:tab pos="3351014" algn="r"/>
              </a:tabLst>
              <a:defRPr sz="813">
                <a:latin typeface="Arial" panose="020B0604020202020204" pitchFamily="34" charset="0"/>
                <a:ea typeface="ＭＳ Ｐゴシック" pitchFamily="50" charset="-128"/>
                <a:cs typeface="Arial" panose="020B0604020202020204" pitchFamily="34" charset="0"/>
              </a:defRPr>
            </a:lvl8pPr>
            <a:lvl9pPr marL="2985989" indent="0">
              <a:lnSpc>
                <a:spcPct val="125000"/>
              </a:lnSpc>
              <a:spcBef>
                <a:spcPts val="244"/>
              </a:spcBef>
              <a:buFontTx/>
              <a:buNone/>
              <a:tabLst>
                <a:tab pos="3134320" algn="r"/>
                <a:tab pos="3351014" algn="r"/>
              </a:tabLst>
              <a:defRPr sz="813">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en-US" altLang="ja-JP" dirty="0"/>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endParaRPr kumimoji="1" lang="en-US" altLang="ja-JP" dirty="0"/>
          </a:p>
          <a:p>
            <a:pPr lvl="8"/>
            <a:r>
              <a:rPr kumimoji="1" lang="ja-JP" altLang="en-US" dirty="0"/>
              <a:t>第 </a:t>
            </a:r>
            <a:r>
              <a:rPr kumimoji="1" lang="en-US" altLang="ja-JP" dirty="0"/>
              <a:t>9 </a:t>
            </a:r>
            <a:r>
              <a:rPr kumimoji="1" lang="ja-JP" altLang="en-US" dirty="0"/>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8963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中扉">
    <p:spTree>
      <p:nvGrpSpPr>
        <p:cNvPr id="1" name=""/>
        <p:cNvGrpSpPr/>
        <p:nvPr/>
      </p:nvGrpSpPr>
      <p:grpSpPr>
        <a:xfrm>
          <a:off x="0" y="0"/>
          <a:ext cx="0" cy="0"/>
          <a:chOff x="0" y="0"/>
          <a:chExt cx="0" cy="0"/>
        </a:xfrm>
      </p:grpSpPr>
      <p:sp>
        <p:nvSpPr>
          <p:cNvPr id="3" name="タイトル プレースホルダ 16"/>
          <p:cNvSpPr>
            <a:spLocks noGrp="1"/>
          </p:cNvSpPr>
          <p:nvPr>
            <p:ph type="title"/>
          </p:nvPr>
        </p:nvSpPr>
        <p:spPr>
          <a:xfrm>
            <a:off x="200472" y="2823295"/>
            <a:ext cx="9505502" cy="461665"/>
          </a:xfrm>
          <a:prstGeom prst="rect">
            <a:avLst/>
          </a:prstGeom>
        </p:spPr>
        <p:txBody>
          <a:bodyPr vert="horz" wrap="square" lIns="91440" tIns="45720" rIns="91440" bIns="45720" rtlCol="0" anchor="b" anchorCtr="0">
            <a:spAutoFit/>
          </a:bodyPr>
          <a:lstStyle>
            <a:lvl1pPr>
              <a:defRPr sz="2400"/>
            </a:lvl1pPr>
          </a:lstStyle>
          <a:p>
            <a:r>
              <a:rPr kumimoji="1" lang="ja-JP" altLang="en-US" dirty="0"/>
              <a:t>マスタ タイトルの書式設定</a:t>
            </a:r>
          </a:p>
        </p:txBody>
      </p:sp>
      <p:sp>
        <p:nvSpPr>
          <p:cNvPr id="4" name="Line 26"/>
          <p:cNvSpPr>
            <a:spLocks noChangeShapeType="1"/>
          </p:cNvSpPr>
          <p:nvPr userDrawn="1"/>
        </p:nvSpPr>
        <p:spPr bwMode="auto">
          <a:xfrm>
            <a:off x="200471" y="3356990"/>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grpSp>
        <p:nvGrpSpPr>
          <p:cNvPr id="7" name="グループ化 6"/>
          <p:cNvGrpSpPr/>
          <p:nvPr userDrawn="1"/>
        </p:nvGrpSpPr>
        <p:grpSpPr>
          <a:xfrm>
            <a:off x="200472" y="6597352"/>
            <a:ext cx="355987" cy="179051"/>
            <a:chOff x="9061509" y="188968"/>
            <a:chExt cx="572011" cy="287704"/>
          </a:xfrm>
          <a:solidFill>
            <a:schemeClr val="tx2"/>
          </a:solidFill>
        </p:grpSpPr>
        <p:sp>
          <p:nvSpPr>
            <p:cNvPr id="8"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9"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10" name="テキスト ボックス 9"/>
          <p:cNvSpPr txBox="1"/>
          <p:nvPr userDrawn="1"/>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Tree>
    <p:extLst>
      <p:ext uri="{BB962C8B-B14F-4D97-AF65-F5344CB8AC3E}">
        <p14:creationId xmlns:p14="http://schemas.microsoft.com/office/powerpoint/2010/main" val="17412137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目次（ボックス）">
    <p:spTree>
      <p:nvGrpSpPr>
        <p:cNvPr id="1" name=""/>
        <p:cNvGrpSpPr/>
        <p:nvPr/>
      </p:nvGrpSpPr>
      <p:grpSpPr>
        <a:xfrm>
          <a:off x="0" y="0"/>
          <a:ext cx="0" cy="0"/>
          <a:chOff x="0" y="0"/>
          <a:chExt cx="0" cy="0"/>
        </a:xfrm>
      </p:grpSpPr>
      <p:sp>
        <p:nvSpPr>
          <p:cNvPr id="4" name="テキスト プレースホルダ 14"/>
          <p:cNvSpPr>
            <a:spLocks noGrp="1"/>
          </p:cNvSpPr>
          <p:nvPr>
            <p:ph type="body" sz="quarter" idx="12"/>
          </p:nvPr>
        </p:nvSpPr>
        <p:spPr>
          <a:xfrm>
            <a:off x="1136650" y="1773637"/>
            <a:ext cx="7632700" cy="503237"/>
          </a:xfrm>
          <a:prstGeom prst="rect">
            <a:avLst/>
          </a:prstGeom>
          <a:solidFill>
            <a:schemeClr val="bg1"/>
          </a:solidFill>
          <a:ln>
            <a:solidFill>
              <a:schemeClr val="tx2"/>
            </a:solidFill>
          </a:ln>
        </p:spPr>
        <p:txBody>
          <a:bodyPr lIns="360000" rIns="360000" anchor="ctr" anchorCtr="0"/>
          <a:lstStyle>
            <a:lvl1pPr marL="0" indent="0">
              <a:buNone/>
              <a:defRPr sz="1463">
                <a:latin typeface="HGP創英角ｺﾞｼｯｸUB" panose="020B0900000000000000" pitchFamily="50" charset="-128"/>
                <a:ea typeface="HGP創英角ｺﾞｼｯｸUB" panose="020B0900000000000000" pitchFamily="50" charset="-128"/>
              </a:defRPr>
            </a:lvl1pPr>
          </a:lstStyle>
          <a:p>
            <a:pPr lvl="0"/>
            <a:r>
              <a:rPr kumimoji="1" lang="ja-JP" altLang="en-US" dirty="0"/>
              <a:t>マスタ テキストの書式設定</a:t>
            </a:r>
          </a:p>
        </p:txBody>
      </p:sp>
      <p:sp>
        <p:nvSpPr>
          <p:cNvPr id="5" name="テキスト プレースホルダ 14"/>
          <p:cNvSpPr>
            <a:spLocks noGrp="1"/>
          </p:cNvSpPr>
          <p:nvPr>
            <p:ph type="body" sz="quarter" idx="13"/>
          </p:nvPr>
        </p:nvSpPr>
        <p:spPr>
          <a:xfrm>
            <a:off x="1136650" y="2421709"/>
            <a:ext cx="7632700" cy="503237"/>
          </a:xfrm>
          <a:prstGeom prst="rect">
            <a:avLst/>
          </a:prstGeom>
          <a:solidFill>
            <a:schemeClr val="bg1"/>
          </a:solidFill>
          <a:ln>
            <a:solidFill>
              <a:schemeClr val="tx2"/>
            </a:solidFill>
          </a:ln>
        </p:spPr>
        <p:txBody>
          <a:bodyPr lIns="360000" rIns="360000" anchor="ctr" anchorCtr="0"/>
          <a:lstStyle>
            <a:lvl1pPr marL="0" indent="0">
              <a:buNone/>
              <a:defRPr sz="1463">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6" name="テキスト プレースホルダ 14"/>
          <p:cNvSpPr>
            <a:spLocks noGrp="1"/>
          </p:cNvSpPr>
          <p:nvPr>
            <p:ph type="body" sz="quarter" idx="14"/>
          </p:nvPr>
        </p:nvSpPr>
        <p:spPr>
          <a:xfrm>
            <a:off x="1136650" y="3069781"/>
            <a:ext cx="7632700" cy="503237"/>
          </a:xfrm>
          <a:prstGeom prst="rect">
            <a:avLst/>
          </a:prstGeom>
          <a:solidFill>
            <a:schemeClr val="bg1"/>
          </a:solidFill>
          <a:ln>
            <a:solidFill>
              <a:schemeClr val="tx2"/>
            </a:solidFill>
          </a:ln>
        </p:spPr>
        <p:txBody>
          <a:bodyPr lIns="360000" rIns="360000" anchor="ctr" anchorCtr="0"/>
          <a:lstStyle>
            <a:lvl1pPr marL="0" indent="0">
              <a:buNone/>
              <a:defRPr sz="1463">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7" name="テキスト プレースホルダ 14"/>
          <p:cNvSpPr>
            <a:spLocks noGrp="1"/>
          </p:cNvSpPr>
          <p:nvPr>
            <p:ph type="body" sz="quarter" idx="15"/>
          </p:nvPr>
        </p:nvSpPr>
        <p:spPr>
          <a:xfrm>
            <a:off x="1136650" y="3717853"/>
            <a:ext cx="7632700" cy="503237"/>
          </a:xfrm>
          <a:prstGeom prst="rect">
            <a:avLst/>
          </a:prstGeom>
          <a:solidFill>
            <a:schemeClr val="bg1"/>
          </a:solidFill>
          <a:ln>
            <a:solidFill>
              <a:schemeClr val="tx2"/>
            </a:solidFill>
          </a:ln>
        </p:spPr>
        <p:txBody>
          <a:bodyPr lIns="360000" rIns="360000" anchor="ctr" anchorCtr="0"/>
          <a:lstStyle>
            <a:lvl1pPr marL="0" indent="0">
              <a:buNone/>
              <a:defRPr sz="1463">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8" name="テキスト プレースホルダ 14"/>
          <p:cNvSpPr>
            <a:spLocks noGrp="1"/>
          </p:cNvSpPr>
          <p:nvPr>
            <p:ph type="body" sz="quarter" idx="16"/>
          </p:nvPr>
        </p:nvSpPr>
        <p:spPr>
          <a:xfrm>
            <a:off x="1136650" y="4365925"/>
            <a:ext cx="7632700" cy="503237"/>
          </a:xfrm>
          <a:prstGeom prst="rect">
            <a:avLst/>
          </a:prstGeom>
          <a:solidFill>
            <a:schemeClr val="bg1"/>
          </a:solidFill>
          <a:ln>
            <a:solidFill>
              <a:schemeClr val="tx2"/>
            </a:solidFill>
          </a:ln>
        </p:spPr>
        <p:txBody>
          <a:bodyPr lIns="360000" rIns="360000" anchor="ctr" anchorCtr="0"/>
          <a:lstStyle>
            <a:lvl1pPr marL="0" indent="0">
              <a:buNone/>
              <a:defRPr sz="1463">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9" name="テキスト プレースホルダ 14"/>
          <p:cNvSpPr>
            <a:spLocks noGrp="1"/>
          </p:cNvSpPr>
          <p:nvPr>
            <p:ph type="body" sz="quarter" idx="17"/>
          </p:nvPr>
        </p:nvSpPr>
        <p:spPr>
          <a:xfrm>
            <a:off x="1136650" y="5013997"/>
            <a:ext cx="7632700" cy="503237"/>
          </a:xfrm>
          <a:prstGeom prst="rect">
            <a:avLst/>
          </a:prstGeom>
          <a:solidFill>
            <a:schemeClr val="bg1"/>
          </a:solidFill>
          <a:ln>
            <a:solidFill>
              <a:schemeClr val="tx2"/>
            </a:solidFill>
          </a:ln>
        </p:spPr>
        <p:txBody>
          <a:bodyPr lIns="360000" rIns="360000" anchor="ctr" anchorCtr="0"/>
          <a:lstStyle>
            <a:lvl1pPr marL="0" indent="0">
              <a:buNone/>
              <a:defRPr sz="1463">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12" name="テキスト プレースホルダ 14"/>
          <p:cNvSpPr>
            <a:spLocks noGrp="1"/>
          </p:cNvSpPr>
          <p:nvPr>
            <p:ph type="body" sz="quarter" idx="18"/>
          </p:nvPr>
        </p:nvSpPr>
        <p:spPr>
          <a:xfrm>
            <a:off x="1136650" y="5662069"/>
            <a:ext cx="7632700" cy="503237"/>
          </a:xfrm>
          <a:prstGeom prst="rect">
            <a:avLst/>
          </a:prstGeom>
          <a:solidFill>
            <a:schemeClr val="bg1"/>
          </a:solidFill>
          <a:ln>
            <a:solidFill>
              <a:schemeClr val="tx2"/>
            </a:solidFill>
          </a:ln>
        </p:spPr>
        <p:txBody>
          <a:bodyPr lIns="360000" rIns="360000" anchor="ctr" anchorCtr="0"/>
          <a:lstStyle>
            <a:lvl1pPr marL="0" indent="0">
              <a:buNone/>
              <a:defRPr sz="1463">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 テキストの書式設定</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8469835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中扉">
    <p:spTree>
      <p:nvGrpSpPr>
        <p:cNvPr id="1" name=""/>
        <p:cNvGrpSpPr/>
        <p:nvPr/>
      </p:nvGrpSpPr>
      <p:grpSpPr>
        <a:xfrm>
          <a:off x="0" y="0"/>
          <a:ext cx="0" cy="0"/>
          <a:chOff x="0" y="0"/>
          <a:chExt cx="0" cy="0"/>
        </a:xfrm>
      </p:grpSpPr>
      <p:sp>
        <p:nvSpPr>
          <p:cNvPr id="3" name="タイトル プレースホルダ 16"/>
          <p:cNvSpPr>
            <a:spLocks noGrp="1"/>
          </p:cNvSpPr>
          <p:nvPr>
            <p:ph type="title"/>
          </p:nvPr>
        </p:nvSpPr>
        <p:spPr>
          <a:xfrm>
            <a:off x="200472" y="2892547"/>
            <a:ext cx="9505502" cy="392415"/>
          </a:xfrm>
          <a:prstGeom prst="rect">
            <a:avLst/>
          </a:prstGeom>
        </p:spPr>
        <p:txBody>
          <a:bodyPr vert="horz" wrap="square" lIns="91440" tIns="45720" rIns="91440" bIns="45720" rtlCol="0" anchor="b" anchorCtr="0">
            <a:spAutoFit/>
          </a:bodyPr>
          <a:lstStyle>
            <a:lvl1pPr>
              <a:defRPr sz="1950"/>
            </a:lvl1pPr>
          </a:lstStyle>
          <a:p>
            <a:r>
              <a:rPr kumimoji="1" lang="ja-JP" altLang="en-US" dirty="0"/>
              <a:t>マスタ タイトルの書式設定</a:t>
            </a:r>
          </a:p>
        </p:txBody>
      </p:sp>
      <p:sp>
        <p:nvSpPr>
          <p:cNvPr id="4" name="Line 26"/>
          <p:cNvSpPr>
            <a:spLocks noChangeShapeType="1"/>
          </p:cNvSpPr>
          <p:nvPr userDrawn="1"/>
        </p:nvSpPr>
        <p:spPr bwMode="auto">
          <a:xfrm>
            <a:off x="200472" y="3356990"/>
            <a:ext cx="9505503" cy="0"/>
          </a:xfrm>
          <a:prstGeom prst="line">
            <a:avLst/>
          </a:prstGeom>
          <a:noFill/>
          <a:ln w="3175">
            <a:solidFill>
              <a:schemeClr val="bg2"/>
            </a:solidFill>
            <a:prstDash val="solid"/>
            <a:round/>
            <a:headEnd/>
            <a:tailEnd/>
          </a:ln>
          <a:effectLst/>
        </p:spPr>
        <p:txBody>
          <a:bodyPr/>
          <a:lstStyle/>
          <a:p>
            <a:pPr>
              <a:defRPr/>
            </a:pPr>
            <a:endParaRPr lang="ja-JP" altLang="en-US" sz="1463" dirty="0">
              <a:solidFill>
                <a:prstClr val="black"/>
              </a:solidFill>
            </a:endParaRPr>
          </a:p>
        </p:txBody>
      </p:sp>
      <p:sp>
        <p:nvSpPr>
          <p:cNvPr id="10" name="テキスト ボックス 9"/>
          <p:cNvSpPr txBox="1"/>
          <p:nvPr userDrawn="1"/>
        </p:nvSpPr>
        <p:spPr>
          <a:xfrm>
            <a:off x="632498" y="6597352"/>
            <a:ext cx="3528392" cy="192360"/>
          </a:xfrm>
          <a:prstGeom prst="rect">
            <a:avLst/>
          </a:prstGeom>
          <a:noFill/>
        </p:spPr>
        <p:txBody>
          <a:bodyPr wrap="square" lIns="0" rIns="0" rtlCol="0">
            <a:spAutoFit/>
          </a:bodyPr>
          <a:lstStyle/>
          <a:p>
            <a:pPr>
              <a:defRPr/>
            </a:pPr>
            <a:r>
              <a:rPr kumimoji="0" lang="en-US" altLang="ja-JP" sz="650" dirty="0">
                <a:solidFill>
                  <a:srgbClr val="000000"/>
                </a:solidFill>
                <a:cs typeface="Arial" panose="020B0604020202020204" pitchFamily="34" charset="0"/>
              </a:rPr>
              <a:t>Copyright</a:t>
            </a:r>
            <a:r>
              <a:rPr kumimoji="0" lang="ja-JP" altLang="en-US" sz="650" dirty="0">
                <a:solidFill>
                  <a:srgbClr val="000000"/>
                </a:solidFill>
                <a:cs typeface="Arial" panose="020B0604020202020204" pitchFamily="34" charset="0"/>
              </a:rPr>
              <a:t>（</a:t>
            </a:r>
            <a:r>
              <a:rPr kumimoji="0" lang="en-US" altLang="ja-JP" sz="650" dirty="0">
                <a:solidFill>
                  <a:srgbClr val="000000"/>
                </a:solidFill>
                <a:cs typeface="Arial" panose="020B0604020202020204" pitchFamily="34" charset="0"/>
              </a:rPr>
              <a:t>C</a:t>
            </a:r>
            <a:r>
              <a:rPr kumimoji="0" lang="ja-JP" altLang="en-US" sz="650" dirty="0">
                <a:solidFill>
                  <a:srgbClr val="000000"/>
                </a:solidFill>
                <a:cs typeface="Arial" panose="020B0604020202020204" pitchFamily="34" charset="0"/>
              </a:rPr>
              <a:t>） </a:t>
            </a:r>
            <a:r>
              <a:rPr kumimoji="0" lang="en-US" altLang="ja-JP" sz="650" dirty="0">
                <a:solidFill>
                  <a:srgbClr val="000000"/>
                </a:solidFill>
                <a:cs typeface="Arial" panose="020B0604020202020204" pitchFamily="34" charset="0"/>
              </a:rPr>
              <a:t>Nomura Research Institute, Ltd. All rights reserved.</a:t>
            </a:r>
          </a:p>
        </p:txBody>
      </p:sp>
      <p:grpSp>
        <p:nvGrpSpPr>
          <p:cNvPr id="11" name="グループ化 10"/>
          <p:cNvGrpSpPr/>
          <p:nvPr userDrawn="1"/>
        </p:nvGrpSpPr>
        <p:grpSpPr>
          <a:xfrm>
            <a:off x="200472" y="6597354"/>
            <a:ext cx="355987" cy="179051"/>
            <a:chOff x="9061509" y="188968"/>
            <a:chExt cx="572011" cy="287704"/>
          </a:xfrm>
          <a:solidFill>
            <a:schemeClr val="accent6"/>
          </a:solidFill>
        </p:grpSpPr>
        <p:sp>
          <p:nvSpPr>
            <p:cNvPr id="12"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sz="1463" dirty="0">
                <a:solidFill>
                  <a:prstClr val="black"/>
                </a:solidFill>
              </a:endParaRPr>
            </a:p>
          </p:txBody>
        </p:sp>
        <p:sp>
          <p:nvSpPr>
            <p:cNvPr id="13"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sz="1463" dirty="0">
                <a:solidFill>
                  <a:prstClr val="black"/>
                </a:solidFill>
              </a:endParaRPr>
            </a:p>
          </p:txBody>
        </p:sp>
      </p:grpSp>
    </p:spTree>
    <p:extLst>
      <p:ext uri="{BB962C8B-B14F-4D97-AF65-F5344CB8AC3E}">
        <p14:creationId xmlns:p14="http://schemas.microsoft.com/office/powerpoint/2010/main" val="35303232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2" y="188550"/>
            <a:ext cx="9505055" cy="360050"/>
          </a:xfrm>
        </p:spPr>
        <p:txBody>
          <a:bodyPr>
            <a:normAutofit/>
          </a:bodyPr>
          <a:lstStyle>
            <a:lvl1pPr>
              <a:defRPr sz="1138"/>
            </a:lvl1pPr>
          </a:lstStyle>
          <a:p>
            <a:r>
              <a:rPr kumimoji="1" lang="ja-JP" altLang="en-US" dirty="0"/>
              <a:t>マスタ タイトルの書式設定</a:t>
            </a:r>
          </a:p>
        </p:txBody>
      </p:sp>
      <p:sp>
        <p:nvSpPr>
          <p:cNvPr id="5" name="Line 26"/>
          <p:cNvSpPr>
            <a:spLocks noChangeShapeType="1"/>
          </p:cNvSpPr>
          <p:nvPr userDrawn="1"/>
        </p:nvSpPr>
        <p:spPr bwMode="auto">
          <a:xfrm>
            <a:off x="200472" y="1340688"/>
            <a:ext cx="9505503" cy="0"/>
          </a:xfrm>
          <a:prstGeom prst="line">
            <a:avLst/>
          </a:prstGeom>
          <a:noFill/>
          <a:ln w="3175">
            <a:solidFill>
              <a:schemeClr val="bg2"/>
            </a:solidFill>
            <a:prstDash val="solid"/>
            <a:round/>
            <a:headEnd/>
            <a:tailEnd/>
          </a:ln>
          <a:effectLst/>
        </p:spPr>
        <p:txBody>
          <a:bodyPr/>
          <a:lstStyle/>
          <a:p>
            <a:pPr>
              <a:defRPr/>
            </a:pPr>
            <a:endParaRPr lang="ja-JP" altLang="en-US" sz="1463" dirty="0">
              <a:solidFill>
                <a:prstClr val="black"/>
              </a:solidFill>
            </a:endParaRPr>
          </a:p>
        </p:txBody>
      </p:sp>
      <p:sp>
        <p:nvSpPr>
          <p:cNvPr id="13" name="テキスト プレースホルダー 12"/>
          <p:cNvSpPr>
            <a:spLocks noGrp="1"/>
          </p:cNvSpPr>
          <p:nvPr>
            <p:ph type="body" sz="quarter" idx="15"/>
          </p:nvPr>
        </p:nvSpPr>
        <p:spPr>
          <a:xfrm>
            <a:off x="200026" y="549275"/>
            <a:ext cx="9505950" cy="719138"/>
          </a:xfrm>
        </p:spPr>
        <p:txBody>
          <a:bodyPr anchor="b" anchorCtr="0"/>
          <a:lstStyle>
            <a:lvl1pPr marL="0" indent="0">
              <a:spcBef>
                <a:spcPts val="0"/>
              </a:spcBef>
              <a:buNone/>
              <a:defRPr sz="1625">
                <a:latin typeface="HGP創英角ｺﾞｼｯｸUB" panose="020B0900000000000000" pitchFamily="50" charset="-128"/>
                <a:ea typeface="HGP創英角ｺﾞｼｯｸUB" panose="020B0900000000000000" pitchFamily="50" charset="-128"/>
              </a:defRPr>
            </a:lvl1pPr>
            <a:lvl2pPr marL="306983" indent="0">
              <a:spcBef>
                <a:spcPts val="0"/>
              </a:spcBef>
              <a:buNone/>
              <a:defRPr sz="1625">
                <a:latin typeface="HGP創英角ｺﾞｼｯｸUB" panose="020B0900000000000000" pitchFamily="50" charset="-128"/>
                <a:ea typeface="HGP創英角ｺﾞｼｯｸUB" panose="020B0900000000000000" pitchFamily="50" charset="-128"/>
              </a:defRPr>
            </a:lvl2pPr>
            <a:lvl3pPr marL="613966" indent="0">
              <a:spcBef>
                <a:spcPts val="0"/>
              </a:spcBef>
              <a:buNone/>
              <a:defRPr sz="1625">
                <a:latin typeface="HGP創英角ｺﾞｼｯｸUB" panose="020B0900000000000000" pitchFamily="50" charset="-128"/>
                <a:ea typeface="HGP創英角ｺﾞｼｯｸUB" panose="020B0900000000000000" pitchFamily="50" charset="-128"/>
              </a:defRPr>
            </a:lvl3pPr>
            <a:lvl4pPr marL="928688" indent="0">
              <a:spcBef>
                <a:spcPts val="0"/>
              </a:spcBef>
              <a:buNone/>
              <a:defRPr sz="1625">
                <a:latin typeface="HGP創英角ｺﾞｼｯｸUB" panose="020B0900000000000000" pitchFamily="50" charset="-128"/>
                <a:ea typeface="HGP創英角ｺﾞｼｯｸUB" panose="020B0900000000000000" pitchFamily="50" charset="-128"/>
              </a:defRPr>
            </a:lvl4pPr>
            <a:lvl5pPr marL="1239539" indent="0">
              <a:spcBef>
                <a:spcPts val="0"/>
              </a:spcBef>
              <a:buNone/>
              <a:defRPr sz="1625">
                <a:latin typeface="HGP創英角ｺﾞｼｯｸUB" panose="020B0900000000000000" pitchFamily="50" charset="-128"/>
                <a:ea typeface="HGP創英角ｺﾞｼｯｸUB" panose="020B09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p:txBody>
      </p:sp>
      <p:sp>
        <p:nvSpPr>
          <p:cNvPr id="6" name="テキスト プレースホルダ 20"/>
          <p:cNvSpPr>
            <a:spLocks noGrp="1"/>
          </p:cNvSpPr>
          <p:nvPr>
            <p:ph type="body" sz="quarter" idx="16"/>
          </p:nvPr>
        </p:nvSpPr>
        <p:spPr>
          <a:xfrm>
            <a:off x="199577" y="1556740"/>
            <a:ext cx="9505950" cy="4967884"/>
          </a:xfrm>
          <a:prstGeom prst="rect">
            <a:avLst/>
          </a:prstGeom>
        </p:spPr>
        <p:txBody>
          <a:bodyPr/>
          <a:lstStyle>
            <a:lvl1pPr>
              <a:defRPr sz="1300">
                <a:latin typeface="+mn-lt"/>
                <a:ea typeface="+mn-ea"/>
              </a:defRPr>
            </a:lvl1pPr>
            <a:lvl2pPr>
              <a:defRPr sz="1138">
                <a:latin typeface="+mn-lt"/>
                <a:ea typeface="+mn-ea"/>
              </a:defRPr>
            </a:lvl2pPr>
            <a:lvl3pPr>
              <a:defRPr sz="1138">
                <a:latin typeface="+mn-lt"/>
                <a:ea typeface="+mj-ea"/>
              </a:defRPr>
            </a:lvl3pPr>
            <a:lvl4pPr>
              <a:defRPr sz="975">
                <a:latin typeface="+mn-lt"/>
                <a:ea typeface="+mn-ea"/>
              </a:defRPr>
            </a:lvl4pPr>
            <a:lvl5pPr>
              <a:defRPr sz="975">
                <a:latin typeface="+mn-lt"/>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704543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標準（スペース大）">
    <p:spTree>
      <p:nvGrpSpPr>
        <p:cNvPr id="1" name=""/>
        <p:cNvGrpSpPr/>
        <p:nvPr/>
      </p:nvGrpSpPr>
      <p:grpSpPr>
        <a:xfrm>
          <a:off x="0" y="0"/>
          <a:ext cx="0" cy="0"/>
          <a:chOff x="0" y="0"/>
          <a:chExt cx="0" cy="0"/>
        </a:xfrm>
      </p:grpSpPr>
      <p:sp>
        <p:nvSpPr>
          <p:cNvPr id="4" name="Line 26"/>
          <p:cNvSpPr>
            <a:spLocks noChangeShapeType="1"/>
          </p:cNvSpPr>
          <p:nvPr userDrawn="1"/>
        </p:nvSpPr>
        <p:spPr bwMode="auto">
          <a:xfrm>
            <a:off x="200472" y="980728"/>
            <a:ext cx="9505503" cy="0"/>
          </a:xfrm>
          <a:prstGeom prst="line">
            <a:avLst/>
          </a:prstGeom>
          <a:noFill/>
          <a:ln w="3175">
            <a:solidFill>
              <a:schemeClr val="bg2"/>
            </a:solidFill>
            <a:prstDash val="solid"/>
            <a:round/>
            <a:headEnd/>
            <a:tailEnd/>
          </a:ln>
          <a:effectLst/>
        </p:spPr>
        <p:txBody>
          <a:bodyPr/>
          <a:lstStyle/>
          <a:p>
            <a:pPr>
              <a:defRPr/>
            </a:pPr>
            <a:endParaRPr lang="ja-JP" altLang="en-US" sz="1463" dirty="0">
              <a:solidFill>
                <a:prstClr val="black"/>
              </a:solidFill>
            </a:endParaRPr>
          </a:p>
        </p:txBody>
      </p:sp>
      <p:grpSp>
        <p:nvGrpSpPr>
          <p:cNvPr id="5" name="グループ化 4"/>
          <p:cNvGrpSpPr/>
          <p:nvPr userDrawn="1"/>
        </p:nvGrpSpPr>
        <p:grpSpPr>
          <a:xfrm>
            <a:off x="200472" y="6597354"/>
            <a:ext cx="355987" cy="179051"/>
            <a:chOff x="9061509" y="188968"/>
            <a:chExt cx="572011" cy="287704"/>
          </a:xfrm>
          <a:solidFill>
            <a:schemeClr val="accent6"/>
          </a:solidFill>
        </p:grpSpPr>
        <p:sp>
          <p:nvSpPr>
            <p:cNvPr id="6"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sz="1463" dirty="0">
                <a:solidFill>
                  <a:prstClr val="black"/>
                </a:solidFill>
              </a:endParaRPr>
            </a:p>
          </p:txBody>
        </p:sp>
        <p:sp>
          <p:nvSpPr>
            <p:cNvPr id="7"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sz="1463" dirty="0">
                <a:solidFill>
                  <a:prstClr val="black"/>
                </a:solidFill>
              </a:endParaRPr>
            </a:p>
          </p:txBody>
        </p:sp>
      </p:grpSp>
      <p:sp>
        <p:nvSpPr>
          <p:cNvPr id="8" name="テキスト ボックス 7"/>
          <p:cNvSpPr txBox="1"/>
          <p:nvPr userDrawn="1"/>
        </p:nvSpPr>
        <p:spPr>
          <a:xfrm>
            <a:off x="632498" y="6597352"/>
            <a:ext cx="3528392" cy="192360"/>
          </a:xfrm>
          <a:prstGeom prst="rect">
            <a:avLst/>
          </a:prstGeom>
          <a:noFill/>
        </p:spPr>
        <p:txBody>
          <a:bodyPr wrap="square" lIns="0" rIns="0" rtlCol="0">
            <a:spAutoFit/>
          </a:bodyPr>
          <a:lstStyle/>
          <a:p>
            <a:pPr>
              <a:defRPr/>
            </a:pPr>
            <a:r>
              <a:rPr kumimoji="0" lang="en-US" altLang="ja-JP" sz="650" dirty="0">
                <a:solidFill>
                  <a:srgbClr val="000000"/>
                </a:solidFill>
                <a:cs typeface="Arial" panose="020B0604020202020204" pitchFamily="34" charset="0"/>
              </a:rPr>
              <a:t>Copyright</a:t>
            </a:r>
            <a:r>
              <a:rPr kumimoji="0" lang="ja-JP" altLang="en-US" sz="650" dirty="0">
                <a:solidFill>
                  <a:srgbClr val="000000"/>
                </a:solidFill>
                <a:cs typeface="Arial" panose="020B0604020202020204" pitchFamily="34" charset="0"/>
              </a:rPr>
              <a:t>（</a:t>
            </a:r>
            <a:r>
              <a:rPr kumimoji="0" lang="en-US" altLang="ja-JP" sz="650" dirty="0">
                <a:solidFill>
                  <a:srgbClr val="000000"/>
                </a:solidFill>
                <a:cs typeface="Arial" panose="020B0604020202020204" pitchFamily="34" charset="0"/>
              </a:rPr>
              <a:t>C</a:t>
            </a:r>
            <a:r>
              <a:rPr kumimoji="0" lang="ja-JP" altLang="en-US" sz="650" dirty="0">
                <a:solidFill>
                  <a:srgbClr val="000000"/>
                </a:solidFill>
                <a:cs typeface="Arial" panose="020B0604020202020204" pitchFamily="34" charset="0"/>
              </a:rPr>
              <a:t>） </a:t>
            </a:r>
            <a:r>
              <a:rPr kumimoji="0" lang="en-US" altLang="ja-JP" sz="650" dirty="0">
                <a:solidFill>
                  <a:srgbClr val="000000"/>
                </a:solidFill>
                <a:cs typeface="Arial" panose="020B0604020202020204" pitchFamily="34" charset="0"/>
              </a:rPr>
              <a:t>Nomura Research Institute, Ltd. All rights reserved.</a:t>
            </a:r>
          </a:p>
        </p:txBody>
      </p:sp>
      <p:sp>
        <p:nvSpPr>
          <p:cNvPr id="9" name="テキスト ボックス 8"/>
          <p:cNvSpPr txBox="1"/>
          <p:nvPr userDrawn="1"/>
        </p:nvSpPr>
        <p:spPr>
          <a:xfrm>
            <a:off x="8913440" y="6581002"/>
            <a:ext cx="720080" cy="242374"/>
          </a:xfrm>
          <a:prstGeom prst="rect">
            <a:avLst/>
          </a:prstGeom>
          <a:noFill/>
        </p:spPr>
        <p:txBody>
          <a:bodyPr wrap="square" lIns="0" rIns="0" rtlCol="0">
            <a:spAutoFit/>
          </a:bodyPr>
          <a:lstStyle/>
          <a:p>
            <a:pPr algn="r"/>
            <a:fld id="{6DD9FF53-5E75-4890-BA22-699EFFF134BB}" type="slidenum">
              <a:rPr lang="ja-JP" altLang="en-US" sz="975">
                <a:solidFill>
                  <a:prstClr val="black"/>
                </a:solidFill>
              </a:rPr>
              <a:pPr algn="r"/>
              <a:t>‹#›</a:t>
            </a:fld>
            <a:endParaRPr lang="ja-JP" altLang="en-US" sz="975" dirty="0">
              <a:solidFill>
                <a:prstClr val="black"/>
              </a:solidFill>
            </a:endParaRPr>
          </a:p>
        </p:txBody>
      </p:sp>
      <p:sp>
        <p:nvSpPr>
          <p:cNvPr id="11" name="タイトル 7"/>
          <p:cNvSpPr>
            <a:spLocks noGrp="1"/>
          </p:cNvSpPr>
          <p:nvPr>
            <p:ph type="title"/>
          </p:nvPr>
        </p:nvSpPr>
        <p:spPr>
          <a:xfrm>
            <a:off x="200472" y="188550"/>
            <a:ext cx="9505055" cy="360050"/>
          </a:xfrm>
        </p:spPr>
        <p:txBody>
          <a:bodyPr>
            <a:normAutofit/>
          </a:bodyPr>
          <a:lstStyle>
            <a:lvl1pPr>
              <a:defRPr sz="1138"/>
            </a:lvl1pPr>
          </a:lstStyle>
          <a:p>
            <a:r>
              <a:rPr kumimoji="1" lang="ja-JP" altLang="en-US" dirty="0"/>
              <a:t>マスタ タイトルの書式設定</a:t>
            </a:r>
          </a:p>
        </p:txBody>
      </p:sp>
      <p:sp>
        <p:nvSpPr>
          <p:cNvPr id="12" name="テキスト プレースホルダー 12"/>
          <p:cNvSpPr>
            <a:spLocks noGrp="1"/>
          </p:cNvSpPr>
          <p:nvPr>
            <p:ph type="body" sz="quarter" idx="15"/>
          </p:nvPr>
        </p:nvSpPr>
        <p:spPr>
          <a:xfrm>
            <a:off x="200026" y="549277"/>
            <a:ext cx="9505950" cy="359445"/>
          </a:xfrm>
        </p:spPr>
        <p:txBody>
          <a:bodyPr anchor="b" anchorCtr="0"/>
          <a:lstStyle>
            <a:lvl1pPr marL="0" indent="0">
              <a:spcBef>
                <a:spcPts val="0"/>
              </a:spcBef>
              <a:buNone/>
              <a:defRPr sz="1625">
                <a:latin typeface="HGP創英角ｺﾞｼｯｸUB" panose="020B0900000000000000" pitchFamily="50" charset="-128"/>
                <a:ea typeface="HGP創英角ｺﾞｼｯｸUB" panose="020B0900000000000000" pitchFamily="50" charset="-128"/>
              </a:defRPr>
            </a:lvl1pPr>
            <a:lvl2pPr marL="306983" indent="0">
              <a:spcBef>
                <a:spcPts val="0"/>
              </a:spcBef>
              <a:buNone/>
              <a:defRPr sz="1625">
                <a:latin typeface="HGP創英角ｺﾞｼｯｸUB" panose="020B0900000000000000" pitchFamily="50" charset="-128"/>
                <a:ea typeface="HGP創英角ｺﾞｼｯｸUB" panose="020B0900000000000000" pitchFamily="50" charset="-128"/>
              </a:defRPr>
            </a:lvl2pPr>
            <a:lvl3pPr marL="613966" indent="0">
              <a:spcBef>
                <a:spcPts val="0"/>
              </a:spcBef>
              <a:buNone/>
              <a:defRPr sz="1625">
                <a:latin typeface="HGP創英角ｺﾞｼｯｸUB" panose="020B0900000000000000" pitchFamily="50" charset="-128"/>
                <a:ea typeface="HGP創英角ｺﾞｼｯｸUB" panose="020B0900000000000000" pitchFamily="50" charset="-128"/>
              </a:defRPr>
            </a:lvl3pPr>
            <a:lvl4pPr marL="928688" indent="0">
              <a:spcBef>
                <a:spcPts val="0"/>
              </a:spcBef>
              <a:buNone/>
              <a:defRPr sz="1625">
                <a:latin typeface="HGP創英角ｺﾞｼｯｸUB" panose="020B0900000000000000" pitchFamily="50" charset="-128"/>
                <a:ea typeface="HGP創英角ｺﾞｼｯｸUB" panose="020B0900000000000000" pitchFamily="50" charset="-128"/>
              </a:defRPr>
            </a:lvl4pPr>
            <a:lvl5pPr marL="1239539" indent="0">
              <a:spcBef>
                <a:spcPts val="0"/>
              </a:spcBef>
              <a:buNone/>
              <a:defRPr sz="1625">
                <a:latin typeface="HGP創英角ｺﾞｼｯｸUB" panose="020B0900000000000000" pitchFamily="50" charset="-128"/>
                <a:ea typeface="HGP創英角ｺﾞｼｯｸUB" panose="020B0900000000000000" pitchFamily="50" charset="-128"/>
              </a:defRPr>
            </a:lvl5pPr>
          </a:lstStyle>
          <a:p>
            <a:pPr lvl="0"/>
            <a:r>
              <a:rPr kumimoji="1" lang="ja-JP" altLang="en-US" dirty="0"/>
              <a:t>マスター テキストの書式設定</a:t>
            </a:r>
          </a:p>
        </p:txBody>
      </p:sp>
      <p:sp>
        <p:nvSpPr>
          <p:cNvPr id="13" name="テキスト プレースホルダ 20"/>
          <p:cNvSpPr>
            <a:spLocks noGrp="1"/>
          </p:cNvSpPr>
          <p:nvPr>
            <p:ph type="body" sz="quarter" idx="16"/>
          </p:nvPr>
        </p:nvSpPr>
        <p:spPr>
          <a:xfrm>
            <a:off x="199711" y="1126927"/>
            <a:ext cx="9505950" cy="5327871"/>
          </a:xfrm>
          <a:prstGeom prst="rect">
            <a:avLst/>
          </a:prstGeom>
        </p:spPr>
        <p:txBody>
          <a:bodyPr/>
          <a:lstStyle>
            <a:lvl1pPr>
              <a:defRPr sz="1300">
                <a:latin typeface="+mn-lt"/>
                <a:ea typeface="+mn-ea"/>
              </a:defRPr>
            </a:lvl1pPr>
            <a:lvl2pPr>
              <a:defRPr sz="1138">
                <a:latin typeface="+mn-lt"/>
                <a:ea typeface="+mn-ea"/>
              </a:defRPr>
            </a:lvl2pPr>
            <a:lvl3pPr>
              <a:defRPr sz="1138">
                <a:latin typeface="+mn-lt"/>
                <a:ea typeface="+mj-ea"/>
              </a:defRPr>
            </a:lvl3pPr>
            <a:lvl4pPr>
              <a:defRPr sz="975">
                <a:latin typeface="+mn-lt"/>
                <a:ea typeface="+mn-ea"/>
              </a:defRPr>
            </a:lvl4pPr>
            <a:lvl5pPr>
              <a:defRPr sz="975">
                <a:latin typeface="+mn-lt"/>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45462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タイトル 7"/>
          <p:cNvSpPr>
            <a:spLocks noGrp="1"/>
          </p:cNvSpPr>
          <p:nvPr>
            <p:ph type="title"/>
          </p:nvPr>
        </p:nvSpPr>
        <p:spPr>
          <a:xfrm>
            <a:off x="200472" y="188550"/>
            <a:ext cx="9505055" cy="360050"/>
          </a:xfrm>
        </p:spPr>
        <p:txBody>
          <a:bodyPr>
            <a:normAutofit/>
          </a:bodyPr>
          <a:lstStyle>
            <a:lvl1pPr>
              <a:defRPr sz="1138"/>
            </a:lvl1pPr>
          </a:lstStyle>
          <a:p>
            <a:r>
              <a:rPr kumimoji="1" lang="ja-JP" altLang="en-US" dirty="0"/>
              <a:t>マスタ タイトルの書式設定</a:t>
            </a:r>
          </a:p>
        </p:txBody>
      </p:sp>
      <p:sp>
        <p:nvSpPr>
          <p:cNvPr id="5" name="テキスト プレースホルダー 12"/>
          <p:cNvSpPr>
            <a:spLocks noGrp="1"/>
          </p:cNvSpPr>
          <p:nvPr>
            <p:ph type="body" sz="quarter" idx="15"/>
          </p:nvPr>
        </p:nvSpPr>
        <p:spPr>
          <a:xfrm>
            <a:off x="200026" y="549275"/>
            <a:ext cx="9505950" cy="719138"/>
          </a:xfrm>
        </p:spPr>
        <p:txBody>
          <a:bodyPr anchor="b" anchorCtr="0"/>
          <a:lstStyle>
            <a:lvl1pPr marL="0" indent="0">
              <a:spcBef>
                <a:spcPts val="0"/>
              </a:spcBef>
              <a:buNone/>
              <a:defRPr sz="1625">
                <a:latin typeface="HGP創英角ｺﾞｼｯｸUB" panose="020B0900000000000000" pitchFamily="50" charset="-128"/>
                <a:ea typeface="HGP創英角ｺﾞｼｯｸUB" panose="020B0900000000000000" pitchFamily="50" charset="-128"/>
              </a:defRPr>
            </a:lvl1pPr>
            <a:lvl2pPr marL="306983" indent="0">
              <a:spcBef>
                <a:spcPts val="0"/>
              </a:spcBef>
              <a:buNone/>
              <a:defRPr sz="1625">
                <a:latin typeface="HGP創英角ｺﾞｼｯｸUB" panose="020B0900000000000000" pitchFamily="50" charset="-128"/>
                <a:ea typeface="HGP創英角ｺﾞｼｯｸUB" panose="020B0900000000000000" pitchFamily="50" charset="-128"/>
              </a:defRPr>
            </a:lvl2pPr>
            <a:lvl3pPr marL="613966" indent="0">
              <a:spcBef>
                <a:spcPts val="0"/>
              </a:spcBef>
              <a:buNone/>
              <a:defRPr sz="1625">
                <a:latin typeface="HGP創英角ｺﾞｼｯｸUB" panose="020B0900000000000000" pitchFamily="50" charset="-128"/>
                <a:ea typeface="HGP創英角ｺﾞｼｯｸUB" panose="020B0900000000000000" pitchFamily="50" charset="-128"/>
              </a:defRPr>
            </a:lvl3pPr>
            <a:lvl4pPr marL="928688" indent="0">
              <a:spcBef>
                <a:spcPts val="0"/>
              </a:spcBef>
              <a:buNone/>
              <a:defRPr sz="1625">
                <a:latin typeface="HGP創英角ｺﾞｼｯｸUB" panose="020B0900000000000000" pitchFamily="50" charset="-128"/>
                <a:ea typeface="HGP創英角ｺﾞｼｯｸUB" panose="020B0900000000000000" pitchFamily="50" charset="-128"/>
              </a:defRPr>
            </a:lvl4pPr>
            <a:lvl5pPr marL="1239539" indent="0">
              <a:spcBef>
                <a:spcPts val="0"/>
              </a:spcBef>
              <a:buNone/>
              <a:defRPr sz="1625">
                <a:latin typeface="HGP創英角ｺﾞｼｯｸUB" panose="020B0900000000000000" pitchFamily="50" charset="-128"/>
                <a:ea typeface="HGP創英角ｺﾞｼｯｸUB" panose="020B09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p:txBody>
      </p:sp>
    </p:spTree>
    <p:extLst>
      <p:ext uri="{BB962C8B-B14F-4D97-AF65-F5344CB8AC3E}">
        <p14:creationId xmlns:p14="http://schemas.microsoft.com/office/powerpoint/2010/main" val="2907724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プロフィール">
    <p:spTree>
      <p:nvGrpSpPr>
        <p:cNvPr id="1" name=""/>
        <p:cNvGrpSpPr/>
        <p:nvPr/>
      </p:nvGrpSpPr>
      <p:grpSpPr>
        <a:xfrm>
          <a:off x="0" y="0"/>
          <a:ext cx="0" cy="0"/>
          <a:chOff x="0" y="0"/>
          <a:chExt cx="0" cy="0"/>
        </a:xfrm>
      </p:grpSpPr>
      <p:graphicFrame>
        <p:nvGraphicFramePr>
          <p:cNvPr id="4" name="Group 3"/>
          <p:cNvGraphicFramePr>
            <a:graphicFrameLocks noGrp="1"/>
          </p:cNvGraphicFramePr>
          <p:nvPr userDrawn="1"/>
        </p:nvGraphicFramePr>
        <p:xfrm>
          <a:off x="200026" y="1340770"/>
          <a:ext cx="9505950" cy="5113213"/>
        </p:xfrm>
        <a:graphic>
          <a:graphicData uri="http://schemas.openxmlformats.org/drawingml/2006/table">
            <a:tbl>
              <a:tblPr/>
              <a:tblGrid>
                <a:gridCol w="4139688">
                  <a:extLst>
                    <a:ext uri="{9D8B030D-6E8A-4147-A177-3AD203B41FA5}">
                      <a16:colId xmlns:a16="http://schemas.microsoft.com/office/drawing/2014/main" val="20000"/>
                    </a:ext>
                  </a:extLst>
                </a:gridCol>
                <a:gridCol w="5366262">
                  <a:extLst>
                    <a:ext uri="{9D8B030D-6E8A-4147-A177-3AD203B41FA5}">
                      <a16:colId xmlns:a16="http://schemas.microsoft.com/office/drawing/2014/main" val="20001"/>
                    </a:ext>
                  </a:extLst>
                </a:gridCol>
              </a:tblGrid>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経歴</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主要プロジェクト</a:t>
                      </a:r>
                    </a:p>
                  </a:txBody>
                  <a:tcPr marL="152400" marT="95250" marB="95250" anchor="ctr"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1699486">
                <a:tc>
                  <a:txBody>
                    <a:bodyPr/>
                    <a:lstStyle/>
                    <a:p>
                      <a:pPr marL="0" marR="0" lvl="0" indent="0" algn="just" defTabSz="863600" rtl="0" eaLnBrk="1" fontAlgn="base" latinLnBrk="0" hangingPunct="1">
                        <a:lnSpc>
                          <a:spcPct val="100000"/>
                        </a:lnSpc>
                        <a:spcBef>
                          <a:spcPct val="25000"/>
                        </a:spcBef>
                        <a:spcAft>
                          <a:spcPct val="0"/>
                        </a:spcAft>
                        <a:buClr>
                          <a:schemeClr val="bg2"/>
                        </a:buClr>
                        <a:buSzTx/>
                        <a:buFont typeface="Wingdings" pitchFamily="2" charset="2"/>
                        <a:buNone/>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just" defTabSz="863600" rtl="0" eaLnBrk="1" fontAlgn="base" latinLnBrk="0" hangingPunct="1">
                        <a:lnSpc>
                          <a:spcPct val="100000"/>
                        </a:lnSpc>
                        <a:spcBef>
                          <a:spcPct val="25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専門</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vMerge="1">
                  <a:txBody>
                    <a:bodyPr/>
                    <a:lstStyle/>
                    <a:p>
                      <a:endParaRPr kumimoji="1" lang="ja-JP" altLang="en-US"/>
                    </a:p>
                  </a:txBody>
                  <a:tcPr/>
                </a:tc>
                <a:extLst>
                  <a:ext uri="{0D108BD9-81ED-4DB2-BD59-A6C34878D82A}">
                    <a16:rowId xmlns:a16="http://schemas.microsoft.com/office/drawing/2014/main" val="10002"/>
                  </a:ext>
                </a:extLst>
              </a:tr>
              <a:tr h="2660533">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Char char="n"/>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extLst>
                  <a:ext uri="{0D108BD9-81ED-4DB2-BD59-A6C34878D82A}">
                    <a16:rowId xmlns:a16="http://schemas.microsoft.com/office/drawing/2014/main" val="10003"/>
                  </a:ext>
                </a:extLst>
              </a:tr>
            </a:tbl>
          </a:graphicData>
        </a:graphic>
      </p:graphicFrame>
      <p:sp>
        <p:nvSpPr>
          <p:cNvPr id="5" name="テキスト プレースホルダ 20"/>
          <p:cNvSpPr>
            <a:spLocks noGrp="1"/>
          </p:cNvSpPr>
          <p:nvPr>
            <p:ph type="body" sz="quarter" idx="14"/>
          </p:nvPr>
        </p:nvSpPr>
        <p:spPr>
          <a:xfrm>
            <a:off x="272480" y="1772816"/>
            <a:ext cx="3960440" cy="1512168"/>
          </a:xfrm>
          <a:prstGeom prst="rect">
            <a:avLst/>
          </a:prstGeom>
        </p:spPr>
        <p:txBody>
          <a:bodyPr/>
          <a:lstStyle>
            <a:lvl1pPr>
              <a:defRPr sz="975">
                <a:latin typeface="+mn-ea"/>
                <a:ea typeface="+mn-ea"/>
              </a:defRPr>
            </a:lvl1pPr>
            <a:lvl2pPr marL="290215" indent="-144463">
              <a:defRPr sz="731">
                <a:latin typeface="+mn-ea"/>
                <a:ea typeface="+mn-ea"/>
              </a:defRPr>
            </a:lvl2pPr>
            <a:lvl3pPr>
              <a:defRPr sz="1138">
                <a:latin typeface="+mj-ea"/>
                <a:ea typeface="+mj-ea"/>
              </a:defRPr>
            </a:lvl3pPr>
            <a:lvl4pPr>
              <a:defRPr sz="975">
                <a:latin typeface="+mn-ea"/>
                <a:ea typeface="+mn-ea"/>
              </a:defRPr>
            </a:lvl4pPr>
            <a:lvl5pPr>
              <a:defRPr sz="975"/>
            </a:lvl5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p:txBody>
      </p:sp>
      <p:sp>
        <p:nvSpPr>
          <p:cNvPr id="6" name="テキスト プレースホルダ 20"/>
          <p:cNvSpPr>
            <a:spLocks noGrp="1"/>
          </p:cNvSpPr>
          <p:nvPr>
            <p:ph type="body" sz="quarter" idx="15"/>
          </p:nvPr>
        </p:nvSpPr>
        <p:spPr>
          <a:xfrm>
            <a:off x="272480" y="3861048"/>
            <a:ext cx="3960440" cy="2520280"/>
          </a:xfrm>
          <a:prstGeom prst="rect">
            <a:avLst/>
          </a:prstGeom>
        </p:spPr>
        <p:txBody>
          <a:bodyPr/>
          <a:lstStyle>
            <a:lvl1pPr>
              <a:defRPr sz="975">
                <a:latin typeface="+mn-ea"/>
                <a:ea typeface="+mn-ea"/>
              </a:defRPr>
            </a:lvl1pPr>
            <a:lvl2pPr marL="290215" indent="-144463">
              <a:defRPr sz="731">
                <a:latin typeface="+mn-ea"/>
                <a:ea typeface="+mn-ea"/>
              </a:defRPr>
            </a:lvl2pPr>
            <a:lvl3pPr>
              <a:defRPr sz="1138">
                <a:latin typeface="+mj-ea"/>
                <a:ea typeface="+mj-ea"/>
              </a:defRPr>
            </a:lvl3pPr>
            <a:lvl4pPr>
              <a:defRPr sz="975">
                <a:latin typeface="+mn-ea"/>
                <a:ea typeface="+mn-ea"/>
              </a:defRPr>
            </a:lvl4pPr>
            <a:lvl5pPr>
              <a:defRPr sz="975"/>
            </a:lvl5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p:txBody>
      </p:sp>
      <p:sp>
        <p:nvSpPr>
          <p:cNvPr id="7" name="テキスト プレースホルダ 20"/>
          <p:cNvSpPr>
            <a:spLocks noGrp="1"/>
          </p:cNvSpPr>
          <p:nvPr>
            <p:ph type="body" sz="quarter" idx="16"/>
          </p:nvPr>
        </p:nvSpPr>
        <p:spPr>
          <a:xfrm>
            <a:off x="4448944" y="1772817"/>
            <a:ext cx="5184576" cy="4608513"/>
          </a:xfrm>
          <a:prstGeom prst="rect">
            <a:avLst/>
          </a:prstGeom>
        </p:spPr>
        <p:txBody>
          <a:bodyPr/>
          <a:lstStyle>
            <a:lvl1pPr>
              <a:defRPr sz="975">
                <a:latin typeface="+mn-ea"/>
                <a:ea typeface="+mn-ea"/>
              </a:defRPr>
            </a:lvl1pPr>
            <a:lvl2pPr marL="290215" indent="-144463">
              <a:defRPr sz="731">
                <a:latin typeface="+mn-ea"/>
                <a:ea typeface="+mn-ea"/>
              </a:defRPr>
            </a:lvl2pPr>
            <a:lvl3pPr>
              <a:defRPr sz="1138">
                <a:latin typeface="+mj-ea"/>
                <a:ea typeface="+mj-ea"/>
              </a:defRPr>
            </a:lvl3pPr>
            <a:lvl4pPr>
              <a:defRPr sz="975">
                <a:latin typeface="+mn-ea"/>
                <a:ea typeface="+mn-ea"/>
              </a:defRPr>
            </a:lvl4pPr>
            <a:lvl5pPr>
              <a:defRPr sz="975"/>
            </a:lvl5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410818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blank" preserve="1">
  <p:cSld name="NRIロゴ">
    <p:spTree>
      <p:nvGrpSpPr>
        <p:cNvPr id="1" name=""/>
        <p:cNvGrpSpPr/>
        <p:nvPr/>
      </p:nvGrpSpPr>
      <p:grpSpPr>
        <a:xfrm>
          <a:off x="0" y="0"/>
          <a:ext cx="0" cy="0"/>
          <a:chOff x="0" y="0"/>
          <a:chExt cx="0" cy="0"/>
        </a:xfrm>
      </p:grpSpPr>
      <p:grpSp>
        <p:nvGrpSpPr>
          <p:cNvPr id="32" name="グループ化 31"/>
          <p:cNvGrpSpPr>
            <a:grpSpLocks noChangeAspect="1"/>
          </p:cNvGrpSpPr>
          <p:nvPr userDrawn="1"/>
        </p:nvGrpSpPr>
        <p:grpSpPr>
          <a:xfrm>
            <a:off x="2216696" y="1917120"/>
            <a:ext cx="5409096" cy="2592000"/>
            <a:chOff x="539552" y="3284984"/>
            <a:chExt cx="6537211" cy="3132584"/>
          </a:xfrm>
        </p:grpSpPr>
        <p:pic>
          <p:nvPicPr>
            <p:cNvPr id="33"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4" name="Freeform 290"/>
            <p:cNvSpPr>
              <a:spLocks noChangeAspect="1"/>
            </p:cNvSpPr>
            <p:nvPr userDrawn="1"/>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sz="1463" dirty="0">
                <a:solidFill>
                  <a:prstClr val="black"/>
                </a:solidFill>
              </a:endParaRPr>
            </a:p>
          </p:txBody>
        </p:sp>
        <p:sp>
          <p:nvSpPr>
            <p:cNvPr id="35" name="Freeform 291"/>
            <p:cNvSpPr>
              <a:spLocks noChangeAspect="1"/>
            </p:cNvSpPr>
            <p:nvPr userDrawn="1"/>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sz="1463" dirty="0">
                <a:solidFill>
                  <a:prstClr val="black"/>
                </a:solidFill>
              </a:endParaRPr>
            </a:p>
          </p:txBody>
        </p:sp>
        <p:sp>
          <p:nvSpPr>
            <p:cNvPr id="36" name="Freeform 292"/>
            <p:cNvSpPr>
              <a:spLocks noChangeAspect="1"/>
            </p:cNvSpPr>
            <p:nvPr userDrawn="1"/>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37" name="Freeform 293"/>
            <p:cNvSpPr>
              <a:spLocks noChangeAspect="1"/>
            </p:cNvSpPr>
            <p:nvPr userDrawn="1"/>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38" name="Rectangle 294"/>
            <p:cNvSpPr>
              <a:spLocks noChangeAspect="1" noChangeArrowheads="1"/>
            </p:cNvSpPr>
            <p:nvPr userDrawn="1"/>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sz="1463" dirty="0">
                <a:solidFill>
                  <a:prstClr val="black"/>
                </a:solidFill>
              </a:endParaRPr>
            </a:p>
          </p:txBody>
        </p:sp>
        <p:sp>
          <p:nvSpPr>
            <p:cNvPr id="39" name="Freeform 295"/>
            <p:cNvSpPr>
              <a:spLocks noChangeAspect="1"/>
            </p:cNvSpPr>
            <p:nvPr userDrawn="1"/>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40" name="Freeform 296"/>
            <p:cNvSpPr>
              <a:spLocks noChangeAspect="1"/>
            </p:cNvSpPr>
            <p:nvPr userDrawn="1"/>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41" name="Freeform 297"/>
            <p:cNvSpPr>
              <a:spLocks noChangeAspect="1" noEditPoints="1"/>
            </p:cNvSpPr>
            <p:nvPr userDrawn="1"/>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42" name="Freeform 298"/>
            <p:cNvSpPr>
              <a:spLocks noChangeAspect="1" noEditPoints="1"/>
            </p:cNvSpPr>
            <p:nvPr userDrawn="1"/>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sz="1463" dirty="0">
                <a:solidFill>
                  <a:prstClr val="black"/>
                </a:solidFill>
              </a:endParaRPr>
            </a:p>
          </p:txBody>
        </p:sp>
        <p:sp>
          <p:nvSpPr>
            <p:cNvPr id="43" name="Freeform 299"/>
            <p:cNvSpPr>
              <a:spLocks noChangeAspect="1" noEditPoints="1"/>
            </p:cNvSpPr>
            <p:nvPr userDrawn="1"/>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44" name="Freeform 300"/>
            <p:cNvSpPr>
              <a:spLocks noChangeAspect="1"/>
            </p:cNvSpPr>
            <p:nvPr userDrawn="1"/>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45" name="Freeform 301"/>
            <p:cNvSpPr>
              <a:spLocks noChangeAspect="1"/>
            </p:cNvSpPr>
            <p:nvPr userDrawn="1"/>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46" name="Freeform 302"/>
            <p:cNvSpPr>
              <a:spLocks noChangeAspect="1"/>
            </p:cNvSpPr>
            <p:nvPr userDrawn="1"/>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47" name="Freeform 303"/>
            <p:cNvSpPr>
              <a:spLocks noChangeAspect="1" noEditPoints="1"/>
            </p:cNvSpPr>
            <p:nvPr userDrawn="1"/>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48" name="Freeform 304"/>
            <p:cNvSpPr>
              <a:spLocks noChangeAspect="1" noEditPoints="1"/>
            </p:cNvSpPr>
            <p:nvPr userDrawn="1"/>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49" name="Freeform 305"/>
            <p:cNvSpPr>
              <a:spLocks noChangeAspect="1" noEditPoints="1"/>
            </p:cNvSpPr>
            <p:nvPr userDrawn="1"/>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50" name="Freeform 306"/>
            <p:cNvSpPr>
              <a:spLocks noChangeAspect="1" noEditPoints="1"/>
            </p:cNvSpPr>
            <p:nvPr userDrawn="1"/>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51" name="Freeform 307"/>
            <p:cNvSpPr>
              <a:spLocks noChangeAspect="1"/>
            </p:cNvSpPr>
            <p:nvPr userDrawn="1"/>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52" name="Freeform 308"/>
            <p:cNvSpPr>
              <a:spLocks noChangeAspect="1"/>
            </p:cNvSpPr>
            <p:nvPr userDrawn="1"/>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53" name="Freeform 309"/>
            <p:cNvSpPr>
              <a:spLocks noChangeAspect="1"/>
            </p:cNvSpPr>
            <p:nvPr userDrawn="1"/>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54" name="Freeform 310"/>
            <p:cNvSpPr>
              <a:spLocks noChangeAspect="1"/>
            </p:cNvSpPr>
            <p:nvPr userDrawn="1"/>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55" name="Freeform 311"/>
            <p:cNvSpPr>
              <a:spLocks noChangeAspect="1"/>
            </p:cNvSpPr>
            <p:nvPr userDrawn="1"/>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56" name="Freeform 312"/>
            <p:cNvSpPr>
              <a:spLocks noChangeAspect="1"/>
            </p:cNvSpPr>
            <p:nvPr userDrawn="1"/>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57" name="Freeform 313"/>
            <p:cNvSpPr>
              <a:spLocks noChangeAspect="1"/>
            </p:cNvSpPr>
            <p:nvPr userDrawn="1"/>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58" name="Freeform 314"/>
            <p:cNvSpPr>
              <a:spLocks noChangeAspect="1"/>
            </p:cNvSpPr>
            <p:nvPr userDrawn="1"/>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sp>
          <p:nvSpPr>
            <p:cNvPr id="59" name="Freeform 315"/>
            <p:cNvSpPr>
              <a:spLocks noChangeAspect="1" noEditPoints="1"/>
            </p:cNvSpPr>
            <p:nvPr userDrawn="1"/>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sz="1463" dirty="0">
                <a:solidFill>
                  <a:prstClr val="black"/>
                </a:solidFill>
              </a:endParaRPr>
            </a:p>
          </p:txBody>
        </p:sp>
      </p:grpSp>
    </p:spTree>
    <p:extLst>
      <p:ext uri="{BB962C8B-B14F-4D97-AF65-F5344CB8AC3E}">
        <p14:creationId xmlns:p14="http://schemas.microsoft.com/office/powerpoint/2010/main" val="4443372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 3"/>
          <p:cNvSpPr>
            <a:spLocks noGrp="1"/>
          </p:cNvSpPr>
          <p:nvPr>
            <p:ph type="sldNum" sz="quarter" idx="10"/>
          </p:nvPr>
        </p:nvSpPr>
        <p:spPr>
          <a:xfrm>
            <a:off x="9017000" y="6629400"/>
            <a:ext cx="660400" cy="228600"/>
          </a:xfrm>
          <a:prstGeom prst="rect">
            <a:avLst/>
          </a:prstGeom>
        </p:spPr>
        <p:txBody>
          <a:bodyPr/>
          <a:lstStyle>
            <a:lvl1pPr>
              <a:defRPr/>
            </a:lvl1pPr>
          </a:lstStyle>
          <a:p>
            <a:fld id="{6BE8D4EC-C76A-49B9-B964-4D2D58692614}" type="slidenum">
              <a:rPr lang="en-US" altLang="ja-JP">
                <a:solidFill>
                  <a:srgbClr val="000000"/>
                </a:solidFill>
              </a:rPr>
              <a:pPr/>
              <a:t>‹#›</a:t>
            </a:fld>
            <a:endParaRPr lang="en-US" altLang="ja-JP">
              <a:solidFill>
                <a:srgbClr val="000000"/>
              </a:solidFill>
            </a:endParaRPr>
          </a:p>
        </p:txBody>
      </p:sp>
    </p:spTree>
    <p:extLst>
      <p:ext uri="{BB962C8B-B14F-4D97-AF65-F5344CB8AC3E}">
        <p14:creationId xmlns:p14="http://schemas.microsoft.com/office/powerpoint/2010/main" val="34934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目次（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02427" y="1120655"/>
            <a:ext cx="6901149" cy="5135766"/>
          </a:xfrm>
        </p:spPr>
        <p:txBody>
          <a:bodyPr>
            <a:normAutofit/>
          </a:bodyPr>
          <a:lstStyle>
            <a:lvl1pPr marL="361950" indent="-361950">
              <a:lnSpc>
                <a:spcPct val="150000"/>
              </a:lnSpc>
              <a:spcBef>
                <a:spcPts val="0"/>
              </a:spcBef>
              <a:buClr>
                <a:schemeClr val="accent1"/>
              </a:buClr>
              <a:buFont typeface="+mj-lt"/>
              <a:buAutoNum type="arabicPeriod"/>
              <a:tabLst/>
              <a:defRPr sz="1600" b="0">
                <a:latin typeface="+mn-lt"/>
                <a:ea typeface="+mn-ea"/>
              </a:defRPr>
            </a:lvl1pPr>
            <a:lvl2pPr marL="673100" indent="-268288">
              <a:buFont typeface="+mj-lt"/>
              <a:buAutoNum type="arabicPeriod"/>
              <a:tabLst/>
              <a:defRPr>
                <a:latin typeface="+mn-lt"/>
                <a:ea typeface="+mn-ea"/>
              </a:defRPr>
            </a:lvl2pPr>
            <a:lvl3pPr marL="984250" indent="-180975">
              <a:tabLst/>
              <a:defRPr>
                <a:latin typeface="+mn-lt"/>
                <a:ea typeface="+mn-ea"/>
              </a:defRPr>
            </a:lvl3pPr>
            <a:lvl4pPr marL="1252538" indent="-225425">
              <a:tabLst/>
              <a:defRPr>
                <a:latin typeface="+mn-lt"/>
                <a:ea typeface="+mn-ea"/>
              </a:defRPr>
            </a:lvl4pPr>
            <a:lvl5pPr marL="1468438" indent="-173038">
              <a:buFont typeface="システムフォント"/>
              <a:buChar char="-"/>
              <a:tabLst/>
              <a:defRPr>
                <a:latin typeface="+mn-lt"/>
                <a:ea typeface="+mn-ea"/>
              </a:defRPr>
            </a:lvl5pPr>
          </a:lstStyle>
          <a:p>
            <a:pPr lvl="0"/>
            <a:r>
              <a:rPr lang="ja-JP" altLang="en-US"/>
              <a:t>マスター テキストの書式設定</a:t>
            </a:r>
            <a:endParaRPr lang="en-US" altLang="ja-JP" dirty="0"/>
          </a:p>
          <a:p>
            <a:pPr lvl="1"/>
            <a:r>
              <a:rPr lang="ja-JP" altLang="en-US"/>
              <a:t>第 </a:t>
            </a:r>
            <a:r>
              <a:rPr lang="en-US" altLang="ja-JP" dirty="0"/>
              <a:t>2 </a:t>
            </a:r>
            <a:r>
              <a:rPr lang="ja-JP" altLang="en-US"/>
              <a:t>レベル</a:t>
            </a:r>
            <a:endParaRPr lang="en-US" altLang="ja-JP" dirty="0"/>
          </a:p>
          <a:p>
            <a:pPr lvl="2"/>
            <a:r>
              <a:rPr lang="ja-JP" altLang="en-US"/>
              <a:t>第 </a:t>
            </a:r>
            <a:r>
              <a:rPr lang="en-US" altLang="ja-JP" dirty="0"/>
              <a:t>3 </a:t>
            </a:r>
            <a:r>
              <a:rPr lang="ja-JP" altLang="en-US"/>
              <a:t>レベル</a:t>
            </a:r>
            <a:endParaRPr lang="en-US" altLang="ja-JP" dirty="0"/>
          </a:p>
          <a:p>
            <a:pPr lvl="3"/>
            <a:r>
              <a:rPr lang="ja-JP" altLang="en-US"/>
              <a:t>第 </a:t>
            </a:r>
            <a:r>
              <a:rPr lang="en-US" altLang="ja-JP" dirty="0"/>
              <a:t>4 </a:t>
            </a:r>
            <a:r>
              <a:rPr lang="ja-JP" altLang="en-US"/>
              <a:t>レベル</a:t>
            </a:r>
            <a:endParaRPr lang="en-US" altLang="ja-JP" dirty="0"/>
          </a:p>
          <a:p>
            <a:pPr lvl="4"/>
            <a:r>
              <a:rPr lang="ja-JP" altLang="en-US"/>
              <a:t>第 </a:t>
            </a:r>
            <a:r>
              <a:rPr lang="en-US" altLang="ja-JP" dirty="0"/>
              <a:t>5 </a:t>
            </a:r>
            <a:r>
              <a:rPr lang="ja-JP" altLang="en-US"/>
              <a:t>レベル</a:t>
            </a:r>
            <a:endParaRPr lang="en-US" altLang="ja-JP" dirty="0"/>
          </a:p>
          <a:p>
            <a:pPr lvl="0"/>
            <a:endParaRPr lang="en-US" dirty="0"/>
          </a:p>
        </p:txBody>
      </p:sp>
    </p:spTree>
    <p:extLst>
      <p:ext uri="{BB962C8B-B14F-4D97-AF65-F5344CB8AC3E}">
        <p14:creationId xmlns:p14="http://schemas.microsoft.com/office/powerpoint/2010/main" val="36759892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目次（多）">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88950" y="895371"/>
            <a:ext cx="8928099" cy="5554590"/>
          </a:xfrm>
        </p:spPr>
        <p:txBody>
          <a:bodyPr numCol="2">
            <a:noAutofit/>
          </a:bodyPr>
          <a:lstStyle>
            <a:lvl1pPr marL="273050" indent="-273050">
              <a:lnSpc>
                <a:spcPct val="150000"/>
              </a:lnSpc>
              <a:spcBef>
                <a:spcPts val="0"/>
              </a:spcBef>
              <a:buClr>
                <a:schemeClr val="accent1"/>
              </a:buClr>
              <a:buFont typeface="+mj-lt"/>
              <a:buAutoNum type="arabicPeriod"/>
              <a:tabLst/>
              <a:defRPr sz="1200" b="0">
                <a:latin typeface="+mn-lt"/>
                <a:ea typeface="+mn-ea"/>
              </a:defRPr>
            </a:lvl1pPr>
            <a:lvl2pPr marL="449263" indent="-225425">
              <a:buFont typeface="+mj-lt"/>
              <a:buAutoNum type="arabicPeriod"/>
              <a:tabLst/>
              <a:defRPr sz="1000">
                <a:latin typeface="+mn-lt"/>
                <a:ea typeface="+mn-ea"/>
              </a:defRPr>
            </a:lvl2pPr>
            <a:lvl3pPr>
              <a:defRPr sz="800">
                <a:latin typeface="+mn-lt"/>
                <a:ea typeface="+mn-ea"/>
              </a:defRPr>
            </a:lvl3pPr>
            <a:lvl4pPr>
              <a:defRPr sz="800">
                <a:latin typeface="+mn-lt"/>
                <a:ea typeface="+mn-ea"/>
              </a:defRPr>
            </a:lvl4pPr>
            <a:lvl5pPr marL="1025525" indent="-127000">
              <a:buFont typeface="システムフォント"/>
              <a:buChar char="-"/>
              <a:defRPr sz="800">
                <a:latin typeface="+mn-lt"/>
                <a:ea typeface="+mn-ea"/>
              </a:defRPr>
            </a:lvl5pPr>
          </a:lstStyle>
          <a:p>
            <a:pPr lvl="0"/>
            <a:r>
              <a:rPr lang="ja-JP" altLang="en-US"/>
              <a:t>マスター テキストの書式設定</a:t>
            </a:r>
            <a:endParaRPr lang="en-US" altLang="ja-JP" dirty="0"/>
          </a:p>
          <a:p>
            <a:pPr lvl="1"/>
            <a:r>
              <a:rPr lang="ja-JP" altLang="en-US"/>
              <a:t>第 </a:t>
            </a:r>
            <a:r>
              <a:rPr lang="en-US" altLang="ja-JP" dirty="0"/>
              <a:t>2 </a:t>
            </a:r>
            <a:r>
              <a:rPr lang="ja-JP" altLang="en-US"/>
              <a:t>レベル</a:t>
            </a:r>
            <a:endParaRPr lang="en-US" altLang="ja-JP" dirty="0"/>
          </a:p>
          <a:p>
            <a:pPr lvl="2"/>
            <a:r>
              <a:rPr lang="ja-JP" altLang="en-US"/>
              <a:t>第 </a:t>
            </a:r>
            <a:r>
              <a:rPr lang="en-US" altLang="ja-JP" dirty="0"/>
              <a:t>3 </a:t>
            </a:r>
            <a:r>
              <a:rPr lang="ja-JP" altLang="en-US"/>
              <a:t>レベル</a:t>
            </a:r>
            <a:endParaRPr lang="en-US" altLang="ja-JP" dirty="0"/>
          </a:p>
          <a:p>
            <a:pPr lvl="3"/>
            <a:r>
              <a:rPr lang="ja-JP" altLang="en-US"/>
              <a:t>第 </a:t>
            </a:r>
            <a:r>
              <a:rPr lang="en-US" altLang="ja-JP" dirty="0"/>
              <a:t>4 </a:t>
            </a:r>
            <a:r>
              <a:rPr lang="ja-JP" altLang="en-US"/>
              <a:t>レベル</a:t>
            </a:r>
            <a:endParaRPr lang="en-US" altLang="ja-JP" dirty="0"/>
          </a:p>
          <a:p>
            <a:pPr lvl="4"/>
            <a:r>
              <a:rPr lang="ja-JP" altLang="en-US"/>
              <a:t>第 </a:t>
            </a:r>
            <a:r>
              <a:rPr lang="en-US" altLang="ja-JP" dirty="0"/>
              <a:t>5 </a:t>
            </a:r>
            <a:r>
              <a:rPr lang="ja-JP" altLang="en-US"/>
              <a:t>レベル</a:t>
            </a:r>
            <a:endParaRPr lang="en-US" altLang="ja-JP" dirty="0"/>
          </a:p>
        </p:txBody>
      </p:sp>
    </p:spTree>
    <p:extLst>
      <p:ext uri="{BB962C8B-B14F-4D97-AF65-F5344CB8AC3E}">
        <p14:creationId xmlns:p14="http://schemas.microsoft.com/office/powerpoint/2010/main" val="2173451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dirty="0"/>
              <a:t>マスタ タイトルの書式設定</a:t>
            </a:r>
          </a:p>
        </p:txBody>
      </p:sp>
      <p:sp>
        <p:nvSpPr>
          <p:cNvPr id="5" name="Line 26"/>
          <p:cNvSpPr>
            <a:spLocks noChangeShapeType="1"/>
          </p:cNvSpPr>
          <p:nvPr userDrawn="1"/>
        </p:nvSpPr>
        <p:spPr bwMode="auto">
          <a:xfrm>
            <a:off x="200471"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3" name="テキスト プレースホルダー 12"/>
          <p:cNvSpPr>
            <a:spLocks noGrp="1"/>
          </p:cNvSpPr>
          <p:nvPr>
            <p:ph type="body" sz="quarter" idx="15"/>
          </p:nvPr>
        </p:nvSpPr>
        <p:spPr>
          <a:xfrm>
            <a:off x="200025"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p:txBody>
      </p:sp>
      <p:sp>
        <p:nvSpPr>
          <p:cNvPr id="6" name="テキスト プレースホルダ 20"/>
          <p:cNvSpPr>
            <a:spLocks noGrp="1"/>
          </p:cNvSpPr>
          <p:nvPr>
            <p:ph type="body" sz="quarter" idx="16"/>
          </p:nvPr>
        </p:nvSpPr>
        <p:spPr>
          <a:xfrm>
            <a:off x="199576" y="1556740"/>
            <a:ext cx="9505950" cy="4967884"/>
          </a:xfrm>
          <a:prstGeom prst="rect">
            <a:avLst/>
          </a:prstGeom>
        </p:spPr>
        <p:txBody>
          <a:bodyPr/>
          <a:lstStyle>
            <a:lvl1pPr>
              <a:defRPr sz="1600">
                <a:latin typeface="+mn-lt"/>
                <a:ea typeface="+mn-ea"/>
              </a:defRPr>
            </a:lvl1pPr>
            <a:lvl2pPr>
              <a:defRPr sz="1400">
                <a:latin typeface="+mn-lt"/>
                <a:ea typeface="+mn-ea"/>
              </a:defRPr>
            </a:lvl2pPr>
            <a:lvl3pPr>
              <a:defRPr sz="1400">
                <a:latin typeface="+mn-lt"/>
                <a:ea typeface="+mj-ea"/>
              </a:defRPr>
            </a:lvl3pPr>
            <a:lvl4pPr>
              <a:defRPr sz="1200">
                <a:latin typeface="+mn-lt"/>
                <a:ea typeface="+mn-ea"/>
              </a:defRPr>
            </a:lvl4pPr>
            <a:lvl5pPr>
              <a:defRPr sz="1200">
                <a:latin typeface="+mn-lt"/>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8744143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中表紙">
    <p:bg>
      <p:bgPr>
        <a:solidFill>
          <a:schemeClr val="bg2">
            <a:alpha val="50000"/>
          </a:schemeClr>
        </a:solidFill>
        <a:effectLst/>
      </p:bgPr>
    </p:bg>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48815AB2-380B-AC48-ABBD-04ECFC812890}"/>
              </a:ext>
            </a:extLst>
          </p:cNvPr>
          <p:cNvSpPr>
            <a:spLocks noGrp="1"/>
          </p:cNvSpPr>
          <p:nvPr>
            <p:ph type="body" sz="quarter" idx="10" hasCustomPrompt="1"/>
          </p:nvPr>
        </p:nvSpPr>
        <p:spPr>
          <a:xfrm>
            <a:off x="465150" y="2845263"/>
            <a:ext cx="9037408" cy="785812"/>
          </a:xfrm>
        </p:spPr>
        <p:txBody>
          <a:bodyPr anchor="ctr">
            <a:normAutofit/>
          </a:bodyPr>
          <a:lstStyle>
            <a:lvl1pPr marL="0" indent="0" algn="ctr">
              <a:buFontTx/>
              <a:buNone/>
              <a:defRPr sz="2800" b="1" i="0">
                <a:solidFill>
                  <a:schemeClr val="tx2"/>
                </a:solidFill>
                <a:latin typeface="+mj-ea"/>
                <a:ea typeface="+mj-ea"/>
              </a:defRPr>
            </a:lvl1pPr>
          </a:lstStyle>
          <a:p>
            <a:r>
              <a:rPr kumimoji="1" lang="ja-JP" altLang="en-US"/>
              <a:t>セクションタイトル</a:t>
            </a:r>
          </a:p>
        </p:txBody>
      </p:sp>
      <p:cxnSp>
        <p:nvCxnSpPr>
          <p:cNvPr id="11" name="直線コネクタ 10">
            <a:extLst>
              <a:ext uri="{FF2B5EF4-FFF2-40B4-BE49-F238E27FC236}">
                <a16:creationId xmlns:a16="http://schemas.microsoft.com/office/drawing/2014/main" id="{12D3D249-A305-1241-8277-4A106431E357}"/>
              </a:ext>
            </a:extLst>
          </p:cNvPr>
          <p:cNvCxnSpPr/>
          <p:nvPr/>
        </p:nvCxnSpPr>
        <p:spPr>
          <a:xfrm>
            <a:off x="0" y="3631075"/>
            <a:ext cx="9906000"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352EBAF-E4E1-5D45-886C-84ED102910C5}"/>
              </a:ext>
            </a:extLst>
          </p:cNvPr>
          <p:cNvCxnSpPr/>
          <p:nvPr/>
        </p:nvCxnSpPr>
        <p:spPr>
          <a:xfrm>
            <a:off x="0" y="3631075"/>
            <a:ext cx="9906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0E672AA5-A66E-6F4D-9869-6CC6740B5B1C}"/>
              </a:ext>
            </a:extLst>
          </p:cNvPr>
          <p:cNvCxnSpPr/>
          <p:nvPr userDrawn="1"/>
        </p:nvCxnSpPr>
        <p:spPr>
          <a:xfrm>
            <a:off x="0" y="3631075"/>
            <a:ext cx="9906000"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フリーフォーム 21">
            <a:extLst>
              <a:ext uri="{FF2B5EF4-FFF2-40B4-BE49-F238E27FC236}">
                <a16:creationId xmlns:a16="http://schemas.microsoft.com/office/drawing/2014/main" id="{2370D6E8-6113-AC47-8334-C4F3E2199B41}"/>
              </a:ext>
            </a:extLst>
          </p:cNvPr>
          <p:cNvSpPr/>
          <p:nvPr userDrawn="1"/>
        </p:nvSpPr>
        <p:spPr>
          <a:xfrm rot="16200000">
            <a:off x="9435707" y="6396649"/>
            <a:ext cx="439653" cy="500933"/>
          </a:xfrm>
          <a:custGeom>
            <a:avLst/>
            <a:gdLst>
              <a:gd name="connsiteX0" fmla="*/ 439653 w 439653"/>
              <a:gd name="connsiteY0" fmla="*/ 315287 h 500933"/>
              <a:gd name="connsiteX1" fmla="*/ 385807 w 439653"/>
              <a:gd name="connsiteY1" fmla="*/ 491566 h 500933"/>
              <a:gd name="connsiteX2" fmla="*/ 378078 w 439653"/>
              <a:gd name="connsiteY2" fmla="*/ 500933 h 500933"/>
              <a:gd name="connsiteX3" fmla="*/ 0 w 439653"/>
              <a:gd name="connsiteY3" fmla="*/ 500933 h 500933"/>
              <a:gd name="connsiteX4" fmla="*/ 0 w 439653"/>
              <a:gd name="connsiteY4" fmla="*/ 25667 h 500933"/>
              <a:gd name="connsiteX5" fmla="*/ 1642 w 439653"/>
              <a:gd name="connsiteY5" fmla="*/ 24776 h 500933"/>
              <a:gd name="connsiteX6" fmla="*/ 124366 w 439653"/>
              <a:gd name="connsiteY6" fmla="*/ 0 h 500933"/>
              <a:gd name="connsiteX7" fmla="*/ 439653 w 439653"/>
              <a:gd name="connsiteY7" fmla="*/ 315287 h 50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653" h="500933">
                <a:moveTo>
                  <a:pt x="439653" y="315287"/>
                </a:moveTo>
                <a:cubicBezTo>
                  <a:pt x="439653" y="380585"/>
                  <a:pt x="419802" y="441246"/>
                  <a:pt x="385807" y="491566"/>
                </a:cubicBezTo>
                <a:lnTo>
                  <a:pt x="378078" y="500933"/>
                </a:lnTo>
                <a:lnTo>
                  <a:pt x="0" y="500933"/>
                </a:lnTo>
                <a:lnTo>
                  <a:pt x="0" y="25667"/>
                </a:lnTo>
                <a:lnTo>
                  <a:pt x="1642" y="24776"/>
                </a:lnTo>
                <a:cubicBezTo>
                  <a:pt x="39363" y="8822"/>
                  <a:pt x="80834" y="0"/>
                  <a:pt x="124366" y="0"/>
                </a:cubicBezTo>
                <a:cubicBezTo>
                  <a:pt x="298494" y="0"/>
                  <a:pt x="439653" y="141158"/>
                  <a:pt x="439653" y="315287"/>
                </a:cubicBezTo>
                <a:close/>
              </a:path>
            </a:pathLst>
          </a:custGeom>
          <a:solidFill>
            <a:schemeClr val="tx2"/>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000000"/>
              </a:solidFill>
            </a:endParaRPr>
          </a:p>
        </p:txBody>
      </p:sp>
      <p:pic>
        <p:nvPicPr>
          <p:cNvPr id="25" name="図 24">
            <a:extLst>
              <a:ext uri="{FF2B5EF4-FFF2-40B4-BE49-F238E27FC236}">
                <a16:creationId xmlns:a16="http://schemas.microsoft.com/office/drawing/2014/main" id="{D109E8F2-1F0F-AE42-808B-2632B5E7EC3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042281" y="6545240"/>
            <a:ext cx="254442" cy="127221"/>
          </a:xfrm>
          <a:prstGeom prst="rect">
            <a:avLst/>
          </a:prstGeom>
        </p:spPr>
      </p:pic>
      <p:sp>
        <p:nvSpPr>
          <p:cNvPr id="14" name="テキスト ボックス 13">
            <a:extLst>
              <a:ext uri="{FF2B5EF4-FFF2-40B4-BE49-F238E27FC236}">
                <a16:creationId xmlns:a16="http://schemas.microsoft.com/office/drawing/2014/main" id="{27BBBCE9-36DE-E742-B17A-515F03091B63}"/>
              </a:ext>
            </a:extLst>
          </p:cNvPr>
          <p:cNvSpPr txBox="1"/>
          <p:nvPr userDrawn="1"/>
        </p:nvSpPr>
        <p:spPr>
          <a:xfrm>
            <a:off x="7070207" y="6684969"/>
            <a:ext cx="2342308" cy="184666"/>
          </a:xfrm>
          <a:prstGeom prst="rect">
            <a:avLst/>
          </a:prstGeom>
          <a:noFill/>
        </p:spPr>
        <p:txBody>
          <a:bodyPr wrap="none" rtlCol="0">
            <a:spAutoFit/>
          </a:bodyPr>
          <a:lstStyle/>
          <a:p>
            <a:pPr algn="r"/>
            <a:r>
              <a:rPr lang="en-US" altLang="ja-JP" sz="600" dirty="0">
                <a:solidFill>
                  <a:srgbClr val="001279"/>
                </a:solidFill>
              </a:rPr>
              <a:t>Copyright© Nomura Research Institute, Ltd. All rights reserved.</a:t>
            </a:r>
            <a:endParaRPr lang="ja-JP" altLang="en-US" sz="600">
              <a:solidFill>
                <a:srgbClr val="001279"/>
              </a:solidFill>
            </a:endParaRPr>
          </a:p>
        </p:txBody>
      </p:sp>
      <p:sp>
        <p:nvSpPr>
          <p:cNvPr id="12" name="テキスト ボックス 11">
            <a:extLst>
              <a:ext uri="{FF2B5EF4-FFF2-40B4-BE49-F238E27FC236}">
                <a16:creationId xmlns:a16="http://schemas.microsoft.com/office/drawing/2014/main" id="{FA98D671-F915-6745-8546-091DC7C18F01}"/>
              </a:ext>
            </a:extLst>
          </p:cNvPr>
          <p:cNvSpPr txBox="1"/>
          <p:nvPr userDrawn="1"/>
        </p:nvSpPr>
        <p:spPr>
          <a:xfrm>
            <a:off x="9533591" y="6578186"/>
            <a:ext cx="306494" cy="215444"/>
          </a:xfrm>
          <a:prstGeom prst="rect">
            <a:avLst/>
          </a:prstGeom>
          <a:noFill/>
        </p:spPr>
        <p:txBody>
          <a:bodyPr wrap="none" rtlCol="0">
            <a:spAutoFit/>
          </a:bodyPr>
          <a:lstStyle/>
          <a:p>
            <a:pPr algn="ctr"/>
            <a:fld id="{F461DCFA-917F-7743-ADC0-510F16953B30}" type="slidenum">
              <a:rPr lang="ja-JP" altLang="en-US" sz="800" smtClean="0">
                <a:solidFill>
                  <a:srgbClr val="FFFFFF"/>
                </a:solidFill>
                <a:latin typeface="游ゴシック"/>
              </a:rPr>
              <a:pPr algn="ctr"/>
              <a:t>‹#›</a:t>
            </a:fld>
            <a:endParaRPr lang="ja-JP" altLang="en-US" sz="800">
              <a:solidFill>
                <a:srgbClr val="FFFFFF"/>
              </a:solidFill>
              <a:latin typeface="游ゴシック"/>
            </a:endParaRPr>
          </a:p>
        </p:txBody>
      </p:sp>
    </p:spTree>
    <p:extLst>
      <p:ext uri="{BB962C8B-B14F-4D97-AF65-F5344CB8AC3E}">
        <p14:creationId xmlns:p14="http://schemas.microsoft.com/office/powerpoint/2010/main" val="283909494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中表紙（写真入）">
    <p:bg>
      <p:bgPr>
        <a:solidFill>
          <a:schemeClr val="bg2">
            <a:alpha val="50000"/>
          </a:schemeClr>
        </a:solidFill>
        <a:effectLst/>
      </p:bgPr>
    </p:bg>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48815AB2-380B-AC48-ABBD-04ECFC812890}"/>
              </a:ext>
            </a:extLst>
          </p:cNvPr>
          <p:cNvSpPr>
            <a:spLocks noGrp="1"/>
          </p:cNvSpPr>
          <p:nvPr>
            <p:ph type="body" sz="quarter" idx="10" hasCustomPrompt="1"/>
          </p:nvPr>
        </p:nvSpPr>
        <p:spPr>
          <a:xfrm>
            <a:off x="465151" y="3036094"/>
            <a:ext cx="6787764" cy="785812"/>
          </a:xfrm>
        </p:spPr>
        <p:txBody>
          <a:bodyPr anchor="ctr">
            <a:normAutofit/>
          </a:bodyPr>
          <a:lstStyle>
            <a:lvl1pPr marL="0" indent="0" algn="ctr">
              <a:buFontTx/>
              <a:buNone/>
              <a:defRPr sz="2800" b="1" i="0">
                <a:solidFill>
                  <a:schemeClr val="tx2"/>
                </a:solidFill>
                <a:latin typeface="+mj-ea"/>
                <a:ea typeface="+mj-ea"/>
              </a:defRPr>
            </a:lvl1pPr>
          </a:lstStyle>
          <a:p>
            <a:r>
              <a:rPr kumimoji="1" lang="ja-JP" altLang="en-US"/>
              <a:t>セクションタイトル</a:t>
            </a:r>
          </a:p>
        </p:txBody>
      </p:sp>
      <p:sp>
        <p:nvSpPr>
          <p:cNvPr id="8" name="図プレースホルダー 5">
            <a:extLst>
              <a:ext uri="{FF2B5EF4-FFF2-40B4-BE49-F238E27FC236}">
                <a16:creationId xmlns:a16="http://schemas.microsoft.com/office/drawing/2014/main" id="{62B7C83A-8B79-7B4F-91D3-CC44B7C5CD33}"/>
              </a:ext>
            </a:extLst>
          </p:cNvPr>
          <p:cNvSpPr>
            <a:spLocks noGrp="1"/>
          </p:cNvSpPr>
          <p:nvPr>
            <p:ph type="pic" sz="quarter" idx="14"/>
          </p:nvPr>
        </p:nvSpPr>
        <p:spPr>
          <a:xfrm>
            <a:off x="7495529" y="0"/>
            <a:ext cx="1910011" cy="6858000"/>
          </a:xfrm>
        </p:spPr>
        <p:txBody>
          <a:bodyPr/>
          <a:lstStyle/>
          <a:p>
            <a:r>
              <a:rPr kumimoji="1" lang="ja-JP" altLang="en-US"/>
              <a:t>アイコンをクリックして図を追加</a:t>
            </a:r>
          </a:p>
        </p:txBody>
      </p:sp>
      <p:sp>
        <p:nvSpPr>
          <p:cNvPr id="5" name="テキスト ボックス 4">
            <a:extLst>
              <a:ext uri="{FF2B5EF4-FFF2-40B4-BE49-F238E27FC236}">
                <a16:creationId xmlns:a16="http://schemas.microsoft.com/office/drawing/2014/main" id="{FA98D671-F915-6745-8546-091DC7C18F01}"/>
              </a:ext>
            </a:extLst>
          </p:cNvPr>
          <p:cNvSpPr txBox="1"/>
          <p:nvPr userDrawn="1"/>
        </p:nvSpPr>
        <p:spPr>
          <a:xfrm>
            <a:off x="9533591" y="6578186"/>
            <a:ext cx="306494" cy="215444"/>
          </a:xfrm>
          <a:prstGeom prst="rect">
            <a:avLst/>
          </a:prstGeom>
          <a:noFill/>
        </p:spPr>
        <p:txBody>
          <a:bodyPr wrap="none" rtlCol="0">
            <a:spAutoFit/>
          </a:bodyPr>
          <a:lstStyle/>
          <a:p>
            <a:pPr algn="ctr"/>
            <a:fld id="{F461DCFA-917F-7743-ADC0-510F16953B30}" type="slidenum">
              <a:rPr lang="ja-JP" altLang="en-US" sz="800" smtClean="0">
                <a:solidFill>
                  <a:srgbClr val="001178"/>
                </a:solidFill>
                <a:latin typeface="游ゴシック"/>
              </a:rPr>
              <a:pPr algn="ctr"/>
              <a:t>‹#›</a:t>
            </a:fld>
            <a:endParaRPr lang="ja-JP" altLang="en-US" sz="800" dirty="0">
              <a:solidFill>
                <a:srgbClr val="001178"/>
              </a:solidFill>
              <a:latin typeface="游ゴシック"/>
            </a:endParaRPr>
          </a:p>
        </p:txBody>
      </p:sp>
    </p:spTree>
    <p:extLst>
      <p:ext uri="{BB962C8B-B14F-4D97-AF65-F5344CB8AC3E}">
        <p14:creationId xmlns:p14="http://schemas.microsoft.com/office/powerpoint/2010/main" val="40221706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行タイトル（タイトルのみ）">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47EBC28-0A76-9449-8A1C-98F68D9919E4}"/>
              </a:ext>
            </a:extLst>
          </p:cNvPr>
          <p:cNvSpPr>
            <a:spLocks noGrp="1"/>
          </p:cNvSpPr>
          <p:nvPr>
            <p:ph type="title"/>
          </p:nvPr>
        </p:nvSpPr>
        <p:spPr/>
        <p:txBody>
          <a:bodyPr wrap="square"/>
          <a:lstStyle/>
          <a:p>
            <a:r>
              <a:rPr kumimoji="1" lang="ja-JP" altLang="en-US"/>
              <a:t>マスター タイトルの書式設定</a:t>
            </a:r>
          </a:p>
        </p:txBody>
      </p:sp>
    </p:spTree>
    <p:extLst>
      <p:ext uri="{BB962C8B-B14F-4D97-AF65-F5344CB8AC3E}">
        <p14:creationId xmlns:p14="http://schemas.microsoft.com/office/powerpoint/2010/main" val="42089878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行タイトル（説明文あ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97657" y="895372"/>
            <a:ext cx="8916117" cy="5574008"/>
          </a:xfrm>
        </p:spPr>
        <p:txBody>
          <a:bodyPr>
            <a:noAutofit/>
          </a:bodyPr>
          <a:lstStyle>
            <a:lvl1pPr marL="223838" indent="-223838">
              <a:lnSpc>
                <a:spcPct val="120000"/>
              </a:lnSpc>
              <a:spcBef>
                <a:spcPts val="0"/>
              </a:spcBef>
              <a:buClr>
                <a:schemeClr val="tx2"/>
              </a:buClr>
              <a:buFont typeface="Wingdings" pitchFamily="2" charset="2"/>
              <a:buChar char="n"/>
              <a:tabLst/>
              <a:defRPr sz="1600" b="0" i="0" baseline="0">
                <a:latin typeface="+mn-lt"/>
                <a:ea typeface="+mj-ea"/>
              </a:defRPr>
            </a:lvl1pPr>
            <a:lvl2pPr marL="449263" indent="-182563">
              <a:lnSpc>
                <a:spcPct val="110000"/>
              </a:lnSpc>
              <a:buClr>
                <a:schemeClr val="tx2"/>
              </a:buClr>
              <a:buFont typeface="Wingdings" pitchFamily="2" charset="2"/>
              <a:buChar char="l"/>
              <a:tabLst/>
              <a:defRPr/>
            </a:lvl2pPr>
            <a:lvl3pPr marL="630238" indent="-138113">
              <a:lnSpc>
                <a:spcPct val="110000"/>
              </a:lnSpc>
              <a:tabLst/>
              <a:defRPr sz="1200"/>
            </a:lvl3pPr>
            <a:lvl4pPr marL="846138" indent="-130175">
              <a:lnSpc>
                <a:spcPct val="110000"/>
              </a:lnSpc>
              <a:tabLst/>
              <a:defRPr sz="1200"/>
            </a:lvl4pPr>
            <a:lvl5pPr marL="1025525" indent="-127000">
              <a:lnSpc>
                <a:spcPct val="110000"/>
              </a:lnSpc>
              <a:buFont typeface="システムフォント"/>
              <a:buChar char="-"/>
              <a:defRPr/>
            </a:lvl5pPr>
          </a:lstStyle>
          <a:p>
            <a:pPr lvl="0"/>
            <a:r>
              <a:rPr lang="ja-JP" altLang="en-US"/>
              <a:t>マスター テキストの書式設定</a:t>
            </a:r>
            <a:endParaRPr lang="en-US" altLang="ja-JP" dirty="0"/>
          </a:p>
          <a:p>
            <a:pPr lvl="1"/>
            <a:r>
              <a:rPr lang="ja-JP" altLang="en-US"/>
              <a:t>第 </a:t>
            </a:r>
            <a:r>
              <a:rPr lang="en-US" altLang="ja-JP" dirty="0"/>
              <a:t>2 </a:t>
            </a:r>
            <a:r>
              <a:rPr lang="ja-JP" altLang="en-US"/>
              <a:t>レベル</a:t>
            </a:r>
            <a:endParaRPr lang="en-US" altLang="ja-JP" dirty="0"/>
          </a:p>
          <a:p>
            <a:pPr lvl="2"/>
            <a:r>
              <a:rPr lang="ja-JP" altLang="en-US"/>
              <a:t>第 </a:t>
            </a:r>
            <a:r>
              <a:rPr lang="en-US" altLang="ja-JP" dirty="0"/>
              <a:t>3 </a:t>
            </a:r>
            <a:r>
              <a:rPr lang="ja-JP" altLang="en-US"/>
              <a:t>レベル</a:t>
            </a:r>
            <a:endParaRPr lang="en-US" altLang="ja-JP" dirty="0"/>
          </a:p>
          <a:p>
            <a:pPr lvl="3"/>
            <a:r>
              <a:rPr lang="ja-JP" altLang="en-US"/>
              <a:t>第 </a:t>
            </a:r>
            <a:r>
              <a:rPr lang="en-US" altLang="ja-JP" dirty="0"/>
              <a:t>4 </a:t>
            </a:r>
            <a:r>
              <a:rPr lang="ja-JP" altLang="en-US"/>
              <a:t>レベル</a:t>
            </a:r>
            <a:endParaRPr lang="en-US" altLang="ja-JP" dirty="0"/>
          </a:p>
          <a:p>
            <a:pPr lvl="4"/>
            <a:r>
              <a:rPr lang="ja-JP" altLang="en-US"/>
              <a:t>第 </a:t>
            </a:r>
            <a:r>
              <a:rPr lang="en-US" altLang="ja-JP" dirty="0"/>
              <a:t>5 </a:t>
            </a:r>
            <a:r>
              <a:rPr lang="ja-JP" altLang="en-US"/>
              <a:t>レベル</a:t>
            </a:r>
            <a:endParaRPr lang="en-US" altLang="ja-JP" dirty="0"/>
          </a:p>
          <a:p>
            <a:pPr lvl="0"/>
            <a:endParaRPr lang="en-US" dirty="0"/>
          </a:p>
        </p:txBody>
      </p:sp>
    </p:spTree>
    <p:extLst>
      <p:ext uri="{BB962C8B-B14F-4D97-AF65-F5344CB8AC3E}">
        <p14:creationId xmlns:p14="http://schemas.microsoft.com/office/powerpoint/2010/main" val="3771392608"/>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行タイトル（タイトルとコンテンツ）">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757D241D-58F7-F640-8964-492025EAC5A5}"/>
              </a:ext>
            </a:extLst>
          </p:cNvPr>
          <p:cNvSpPr>
            <a:spLocks noGrp="1"/>
          </p:cNvSpPr>
          <p:nvPr>
            <p:ph sz="half" idx="1"/>
          </p:nvPr>
        </p:nvSpPr>
        <p:spPr>
          <a:xfrm>
            <a:off x="497657" y="895372"/>
            <a:ext cx="8916117" cy="5538679"/>
          </a:xfrm>
        </p:spPr>
        <p:txBody>
          <a:bodyPr>
            <a:noAutofit/>
          </a:bodyPr>
          <a:lstStyle>
            <a:lvl1pPr marL="223838" indent="-223838">
              <a:lnSpc>
                <a:spcPct val="120000"/>
              </a:lnSpc>
              <a:spcBef>
                <a:spcPts val="0"/>
              </a:spcBef>
              <a:buClr>
                <a:schemeClr val="tx2"/>
              </a:buClr>
              <a:buFont typeface="Wingdings" pitchFamily="2" charset="2"/>
              <a:buChar char="n"/>
              <a:tabLst/>
              <a:defRPr sz="1600" b="0" i="0" baseline="0">
                <a:latin typeface="+mn-lt"/>
                <a:ea typeface="+mj-ea"/>
              </a:defRPr>
            </a:lvl1pPr>
            <a:lvl2pPr marL="449263" indent="-182563">
              <a:lnSpc>
                <a:spcPct val="110000"/>
              </a:lnSpc>
              <a:buClr>
                <a:schemeClr val="tx2"/>
              </a:buClr>
              <a:buFont typeface="Wingdings" pitchFamily="2" charset="2"/>
              <a:buChar char="l"/>
              <a:tabLst/>
              <a:defRPr/>
            </a:lvl2pPr>
            <a:lvl3pPr marL="630238" indent="-138113">
              <a:lnSpc>
                <a:spcPct val="110000"/>
              </a:lnSpc>
              <a:tabLst/>
              <a:defRPr sz="1200"/>
            </a:lvl3pPr>
            <a:lvl4pPr marL="846138" indent="-130175">
              <a:lnSpc>
                <a:spcPct val="110000"/>
              </a:lnSpc>
              <a:tabLst/>
              <a:defRPr sz="1200"/>
            </a:lvl4pPr>
            <a:lvl5pPr marL="1025525" indent="-127000">
              <a:lnSpc>
                <a:spcPct val="110000"/>
              </a:lnSpc>
              <a:buFont typeface="システムフォント"/>
              <a:buChar char="-"/>
              <a:defRPr/>
            </a:lvl5pPr>
          </a:lstStyle>
          <a:p>
            <a:pPr lvl="0"/>
            <a:r>
              <a:rPr lang="ja-JP" altLang="en-US"/>
              <a:t>マスター テキストの書式設定</a:t>
            </a:r>
            <a:endParaRPr lang="en-US" altLang="ja-JP" dirty="0"/>
          </a:p>
          <a:p>
            <a:pPr lvl="1"/>
            <a:r>
              <a:rPr lang="ja-JP" altLang="en-US"/>
              <a:t>第 </a:t>
            </a:r>
            <a:r>
              <a:rPr lang="en-US" altLang="ja-JP" dirty="0"/>
              <a:t>2 </a:t>
            </a:r>
            <a:r>
              <a:rPr lang="ja-JP" altLang="en-US"/>
              <a:t>レベル</a:t>
            </a:r>
            <a:endParaRPr lang="en-US" altLang="ja-JP" dirty="0"/>
          </a:p>
          <a:p>
            <a:pPr lvl="2"/>
            <a:r>
              <a:rPr lang="ja-JP" altLang="en-US"/>
              <a:t>第 </a:t>
            </a:r>
            <a:r>
              <a:rPr lang="en-US" altLang="ja-JP" dirty="0"/>
              <a:t>3 </a:t>
            </a:r>
            <a:r>
              <a:rPr lang="ja-JP" altLang="en-US"/>
              <a:t>レベル</a:t>
            </a:r>
            <a:endParaRPr lang="en-US" altLang="ja-JP" dirty="0"/>
          </a:p>
          <a:p>
            <a:pPr lvl="3"/>
            <a:r>
              <a:rPr lang="ja-JP" altLang="en-US"/>
              <a:t>第 </a:t>
            </a:r>
            <a:r>
              <a:rPr lang="en-US" altLang="ja-JP" dirty="0"/>
              <a:t>4 </a:t>
            </a:r>
            <a:r>
              <a:rPr lang="ja-JP" altLang="en-US"/>
              <a:t>レベル</a:t>
            </a:r>
            <a:endParaRPr lang="en-US" altLang="ja-JP" dirty="0"/>
          </a:p>
          <a:p>
            <a:pPr lvl="4"/>
            <a:r>
              <a:rPr lang="ja-JP" altLang="en-US"/>
              <a:t>第 </a:t>
            </a:r>
            <a:r>
              <a:rPr lang="en-US" altLang="ja-JP" dirty="0"/>
              <a:t>5 </a:t>
            </a:r>
            <a:r>
              <a:rPr lang="ja-JP" altLang="en-US"/>
              <a:t>レベル</a:t>
            </a:r>
            <a:endParaRPr lang="en-US" altLang="ja-JP" dirty="0"/>
          </a:p>
          <a:p>
            <a:pPr lvl="0"/>
            <a:endParaRPr lang="en-US" dirty="0"/>
          </a:p>
        </p:txBody>
      </p:sp>
      <p:sp>
        <p:nvSpPr>
          <p:cNvPr id="2" name="Title 1"/>
          <p:cNvSpPr>
            <a:spLocks noGrp="1"/>
          </p:cNvSpPr>
          <p:nvPr>
            <p:ph type="title"/>
          </p:nvPr>
        </p:nvSpPr>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3029651522"/>
      </p:ext>
    </p:extLst>
  </p:cSld>
  <p:clrMapOvr>
    <a:masterClrMapping/>
  </p:clrMapOvr>
  <p:extLst>
    <p:ext uri="{DCECCB84-F9BA-43D5-87BE-67443E8EF086}">
      <p15:sldGuideLst xmlns:p15="http://schemas.microsoft.com/office/powerpoint/2012/main">
        <p15:guide id="1" pos="2880">
          <p15:clr>
            <a:srgbClr val="FBAE40"/>
          </p15:clr>
        </p15:guide>
        <p15:guide id="2" orient="horz" pos="2160">
          <p15:clr>
            <a:srgbClr val="FBAE40"/>
          </p15:clr>
        </p15:guide>
        <p15:guide id="3" pos="312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章＋1行タイトル（説明文あり）">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0852090-4874-5D4A-B736-DF3441F5AAA0}"/>
              </a:ext>
            </a:extLst>
          </p:cNvPr>
          <p:cNvSpPr>
            <a:spLocks noGrp="1"/>
          </p:cNvSpPr>
          <p:nvPr>
            <p:ph sz="half" idx="11"/>
          </p:nvPr>
        </p:nvSpPr>
        <p:spPr>
          <a:xfrm>
            <a:off x="497657" y="1086565"/>
            <a:ext cx="8916117" cy="5291375"/>
          </a:xfrm>
        </p:spPr>
        <p:txBody>
          <a:bodyPr>
            <a:noAutofit/>
          </a:bodyPr>
          <a:lstStyle>
            <a:lvl1pPr marL="223838" indent="-223838">
              <a:lnSpc>
                <a:spcPct val="120000"/>
              </a:lnSpc>
              <a:spcBef>
                <a:spcPts val="0"/>
              </a:spcBef>
              <a:buClr>
                <a:schemeClr val="tx2"/>
              </a:buClr>
              <a:buFont typeface="Wingdings" pitchFamily="2" charset="2"/>
              <a:buChar char="n"/>
              <a:tabLst/>
              <a:defRPr sz="1600" b="0" i="0" baseline="0">
                <a:latin typeface="+mn-lt"/>
                <a:ea typeface="+mj-ea"/>
              </a:defRPr>
            </a:lvl1pPr>
            <a:lvl2pPr marL="449263" indent="-182563">
              <a:lnSpc>
                <a:spcPct val="110000"/>
              </a:lnSpc>
              <a:buClr>
                <a:schemeClr val="tx2"/>
              </a:buClr>
              <a:buFont typeface="Wingdings" pitchFamily="2" charset="2"/>
              <a:buChar char="l"/>
              <a:tabLst/>
              <a:defRPr/>
            </a:lvl2pPr>
            <a:lvl3pPr marL="630238" indent="-138113">
              <a:lnSpc>
                <a:spcPct val="110000"/>
              </a:lnSpc>
              <a:tabLst/>
              <a:defRPr sz="1200"/>
            </a:lvl3pPr>
            <a:lvl4pPr marL="846138" indent="-130175">
              <a:lnSpc>
                <a:spcPct val="110000"/>
              </a:lnSpc>
              <a:tabLst/>
              <a:defRPr sz="1200"/>
            </a:lvl4pPr>
            <a:lvl5pPr marL="1025525" indent="-127000">
              <a:lnSpc>
                <a:spcPct val="110000"/>
              </a:lnSpc>
              <a:buFont typeface="システムフォント"/>
              <a:buChar char="-"/>
              <a:defRPr/>
            </a:lvl5pPr>
          </a:lstStyle>
          <a:p>
            <a:pPr lvl="0"/>
            <a:r>
              <a:rPr lang="ja-JP" altLang="en-US"/>
              <a:t>マスター テキストの書式設定</a:t>
            </a:r>
            <a:endParaRPr lang="en-US" altLang="ja-JP" dirty="0"/>
          </a:p>
          <a:p>
            <a:pPr lvl="1"/>
            <a:r>
              <a:rPr lang="ja-JP" altLang="en-US"/>
              <a:t>第 </a:t>
            </a:r>
            <a:r>
              <a:rPr lang="en-US" altLang="ja-JP" dirty="0"/>
              <a:t>2 </a:t>
            </a:r>
            <a:r>
              <a:rPr lang="ja-JP" altLang="en-US"/>
              <a:t>レベル</a:t>
            </a:r>
            <a:endParaRPr lang="en-US" altLang="ja-JP" dirty="0"/>
          </a:p>
          <a:p>
            <a:pPr lvl="2"/>
            <a:r>
              <a:rPr lang="ja-JP" altLang="en-US"/>
              <a:t>第 </a:t>
            </a:r>
            <a:r>
              <a:rPr lang="en-US" altLang="ja-JP" dirty="0"/>
              <a:t>3 </a:t>
            </a:r>
            <a:r>
              <a:rPr lang="ja-JP" altLang="en-US"/>
              <a:t>レベル</a:t>
            </a:r>
            <a:endParaRPr lang="en-US" altLang="ja-JP" dirty="0"/>
          </a:p>
          <a:p>
            <a:pPr lvl="3"/>
            <a:r>
              <a:rPr lang="ja-JP" altLang="en-US"/>
              <a:t>第 </a:t>
            </a:r>
            <a:r>
              <a:rPr lang="en-US" altLang="ja-JP" dirty="0"/>
              <a:t>4 </a:t>
            </a:r>
            <a:r>
              <a:rPr lang="ja-JP" altLang="en-US"/>
              <a:t>レベル</a:t>
            </a:r>
            <a:endParaRPr lang="en-US" altLang="ja-JP" dirty="0"/>
          </a:p>
          <a:p>
            <a:pPr lvl="4"/>
            <a:r>
              <a:rPr lang="ja-JP" altLang="en-US"/>
              <a:t>第 </a:t>
            </a:r>
            <a:r>
              <a:rPr lang="en-US" altLang="ja-JP" dirty="0"/>
              <a:t>5 </a:t>
            </a:r>
            <a:r>
              <a:rPr lang="ja-JP" altLang="en-US"/>
              <a:t>レベル</a:t>
            </a:r>
            <a:endParaRPr lang="en-US" altLang="ja-JP" dirty="0"/>
          </a:p>
          <a:p>
            <a:pPr lvl="0"/>
            <a:endParaRPr lang="en-US" dirty="0"/>
          </a:p>
        </p:txBody>
      </p:sp>
      <p:sp>
        <p:nvSpPr>
          <p:cNvPr id="19" name="テキスト プレースホルダー 18">
            <a:extLst>
              <a:ext uri="{FF2B5EF4-FFF2-40B4-BE49-F238E27FC236}">
                <a16:creationId xmlns:a16="http://schemas.microsoft.com/office/drawing/2014/main" id="{D0203BCC-19FC-5B4A-93BF-A71050BFBFA1}"/>
              </a:ext>
            </a:extLst>
          </p:cNvPr>
          <p:cNvSpPr>
            <a:spLocks noGrp="1"/>
          </p:cNvSpPr>
          <p:nvPr>
            <p:ph type="body" sz="quarter" idx="10" hasCustomPrompt="1"/>
          </p:nvPr>
        </p:nvSpPr>
        <p:spPr>
          <a:xfrm>
            <a:off x="488950" y="238180"/>
            <a:ext cx="8928099" cy="301422"/>
          </a:xfrm>
        </p:spPr>
        <p:txBody>
          <a:bodyPr anchor="ctr">
            <a:normAutofit/>
          </a:bodyPr>
          <a:lstStyle>
            <a:lvl1pPr marL="0" indent="0">
              <a:buNone/>
              <a:defRPr sz="1400" b="1" i="0" baseline="0">
                <a:solidFill>
                  <a:schemeClr val="tx2"/>
                </a:solidFill>
                <a:latin typeface="+mj-lt"/>
                <a:ea typeface="+mj-ea"/>
              </a:defRPr>
            </a:lvl1pPr>
          </a:lstStyle>
          <a:p>
            <a:r>
              <a:rPr kumimoji="1" lang="ja-JP" altLang="en-US"/>
              <a:t>章タイトルを入力</a:t>
            </a:r>
          </a:p>
        </p:txBody>
      </p:sp>
      <p:sp>
        <p:nvSpPr>
          <p:cNvPr id="13" name="タイトル 12">
            <a:extLst>
              <a:ext uri="{FF2B5EF4-FFF2-40B4-BE49-F238E27FC236}">
                <a16:creationId xmlns:a16="http://schemas.microsoft.com/office/drawing/2014/main" id="{754CBF31-B862-1841-BB17-2F937916DD00}"/>
              </a:ext>
            </a:extLst>
          </p:cNvPr>
          <p:cNvSpPr>
            <a:spLocks noGrp="1"/>
          </p:cNvSpPr>
          <p:nvPr>
            <p:ph type="title"/>
          </p:nvPr>
        </p:nvSpPr>
        <p:spPr>
          <a:xfrm>
            <a:off x="488950" y="547915"/>
            <a:ext cx="8928099" cy="397565"/>
          </a:xfrm>
        </p:spPr>
        <p:txBody>
          <a:bodyPr anchor="ctr"/>
          <a:lstStyle/>
          <a:p>
            <a:r>
              <a:rPr kumimoji="1" lang="ja-JP" altLang="en-US"/>
              <a:t>マスター タイトルの書式設定</a:t>
            </a:r>
          </a:p>
        </p:txBody>
      </p:sp>
      <p:sp>
        <p:nvSpPr>
          <p:cNvPr id="5" name="正方形/長方形 4">
            <a:extLst>
              <a:ext uri="{FF2B5EF4-FFF2-40B4-BE49-F238E27FC236}">
                <a16:creationId xmlns:a16="http://schemas.microsoft.com/office/drawing/2014/main" id="{F0BB71B7-17B9-7D45-A993-7ED7A25166B8}"/>
              </a:ext>
            </a:extLst>
          </p:cNvPr>
          <p:cNvSpPr/>
          <p:nvPr userDrawn="1"/>
        </p:nvSpPr>
        <p:spPr>
          <a:xfrm>
            <a:off x="343526" y="262396"/>
            <a:ext cx="87169" cy="6042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950">
              <a:solidFill>
                <a:srgbClr val="FFFFFF"/>
              </a:solidFill>
            </a:endParaRPr>
          </a:p>
        </p:txBody>
      </p:sp>
    </p:spTree>
    <p:extLst>
      <p:ext uri="{BB962C8B-B14F-4D97-AF65-F5344CB8AC3E}">
        <p14:creationId xmlns:p14="http://schemas.microsoft.com/office/powerpoint/2010/main" val="24070247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章＋1行タイトル（タイトルとコンテンツ）">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F56D62D-1698-354C-85E4-0CDF5C5E5545}"/>
              </a:ext>
            </a:extLst>
          </p:cNvPr>
          <p:cNvSpPr>
            <a:spLocks noGrp="1"/>
          </p:cNvSpPr>
          <p:nvPr>
            <p:ph sz="half" idx="11"/>
          </p:nvPr>
        </p:nvSpPr>
        <p:spPr>
          <a:xfrm>
            <a:off x="497657" y="1086565"/>
            <a:ext cx="8916117" cy="5347486"/>
          </a:xfrm>
        </p:spPr>
        <p:txBody>
          <a:bodyPr>
            <a:noAutofit/>
          </a:bodyPr>
          <a:lstStyle>
            <a:lvl1pPr marL="223838" indent="-223838">
              <a:lnSpc>
                <a:spcPct val="120000"/>
              </a:lnSpc>
              <a:spcBef>
                <a:spcPts val="0"/>
              </a:spcBef>
              <a:buClr>
                <a:schemeClr val="tx2"/>
              </a:buClr>
              <a:buFont typeface="Wingdings" pitchFamily="2" charset="2"/>
              <a:buChar char="n"/>
              <a:tabLst/>
              <a:defRPr sz="1600" b="0" i="0" baseline="0">
                <a:latin typeface="+mn-lt"/>
                <a:ea typeface="+mj-ea"/>
              </a:defRPr>
            </a:lvl1pPr>
            <a:lvl2pPr marL="449263" indent="-182563">
              <a:lnSpc>
                <a:spcPct val="110000"/>
              </a:lnSpc>
              <a:buClr>
                <a:schemeClr val="tx2"/>
              </a:buClr>
              <a:buFont typeface="Wingdings" pitchFamily="2" charset="2"/>
              <a:buChar char="l"/>
              <a:tabLst/>
              <a:defRPr/>
            </a:lvl2pPr>
            <a:lvl3pPr marL="630238" indent="-138113">
              <a:lnSpc>
                <a:spcPct val="110000"/>
              </a:lnSpc>
              <a:tabLst/>
              <a:defRPr sz="1200"/>
            </a:lvl3pPr>
            <a:lvl4pPr marL="846138" indent="-130175">
              <a:lnSpc>
                <a:spcPct val="110000"/>
              </a:lnSpc>
              <a:tabLst/>
              <a:defRPr sz="1200"/>
            </a:lvl4pPr>
            <a:lvl5pPr marL="1025525" indent="-127000">
              <a:lnSpc>
                <a:spcPct val="110000"/>
              </a:lnSpc>
              <a:buFont typeface="システムフォント"/>
              <a:buChar char="-"/>
              <a:defRPr/>
            </a:lvl5pPr>
          </a:lstStyle>
          <a:p>
            <a:pPr lvl="0"/>
            <a:r>
              <a:rPr lang="ja-JP" altLang="en-US"/>
              <a:t>マスター テキストの書式設定</a:t>
            </a:r>
            <a:endParaRPr lang="en-US" altLang="ja-JP" dirty="0"/>
          </a:p>
          <a:p>
            <a:pPr lvl="1"/>
            <a:r>
              <a:rPr lang="ja-JP" altLang="en-US"/>
              <a:t>第 </a:t>
            </a:r>
            <a:r>
              <a:rPr lang="en-US" altLang="ja-JP" dirty="0"/>
              <a:t>2 </a:t>
            </a:r>
            <a:r>
              <a:rPr lang="ja-JP" altLang="en-US"/>
              <a:t>レベル</a:t>
            </a:r>
            <a:endParaRPr lang="en-US" altLang="ja-JP" dirty="0"/>
          </a:p>
          <a:p>
            <a:pPr lvl="2"/>
            <a:r>
              <a:rPr lang="ja-JP" altLang="en-US"/>
              <a:t>第 </a:t>
            </a:r>
            <a:r>
              <a:rPr lang="en-US" altLang="ja-JP" dirty="0"/>
              <a:t>3 </a:t>
            </a:r>
            <a:r>
              <a:rPr lang="ja-JP" altLang="en-US"/>
              <a:t>レベル</a:t>
            </a:r>
            <a:endParaRPr lang="en-US" altLang="ja-JP" dirty="0"/>
          </a:p>
          <a:p>
            <a:pPr lvl="3"/>
            <a:r>
              <a:rPr lang="ja-JP" altLang="en-US"/>
              <a:t>第 </a:t>
            </a:r>
            <a:r>
              <a:rPr lang="en-US" altLang="ja-JP" dirty="0"/>
              <a:t>4 </a:t>
            </a:r>
            <a:r>
              <a:rPr lang="ja-JP" altLang="en-US"/>
              <a:t>レベル</a:t>
            </a:r>
            <a:endParaRPr lang="en-US" altLang="ja-JP" dirty="0"/>
          </a:p>
          <a:p>
            <a:pPr lvl="4"/>
            <a:r>
              <a:rPr lang="ja-JP" altLang="en-US"/>
              <a:t>第 </a:t>
            </a:r>
            <a:r>
              <a:rPr lang="en-US" altLang="ja-JP" dirty="0"/>
              <a:t>5 </a:t>
            </a:r>
            <a:r>
              <a:rPr lang="ja-JP" altLang="en-US"/>
              <a:t>レベル</a:t>
            </a:r>
            <a:endParaRPr lang="en-US" altLang="ja-JP" dirty="0"/>
          </a:p>
          <a:p>
            <a:pPr lvl="0"/>
            <a:endParaRPr lang="en-US" dirty="0"/>
          </a:p>
        </p:txBody>
      </p:sp>
      <p:sp>
        <p:nvSpPr>
          <p:cNvPr id="19" name="テキスト プレースホルダー 18">
            <a:extLst>
              <a:ext uri="{FF2B5EF4-FFF2-40B4-BE49-F238E27FC236}">
                <a16:creationId xmlns:a16="http://schemas.microsoft.com/office/drawing/2014/main" id="{D0203BCC-19FC-5B4A-93BF-A71050BFBFA1}"/>
              </a:ext>
            </a:extLst>
          </p:cNvPr>
          <p:cNvSpPr>
            <a:spLocks noGrp="1"/>
          </p:cNvSpPr>
          <p:nvPr>
            <p:ph type="body" sz="quarter" idx="10" hasCustomPrompt="1"/>
          </p:nvPr>
        </p:nvSpPr>
        <p:spPr>
          <a:xfrm>
            <a:off x="488950" y="238180"/>
            <a:ext cx="8928099" cy="301422"/>
          </a:xfrm>
        </p:spPr>
        <p:txBody>
          <a:bodyPr anchor="ctr">
            <a:normAutofit/>
          </a:bodyPr>
          <a:lstStyle>
            <a:lvl1pPr marL="0" indent="0">
              <a:buNone/>
              <a:defRPr sz="1400" b="1" i="0" baseline="0">
                <a:solidFill>
                  <a:schemeClr val="tx2"/>
                </a:solidFill>
                <a:latin typeface="+mj-lt"/>
                <a:ea typeface="+mj-ea"/>
              </a:defRPr>
            </a:lvl1pPr>
          </a:lstStyle>
          <a:p>
            <a:r>
              <a:rPr kumimoji="1" lang="ja-JP" altLang="en-US"/>
              <a:t>章タイトルを入力</a:t>
            </a:r>
          </a:p>
        </p:txBody>
      </p:sp>
      <p:sp>
        <p:nvSpPr>
          <p:cNvPr id="13" name="タイトル 12">
            <a:extLst>
              <a:ext uri="{FF2B5EF4-FFF2-40B4-BE49-F238E27FC236}">
                <a16:creationId xmlns:a16="http://schemas.microsoft.com/office/drawing/2014/main" id="{754CBF31-B862-1841-BB17-2F937916DD00}"/>
              </a:ext>
            </a:extLst>
          </p:cNvPr>
          <p:cNvSpPr>
            <a:spLocks noGrp="1"/>
          </p:cNvSpPr>
          <p:nvPr>
            <p:ph type="title"/>
          </p:nvPr>
        </p:nvSpPr>
        <p:spPr>
          <a:xfrm>
            <a:off x="488950" y="547915"/>
            <a:ext cx="8928099" cy="397565"/>
          </a:xfrm>
        </p:spPr>
        <p:txBody>
          <a:bodyPr anchor="ctr"/>
          <a:lstStyle/>
          <a:p>
            <a:r>
              <a:rPr kumimoji="1" lang="ja-JP" altLang="en-US"/>
              <a:t>マスター タイトルの書式設定</a:t>
            </a:r>
          </a:p>
        </p:txBody>
      </p:sp>
      <p:sp>
        <p:nvSpPr>
          <p:cNvPr id="5" name="正方形/長方形 4">
            <a:extLst>
              <a:ext uri="{FF2B5EF4-FFF2-40B4-BE49-F238E27FC236}">
                <a16:creationId xmlns:a16="http://schemas.microsoft.com/office/drawing/2014/main" id="{F0BB71B7-17B9-7D45-A993-7ED7A25166B8}"/>
              </a:ext>
            </a:extLst>
          </p:cNvPr>
          <p:cNvSpPr/>
          <p:nvPr userDrawn="1"/>
        </p:nvSpPr>
        <p:spPr>
          <a:xfrm>
            <a:off x="343526" y="262396"/>
            <a:ext cx="87169" cy="6042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950">
              <a:solidFill>
                <a:srgbClr val="FFFFFF"/>
              </a:solidFill>
            </a:endParaRPr>
          </a:p>
        </p:txBody>
      </p:sp>
    </p:spTree>
    <p:extLst>
      <p:ext uri="{BB962C8B-B14F-4D97-AF65-F5344CB8AC3E}">
        <p14:creationId xmlns:p14="http://schemas.microsoft.com/office/powerpoint/2010/main" val="9630132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章＋2行タイトル（タイトルのみ）">
    <p:spTree>
      <p:nvGrpSpPr>
        <p:cNvPr id="1" name=""/>
        <p:cNvGrpSpPr/>
        <p:nvPr/>
      </p:nvGrpSpPr>
      <p:grpSpPr>
        <a:xfrm>
          <a:off x="0" y="0"/>
          <a:ext cx="0" cy="0"/>
          <a:chOff x="0" y="0"/>
          <a:chExt cx="0" cy="0"/>
        </a:xfrm>
      </p:grpSpPr>
      <p:sp>
        <p:nvSpPr>
          <p:cNvPr id="19" name="テキスト プレースホルダー 18">
            <a:extLst>
              <a:ext uri="{FF2B5EF4-FFF2-40B4-BE49-F238E27FC236}">
                <a16:creationId xmlns:a16="http://schemas.microsoft.com/office/drawing/2014/main" id="{D0203BCC-19FC-5B4A-93BF-A71050BFBFA1}"/>
              </a:ext>
            </a:extLst>
          </p:cNvPr>
          <p:cNvSpPr>
            <a:spLocks noGrp="1"/>
          </p:cNvSpPr>
          <p:nvPr>
            <p:ph type="body" sz="quarter" idx="10" hasCustomPrompt="1"/>
          </p:nvPr>
        </p:nvSpPr>
        <p:spPr>
          <a:xfrm>
            <a:off x="488950" y="238180"/>
            <a:ext cx="8928099" cy="301422"/>
          </a:xfrm>
        </p:spPr>
        <p:txBody>
          <a:bodyPr anchor="ctr">
            <a:normAutofit/>
          </a:bodyPr>
          <a:lstStyle>
            <a:lvl1pPr marL="0" indent="0">
              <a:buNone/>
              <a:defRPr sz="1400" b="1" i="0" baseline="0">
                <a:solidFill>
                  <a:schemeClr val="tx2"/>
                </a:solidFill>
                <a:latin typeface="+mj-lt"/>
                <a:ea typeface="+mj-ea"/>
              </a:defRPr>
            </a:lvl1pPr>
          </a:lstStyle>
          <a:p>
            <a:r>
              <a:rPr kumimoji="1" lang="ja-JP" altLang="en-US"/>
              <a:t>章タイトルを入力</a:t>
            </a:r>
          </a:p>
        </p:txBody>
      </p:sp>
      <p:sp>
        <p:nvSpPr>
          <p:cNvPr id="13" name="タイトル 12">
            <a:extLst>
              <a:ext uri="{FF2B5EF4-FFF2-40B4-BE49-F238E27FC236}">
                <a16:creationId xmlns:a16="http://schemas.microsoft.com/office/drawing/2014/main" id="{754CBF31-B862-1841-BB17-2F937916DD00}"/>
              </a:ext>
            </a:extLst>
          </p:cNvPr>
          <p:cNvSpPr>
            <a:spLocks noGrp="1"/>
          </p:cNvSpPr>
          <p:nvPr>
            <p:ph type="title"/>
          </p:nvPr>
        </p:nvSpPr>
        <p:spPr>
          <a:xfrm>
            <a:off x="488950" y="547915"/>
            <a:ext cx="8928099" cy="798747"/>
          </a:xfrm>
        </p:spPr>
        <p:txBody>
          <a:bodyPr anchor="ctr"/>
          <a:lstStyle>
            <a:lvl1pPr>
              <a:lnSpc>
                <a:spcPct val="100000"/>
              </a:lnSpc>
              <a:defRPr/>
            </a:lvl1pPr>
          </a:lstStyle>
          <a:p>
            <a:r>
              <a:rPr kumimoji="1" lang="ja-JP" altLang="en-US"/>
              <a:t>マスター タイトルの書式設定</a:t>
            </a:r>
          </a:p>
        </p:txBody>
      </p:sp>
      <p:sp>
        <p:nvSpPr>
          <p:cNvPr id="6" name="正方形/長方形 5">
            <a:extLst>
              <a:ext uri="{FF2B5EF4-FFF2-40B4-BE49-F238E27FC236}">
                <a16:creationId xmlns:a16="http://schemas.microsoft.com/office/drawing/2014/main" id="{8B5A30EE-60F5-5842-ADEF-65323D47A73D}"/>
              </a:ext>
            </a:extLst>
          </p:cNvPr>
          <p:cNvSpPr/>
          <p:nvPr userDrawn="1"/>
        </p:nvSpPr>
        <p:spPr>
          <a:xfrm>
            <a:off x="343943" y="262396"/>
            <a:ext cx="88941" cy="9822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Tree>
    <p:extLst>
      <p:ext uri="{BB962C8B-B14F-4D97-AF65-F5344CB8AC3E}">
        <p14:creationId xmlns:p14="http://schemas.microsoft.com/office/powerpoint/2010/main" val="36076904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章＋2行タイトル（説明文あり）">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A21B9F0-9834-E544-B550-5081878BC9F1}"/>
              </a:ext>
            </a:extLst>
          </p:cNvPr>
          <p:cNvSpPr>
            <a:spLocks noGrp="1"/>
          </p:cNvSpPr>
          <p:nvPr>
            <p:ph sz="half" idx="11"/>
          </p:nvPr>
        </p:nvSpPr>
        <p:spPr>
          <a:xfrm>
            <a:off x="497657" y="1485576"/>
            <a:ext cx="8916117" cy="4960944"/>
          </a:xfrm>
        </p:spPr>
        <p:txBody>
          <a:bodyPr>
            <a:noAutofit/>
          </a:bodyPr>
          <a:lstStyle>
            <a:lvl1pPr marL="223838" indent="-223838">
              <a:lnSpc>
                <a:spcPct val="120000"/>
              </a:lnSpc>
              <a:spcBef>
                <a:spcPts val="0"/>
              </a:spcBef>
              <a:buClr>
                <a:schemeClr val="tx2"/>
              </a:buClr>
              <a:buFont typeface="Wingdings" pitchFamily="2" charset="2"/>
              <a:buChar char="n"/>
              <a:tabLst/>
              <a:defRPr sz="1600" b="0" i="0" baseline="0">
                <a:latin typeface="+mn-lt"/>
                <a:ea typeface="+mj-ea"/>
              </a:defRPr>
            </a:lvl1pPr>
            <a:lvl2pPr marL="449263" indent="-182563">
              <a:lnSpc>
                <a:spcPct val="110000"/>
              </a:lnSpc>
              <a:buClr>
                <a:schemeClr val="tx2"/>
              </a:buClr>
              <a:buFont typeface="Wingdings" pitchFamily="2" charset="2"/>
              <a:buChar char="l"/>
              <a:tabLst/>
              <a:defRPr/>
            </a:lvl2pPr>
            <a:lvl3pPr marL="630238" indent="-138113">
              <a:lnSpc>
                <a:spcPct val="110000"/>
              </a:lnSpc>
              <a:tabLst/>
              <a:defRPr sz="1200"/>
            </a:lvl3pPr>
            <a:lvl4pPr marL="846138" indent="-130175">
              <a:lnSpc>
                <a:spcPct val="110000"/>
              </a:lnSpc>
              <a:tabLst/>
              <a:defRPr sz="1200"/>
            </a:lvl4pPr>
            <a:lvl5pPr marL="1025525" indent="-127000">
              <a:lnSpc>
                <a:spcPct val="110000"/>
              </a:lnSpc>
              <a:buFont typeface="システムフォント"/>
              <a:buChar char="-"/>
              <a:defRPr/>
            </a:lvl5pPr>
          </a:lstStyle>
          <a:p>
            <a:pPr lvl="0"/>
            <a:r>
              <a:rPr lang="ja-JP" altLang="en-US"/>
              <a:t>マスター テキストの書式設定</a:t>
            </a:r>
            <a:endParaRPr lang="en-US" altLang="ja-JP" dirty="0"/>
          </a:p>
          <a:p>
            <a:pPr lvl="1"/>
            <a:r>
              <a:rPr lang="ja-JP" altLang="en-US"/>
              <a:t>第 </a:t>
            </a:r>
            <a:r>
              <a:rPr lang="en-US" altLang="ja-JP" dirty="0"/>
              <a:t>2 </a:t>
            </a:r>
            <a:r>
              <a:rPr lang="ja-JP" altLang="en-US"/>
              <a:t>レベル</a:t>
            </a:r>
            <a:endParaRPr lang="en-US" altLang="ja-JP" dirty="0"/>
          </a:p>
          <a:p>
            <a:pPr lvl="2"/>
            <a:r>
              <a:rPr lang="ja-JP" altLang="en-US"/>
              <a:t>第 </a:t>
            </a:r>
            <a:r>
              <a:rPr lang="en-US" altLang="ja-JP" dirty="0"/>
              <a:t>3 </a:t>
            </a:r>
            <a:r>
              <a:rPr lang="ja-JP" altLang="en-US"/>
              <a:t>レベル</a:t>
            </a:r>
            <a:endParaRPr lang="en-US" altLang="ja-JP" dirty="0"/>
          </a:p>
          <a:p>
            <a:pPr lvl="3"/>
            <a:r>
              <a:rPr lang="ja-JP" altLang="en-US"/>
              <a:t>第 </a:t>
            </a:r>
            <a:r>
              <a:rPr lang="en-US" altLang="ja-JP" dirty="0"/>
              <a:t>4 </a:t>
            </a:r>
            <a:r>
              <a:rPr lang="ja-JP" altLang="en-US"/>
              <a:t>レベル</a:t>
            </a:r>
            <a:endParaRPr lang="en-US" altLang="ja-JP" dirty="0"/>
          </a:p>
          <a:p>
            <a:pPr lvl="4"/>
            <a:r>
              <a:rPr lang="ja-JP" altLang="en-US"/>
              <a:t>第 </a:t>
            </a:r>
            <a:r>
              <a:rPr lang="en-US" altLang="ja-JP" dirty="0"/>
              <a:t>5 </a:t>
            </a:r>
            <a:r>
              <a:rPr lang="ja-JP" altLang="en-US"/>
              <a:t>レベル</a:t>
            </a:r>
            <a:endParaRPr lang="en-US" altLang="ja-JP" dirty="0"/>
          </a:p>
          <a:p>
            <a:pPr lvl="0"/>
            <a:endParaRPr lang="en-US" dirty="0"/>
          </a:p>
        </p:txBody>
      </p:sp>
      <p:sp>
        <p:nvSpPr>
          <p:cNvPr id="19" name="テキスト プレースホルダー 18">
            <a:extLst>
              <a:ext uri="{FF2B5EF4-FFF2-40B4-BE49-F238E27FC236}">
                <a16:creationId xmlns:a16="http://schemas.microsoft.com/office/drawing/2014/main" id="{D0203BCC-19FC-5B4A-93BF-A71050BFBFA1}"/>
              </a:ext>
            </a:extLst>
          </p:cNvPr>
          <p:cNvSpPr>
            <a:spLocks noGrp="1"/>
          </p:cNvSpPr>
          <p:nvPr>
            <p:ph type="body" sz="quarter" idx="10" hasCustomPrompt="1"/>
          </p:nvPr>
        </p:nvSpPr>
        <p:spPr>
          <a:xfrm>
            <a:off x="488950" y="238180"/>
            <a:ext cx="8928099" cy="301422"/>
          </a:xfrm>
        </p:spPr>
        <p:txBody>
          <a:bodyPr anchor="ctr">
            <a:normAutofit/>
          </a:bodyPr>
          <a:lstStyle>
            <a:lvl1pPr marL="0" indent="0">
              <a:buNone/>
              <a:defRPr sz="1400" b="1" i="0" baseline="0">
                <a:solidFill>
                  <a:schemeClr val="tx2"/>
                </a:solidFill>
                <a:latin typeface="+mj-lt"/>
                <a:ea typeface="+mj-ea"/>
              </a:defRPr>
            </a:lvl1pPr>
          </a:lstStyle>
          <a:p>
            <a:r>
              <a:rPr kumimoji="1" lang="ja-JP" altLang="en-US"/>
              <a:t>章タイトルを入力</a:t>
            </a:r>
          </a:p>
        </p:txBody>
      </p:sp>
      <p:sp>
        <p:nvSpPr>
          <p:cNvPr id="13" name="タイトル 12">
            <a:extLst>
              <a:ext uri="{FF2B5EF4-FFF2-40B4-BE49-F238E27FC236}">
                <a16:creationId xmlns:a16="http://schemas.microsoft.com/office/drawing/2014/main" id="{754CBF31-B862-1841-BB17-2F937916DD00}"/>
              </a:ext>
            </a:extLst>
          </p:cNvPr>
          <p:cNvSpPr>
            <a:spLocks noGrp="1"/>
          </p:cNvSpPr>
          <p:nvPr>
            <p:ph type="title"/>
          </p:nvPr>
        </p:nvSpPr>
        <p:spPr>
          <a:xfrm>
            <a:off x="488950" y="547915"/>
            <a:ext cx="8928099" cy="798747"/>
          </a:xfrm>
        </p:spPr>
        <p:txBody>
          <a:bodyPr anchor="ctr"/>
          <a:lstStyle>
            <a:lvl1pPr>
              <a:lnSpc>
                <a:spcPct val="100000"/>
              </a:lnSpc>
              <a:defRPr/>
            </a:lvl1pPr>
          </a:lstStyle>
          <a:p>
            <a:r>
              <a:rPr kumimoji="1" lang="ja-JP" altLang="en-US"/>
              <a:t>マスター タイトルの書式設定</a:t>
            </a:r>
          </a:p>
        </p:txBody>
      </p:sp>
      <p:sp>
        <p:nvSpPr>
          <p:cNvPr id="6" name="正方形/長方形 5">
            <a:extLst>
              <a:ext uri="{FF2B5EF4-FFF2-40B4-BE49-F238E27FC236}">
                <a16:creationId xmlns:a16="http://schemas.microsoft.com/office/drawing/2014/main" id="{8B5A30EE-60F5-5842-ADEF-65323D47A73D}"/>
              </a:ext>
            </a:extLst>
          </p:cNvPr>
          <p:cNvSpPr/>
          <p:nvPr userDrawn="1"/>
        </p:nvSpPr>
        <p:spPr>
          <a:xfrm>
            <a:off x="343943" y="262396"/>
            <a:ext cx="88941" cy="9822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Tree>
    <p:extLst>
      <p:ext uri="{BB962C8B-B14F-4D97-AF65-F5344CB8AC3E}">
        <p14:creationId xmlns:p14="http://schemas.microsoft.com/office/powerpoint/2010/main" val="202801690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章＋2行タイトル（タイトルとコンテンツ）">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FABD701-301E-8740-A6DB-57CD688FA369}"/>
              </a:ext>
            </a:extLst>
          </p:cNvPr>
          <p:cNvSpPr>
            <a:spLocks noGrp="1"/>
          </p:cNvSpPr>
          <p:nvPr>
            <p:ph sz="half" idx="1"/>
          </p:nvPr>
        </p:nvSpPr>
        <p:spPr>
          <a:xfrm>
            <a:off x="497657" y="1485575"/>
            <a:ext cx="8916117" cy="4948475"/>
          </a:xfrm>
        </p:spPr>
        <p:txBody>
          <a:bodyPr>
            <a:noAutofit/>
          </a:bodyPr>
          <a:lstStyle>
            <a:lvl1pPr marL="223838" indent="-223838">
              <a:lnSpc>
                <a:spcPct val="120000"/>
              </a:lnSpc>
              <a:spcBef>
                <a:spcPts val="0"/>
              </a:spcBef>
              <a:buClr>
                <a:schemeClr val="tx2"/>
              </a:buClr>
              <a:buFont typeface="Wingdings" pitchFamily="2" charset="2"/>
              <a:buChar char="n"/>
              <a:tabLst/>
              <a:defRPr sz="1600" b="0" i="0" baseline="0">
                <a:latin typeface="+mn-lt"/>
                <a:ea typeface="+mj-ea"/>
              </a:defRPr>
            </a:lvl1pPr>
            <a:lvl2pPr marL="449263" indent="-182563">
              <a:lnSpc>
                <a:spcPct val="110000"/>
              </a:lnSpc>
              <a:buClr>
                <a:schemeClr val="tx2"/>
              </a:buClr>
              <a:buFont typeface="Wingdings" pitchFamily="2" charset="2"/>
              <a:buChar char="l"/>
              <a:tabLst/>
              <a:defRPr/>
            </a:lvl2pPr>
            <a:lvl3pPr marL="630238" indent="-138113">
              <a:lnSpc>
                <a:spcPct val="110000"/>
              </a:lnSpc>
              <a:tabLst/>
              <a:defRPr sz="1200"/>
            </a:lvl3pPr>
            <a:lvl4pPr marL="846138" indent="-130175">
              <a:lnSpc>
                <a:spcPct val="110000"/>
              </a:lnSpc>
              <a:tabLst/>
              <a:defRPr sz="1200"/>
            </a:lvl4pPr>
            <a:lvl5pPr marL="1025525" indent="-127000">
              <a:lnSpc>
                <a:spcPct val="110000"/>
              </a:lnSpc>
              <a:buFont typeface="システムフォント"/>
              <a:buChar char="-"/>
              <a:defRPr/>
            </a:lvl5pPr>
          </a:lstStyle>
          <a:p>
            <a:pPr lvl="0"/>
            <a:r>
              <a:rPr lang="ja-JP" altLang="en-US"/>
              <a:t>マスター テキストの書式設定</a:t>
            </a:r>
            <a:endParaRPr lang="en-US" altLang="ja-JP" dirty="0"/>
          </a:p>
          <a:p>
            <a:pPr lvl="1"/>
            <a:r>
              <a:rPr lang="ja-JP" altLang="en-US"/>
              <a:t>第 </a:t>
            </a:r>
            <a:r>
              <a:rPr lang="en-US" altLang="ja-JP" dirty="0"/>
              <a:t>2 </a:t>
            </a:r>
            <a:r>
              <a:rPr lang="ja-JP" altLang="en-US"/>
              <a:t>レベル</a:t>
            </a:r>
            <a:endParaRPr lang="en-US" altLang="ja-JP" dirty="0"/>
          </a:p>
          <a:p>
            <a:pPr lvl="2"/>
            <a:r>
              <a:rPr lang="ja-JP" altLang="en-US"/>
              <a:t>第 </a:t>
            </a:r>
            <a:r>
              <a:rPr lang="en-US" altLang="ja-JP" dirty="0"/>
              <a:t>3 </a:t>
            </a:r>
            <a:r>
              <a:rPr lang="ja-JP" altLang="en-US"/>
              <a:t>レベル</a:t>
            </a:r>
            <a:endParaRPr lang="en-US" altLang="ja-JP" dirty="0"/>
          </a:p>
          <a:p>
            <a:pPr lvl="3"/>
            <a:r>
              <a:rPr lang="ja-JP" altLang="en-US"/>
              <a:t>第 </a:t>
            </a:r>
            <a:r>
              <a:rPr lang="en-US" altLang="ja-JP" dirty="0"/>
              <a:t>4 </a:t>
            </a:r>
            <a:r>
              <a:rPr lang="ja-JP" altLang="en-US"/>
              <a:t>レベル</a:t>
            </a:r>
            <a:endParaRPr lang="en-US" altLang="ja-JP" dirty="0"/>
          </a:p>
          <a:p>
            <a:pPr lvl="4"/>
            <a:r>
              <a:rPr lang="ja-JP" altLang="en-US"/>
              <a:t>第 </a:t>
            </a:r>
            <a:r>
              <a:rPr lang="en-US" altLang="ja-JP" dirty="0"/>
              <a:t>5 </a:t>
            </a:r>
            <a:r>
              <a:rPr lang="ja-JP" altLang="en-US"/>
              <a:t>レベル</a:t>
            </a:r>
            <a:endParaRPr lang="en-US" altLang="ja-JP" dirty="0"/>
          </a:p>
          <a:p>
            <a:pPr lvl="0"/>
            <a:endParaRPr lang="en-US" dirty="0"/>
          </a:p>
        </p:txBody>
      </p:sp>
      <p:sp>
        <p:nvSpPr>
          <p:cNvPr id="19" name="テキスト プレースホルダー 18">
            <a:extLst>
              <a:ext uri="{FF2B5EF4-FFF2-40B4-BE49-F238E27FC236}">
                <a16:creationId xmlns:a16="http://schemas.microsoft.com/office/drawing/2014/main" id="{D0203BCC-19FC-5B4A-93BF-A71050BFBFA1}"/>
              </a:ext>
            </a:extLst>
          </p:cNvPr>
          <p:cNvSpPr>
            <a:spLocks noGrp="1"/>
          </p:cNvSpPr>
          <p:nvPr>
            <p:ph type="body" sz="quarter" idx="10" hasCustomPrompt="1"/>
          </p:nvPr>
        </p:nvSpPr>
        <p:spPr>
          <a:xfrm>
            <a:off x="488950" y="238180"/>
            <a:ext cx="8928099" cy="301422"/>
          </a:xfrm>
        </p:spPr>
        <p:txBody>
          <a:bodyPr anchor="ctr">
            <a:normAutofit/>
          </a:bodyPr>
          <a:lstStyle>
            <a:lvl1pPr marL="0" indent="0">
              <a:buNone/>
              <a:defRPr sz="1400" b="1" i="0" baseline="0">
                <a:solidFill>
                  <a:schemeClr val="tx2"/>
                </a:solidFill>
                <a:latin typeface="+mj-lt"/>
                <a:ea typeface="+mj-ea"/>
              </a:defRPr>
            </a:lvl1pPr>
          </a:lstStyle>
          <a:p>
            <a:r>
              <a:rPr kumimoji="1" lang="ja-JP" altLang="en-US"/>
              <a:t>章タイトルを入力</a:t>
            </a:r>
          </a:p>
        </p:txBody>
      </p:sp>
      <p:sp>
        <p:nvSpPr>
          <p:cNvPr id="13" name="タイトル 12">
            <a:extLst>
              <a:ext uri="{FF2B5EF4-FFF2-40B4-BE49-F238E27FC236}">
                <a16:creationId xmlns:a16="http://schemas.microsoft.com/office/drawing/2014/main" id="{754CBF31-B862-1841-BB17-2F937916DD00}"/>
              </a:ext>
            </a:extLst>
          </p:cNvPr>
          <p:cNvSpPr>
            <a:spLocks noGrp="1"/>
          </p:cNvSpPr>
          <p:nvPr>
            <p:ph type="title"/>
          </p:nvPr>
        </p:nvSpPr>
        <p:spPr>
          <a:xfrm>
            <a:off x="488950" y="547915"/>
            <a:ext cx="8928099" cy="798747"/>
          </a:xfrm>
        </p:spPr>
        <p:txBody>
          <a:bodyPr anchor="ctr"/>
          <a:lstStyle>
            <a:lvl1pPr>
              <a:lnSpc>
                <a:spcPct val="100000"/>
              </a:lnSpc>
              <a:defRPr/>
            </a:lvl1pPr>
          </a:lstStyle>
          <a:p>
            <a:r>
              <a:rPr kumimoji="1" lang="ja-JP" altLang="en-US"/>
              <a:t>マスター タイトルの書式設定</a:t>
            </a:r>
          </a:p>
        </p:txBody>
      </p:sp>
      <p:sp>
        <p:nvSpPr>
          <p:cNvPr id="6" name="正方形/長方形 5">
            <a:extLst>
              <a:ext uri="{FF2B5EF4-FFF2-40B4-BE49-F238E27FC236}">
                <a16:creationId xmlns:a16="http://schemas.microsoft.com/office/drawing/2014/main" id="{8B5A30EE-60F5-5842-ADEF-65323D47A73D}"/>
              </a:ext>
            </a:extLst>
          </p:cNvPr>
          <p:cNvSpPr/>
          <p:nvPr userDrawn="1"/>
        </p:nvSpPr>
        <p:spPr>
          <a:xfrm>
            <a:off x="343943" y="262396"/>
            <a:ext cx="88941" cy="9822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Tree>
    <p:extLst>
      <p:ext uri="{BB962C8B-B14F-4D97-AF65-F5344CB8AC3E}">
        <p14:creationId xmlns:p14="http://schemas.microsoft.com/office/powerpoint/2010/main" val="143973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標準（スペース大）">
    <p:spTree>
      <p:nvGrpSpPr>
        <p:cNvPr id="1" name=""/>
        <p:cNvGrpSpPr/>
        <p:nvPr/>
      </p:nvGrpSpPr>
      <p:grpSpPr>
        <a:xfrm>
          <a:off x="0" y="0"/>
          <a:ext cx="0" cy="0"/>
          <a:chOff x="0" y="0"/>
          <a:chExt cx="0" cy="0"/>
        </a:xfrm>
      </p:grpSpPr>
      <p:sp>
        <p:nvSpPr>
          <p:cNvPr id="4" name="Line 26"/>
          <p:cNvSpPr>
            <a:spLocks noChangeShapeType="1"/>
          </p:cNvSpPr>
          <p:nvPr userDrawn="1"/>
        </p:nvSpPr>
        <p:spPr bwMode="auto">
          <a:xfrm>
            <a:off x="200471" y="98072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grpSp>
        <p:nvGrpSpPr>
          <p:cNvPr id="5" name="グループ化 4"/>
          <p:cNvGrpSpPr/>
          <p:nvPr userDrawn="1"/>
        </p:nvGrpSpPr>
        <p:grpSpPr>
          <a:xfrm>
            <a:off x="200472" y="6597352"/>
            <a:ext cx="355987" cy="179051"/>
            <a:chOff x="9061509" y="188968"/>
            <a:chExt cx="572011" cy="287704"/>
          </a:xfrm>
          <a:solidFill>
            <a:schemeClr val="accent6"/>
          </a:solidFill>
        </p:grpSpPr>
        <p:sp>
          <p:nvSpPr>
            <p:cNvPr id="6"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7"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8" name="テキスト ボックス 7"/>
          <p:cNvSpPr txBox="1"/>
          <p:nvPr userDrawn="1"/>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
        <p:nvSpPr>
          <p:cNvPr id="9" name="テキスト ボックス 8"/>
          <p:cNvSpPr txBox="1"/>
          <p:nvPr userDrawn="1"/>
        </p:nvSpPr>
        <p:spPr>
          <a:xfrm>
            <a:off x="8913440" y="6581001"/>
            <a:ext cx="720080" cy="276999"/>
          </a:xfrm>
          <a:prstGeom prst="rect">
            <a:avLst/>
          </a:prstGeom>
          <a:noFill/>
        </p:spPr>
        <p:txBody>
          <a:bodyPr wrap="square" lIns="0" rIns="0" rtlCol="0">
            <a:spAutoFit/>
          </a:bodyPr>
          <a:lstStyle/>
          <a:p>
            <a:pPr algn="r"/>
            <a:fld id="{6DD9FF53-5E75-4890-BA22-699EFFF134BB}" type="slidenum">
              <a:rPr lang="ja-JP" altLang="en-US" sz="1200">
                <a:solidFill>
                  <a:prstClr val="black"/>
                </a:solidFill>
              </a:rPr>
              <a:pPr algn="r"/>
              <a:t>‹#›</a:t>
            </a:fld>
            <a:endParaRPr lang="ja-JP" altLang="en-US" sz="1200" dirty="0">
              <a:solidFill>
                <a:prstClr val="black"/>
              </a:solidFill>
            </a:endParaRPr>
          </a:p>
        </p:txBody>
      </p:sp>
      <p:sp>
        <p:nvSpPr>
          <p:cNvPr id="11"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dirty="0"/>
              <a:t>マスタ タイトルの書式設定</a:t>
            </a:r>
          </a:p>
        </p:txBody>
      </p:sp>
      <p:sp>
        <p:nvSpPr>
          <p:cNvPr id="12" name="テキスト プレースホルダー 12"/>
          <p:cNvSpPr>
            <a:spLocks noGrp="1"/>
          </p:cNvSpPr>
          <p:nvPr>
            <p:ph type="body" sz="quarter" idx="15"/>
          </p:nvPr>
        </p:nvSpPr>
        <p:spPr>
          <a:xfrm>
            <a:off x="200025" y="549275"/>
            <a:ext cx="9505950" cy="359445"/>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a:t>マスター テキストの書式設定</a:t>
            </a:r>
          </a:p>
        </p:txBody>
      </p:sp>
      <p:sp>
        <p:nvSpPr>
          <p:cNvPr id="13" name="テキスト プレースホルダ 20"/>
          <p:cNvSpPr>
            <a:spLocks noGrp="1"/>
          </p:cNvSpPr>
          <p:nvPr>
            <p:ph type="body" sz="quarter" idx="16"/>
          </p:nvPr>
        </p:nvSpPr>
        <p:spPr>
          <a:xfrm>
            <a:off x="199710" y="1126925"/>
            <a:ext cx="9505950" cy="5327871"/>
          </a:xfrm>
          <a:prstGeom prst="rect">
            <a:avLst/>
          </a:prstGeom>
        </p:spPr>
        <p:txBody>
          <a:bodyPr/>
          <a:lstStyle>
            <a:lvl1pPr>
              <a:defRPr sz="1600">
                <a:latin typeface="+mn-lt"/>
                <a:ea typeface="+mn-ea"/>
              </a:defRPr>
            </a:lvl1pPr>
            <a:lvl2pPr>
              <a:defRPr sz="1400">
                <a:latin typeface="+mn-lt"/>
                <a:ea typeface="+mn-ea"/>
              </a:defRPr>
            </a:lvl2pPr>
            <a:lvl3pPr>
              <a:defRPr sz="1400">
                <a:latin typeface="+mn-lt"/>
                <a:ea typeface="+mj-ea"/>
              </a:defRPr>
            </a:lvl3pPr>
            <a:lvl4pPr>
              <a:defRPr sz="1200">
                <a:latin typeface="+mn-lt"/>
                <a:ea typeface="+mn-ea"/>
              </a:defRPr>
            </a:lvl4pPr>
            <a:lvl5pPr>
              <a:defRPr sz="1200">
                <a:latin typeface="+mn-lt"/>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806272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7" name="フリーフォーム 6">
            <a:extLst>
              <a:ext uri="{FF2B5EF4-FFF2-40B4-BE49-F238E27FC236}">
                <a16:creationId xmlns:a16="http://schemas.microsoft.com/office/drawing/2014/main" id="{D16342A1-8E56-CB43-AD44-0469B4C63D3C}"/>
              </a:ext>
            </a:extLst>
          </p:cNvPr>
          <p:cNvSpPr/>
          <p:nvPr userDrawn="1"/>
        </p:nvSpPr>
        <p:spPr>
          <a:xfrm rot="16200000">
            <a:off x="9435707" y="6396649"/>
            <a:ext cx="439653" cy="500933"/>
          </a:xfrm>
          <a:custGeom>
            <a:avLst/>
            <a:gdLst>
              <a:gd name="connsiteX0" fmla="*/ 439653 w 439653"/>
              <a:gd name="connsiteY0" fmla="*/ 315287 h 500933"/>
              <a:gd name="connsiteX1" fmla="*/ 385807 w 439653"/>
              <a:gd name="connsiteY1" fmla="*/ 491566 h 500933"/>
              <a:gd name="connsiteX2" fmla="*/ 378078 w 439653"/>
              <a:gd name="connsiteY2" fmla="*/ 500933 h 500933"/>
              <a:gd name="connsiteX3" fmla="*/ 0 w 439653"/>
              <a:gd name="connsiteY3" fmla="*/ 500933 h 500933"/>
              <a:gd name="connsiteX4" fmla="*/ 0 w 439653"/>
              <a:gd name="connsiteY4" fmla="*/ 25667 h 500933"/>
              <a:gd name="connsiteX5" fmla="*/ 1642 w 439653"/>
              <a:gd name="connsiteY5" fmla="*/ 24776 h 500933"/>
              <a:gd name="connsiteX6" fmla="*/ 124366 w 439653"/>
              <a:gd name="connsiteY6" fmla="*/ 0 h 500933"/>
              <a:gd name="connsiteX7" fmla="*/ 439653 w 439653"/>
              <a:gd name="connsiteY7" fmla="*/ 315287 h 50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653" h="500933">
                <a:moveTo>
                  <a:pt x="439653" y="315287"/>
                </a:moveTo>
                <a:cubicBezTo>
                  <a:pt x="439653" y="380585"/>
                  <a:pt x="419802" y="441246"/>
                  <a:pt x="385807" y="491566"/>
                </a:cubicBezTo>
                <a:lnTo>
                  <a:pt x="378078" y="500933"/>
                </a:lnTo>
                <a:lnTo>
                  <a:pt x="0" y="500933"/>
                </a:lnTo>
                <a:lnTo>
                  <a:pt x="0" y="25667"/>
                </a:lnTo>
                <a:lnTo>
                  <a:pt x="1642" y="24776"/>
                </a:lnTo>
                <a:cubicBezTo>
                  <a:pt x="39363" y="8822"/>
                  <a:pt x="80834" y="0"/>
                  <a:pt x="124366" y="0"/>
                </a:cubicBezTo>
                <a:cubicBezTo>
                  <a:pt x="298494" y="0"/>
                  <a:pt x="439653" y="141158"/>
                  <a:pt x="439653" y="315287"/>
                </a:cubicBezTo>
                <a:close/>
              </a:path>
            </a:pathLst>
          </a:custGeom>
          <a:solidFill>
            <a:schemeClr val="tx2"/>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000000"/>
              </a:solidFill>
            </a:endParaRPr>
          </a:p>
        </p:txBody>
      </p:sp>
      <p:sp>
        <p:nvSpPr>
          <p:cNvPr id="8" name="テキスト ボックス 7">
            <a:extLst>
              <a:ext uri="{FF2B5EF4-FFF2-40B4-BE49-F238E27FC236}">
                <a16:creationId xmlns:a16="http://schemas.microsoft.com/office/drawing/2014/main" id="{CD4312A0-80EA-C041-B242-0755802AE80B}"/>
              </a:ext>
            </a:extLst>
          </p:cNvPr>
          <p:cNvSpPr txBox="1"/>
          <p:nvPr userDrawn="1"/>
        </p:nvSpPr>
        <p:spPr>
          <a:xfrm>
            <a:off x="7070207" y="6684969"/>
            <a:ext cx="2342308" cy="184666"/>
          </a:xfrm>
          <a:prstGeom prst="rect">
            <a:avLst/>
          </a:prstGeom>
          <a:noFill/>
        </p:spPr>
        <p:txBody>
          <a:bodyPr wrap="none" rtlCol="0">
            <a:spAutoFit/>
          </a:bodyPr>
          <a:lstStyle/>
          <a:p>
            <a:pPr algn="r"/>
            <a:r>
              <a:rPr lang="en-US" altLang="ja-JP" sz="600" dirty="0">
                <a:solidFill>
                  <a:srgbClr val="001279"/>
                </a:solidFill>
              </a:rPr>
              <a:t>Copyright© Nomura Research Institute, Ltd. All rights reserved.</a:t>
            </a:r>
            <a:endParaRPr lang="ja-JP" altLang="en-US" sz="600">
              <a:solidFill>
                <a:srgbClr val="001279"/>
              </a:solidFill>
            </a:endParaRPr>
          </a:p>
        </p:txBody>
      </p:sp>
      <p:sp>
        <p:nvSpPr>
          <p:cNvPr id="9" name="テキスト ボックス 8">
            <a:extLst>
              <a:ext uri="{FF2B5EF4-FFF2-40B4-BE49-F238E27FC236}">
                <a16:creationId xmlns:a16="http://schemas.microsoft.com/office/drawing/2014/main" id="{FA98D671-F915-6745-8546-091DC7C18F01}"/>
              </a:ext>
            </a:extLst>
          </p:cNvPr>
          <p:cNvSpPr txBox="1"/>
          <p:nvPr userDrawn="1"/>
        </p:nvSpPr>
        <p:spPr>
          <a:xfrm>
            <a:off x="9533591" y="6578186"/>
            <a:ext cx="306494" cy="215444"/>
          </a:xfrm>
          <a:prstGeom prst="rect">
            <a:avLst/>
          </a:prstGeom>
          <a:noFill/>
        </p:spPr>
        <p:txBody>
          <a:bodyPr wrap="none" rtlCol="0">
            <a:spAutoFit/>
          </a:bodyPr>
          <a:lstStyle/>
          <a:p>
            <a:pPr algn="ctr"/>
            <a:fld id="{F461DCFA-917F-7743-ADC0-510F16953B30}" type="slidenum">
              <a:rPr lang="ja-JP" altLang="en-US" sz="800" smtClean="0">
                <a:solidFill>
                  <a:srgbClr val="FFFFFF"/>
                </a:solidFill>
                <a:latin typeface="游ゴシック"/>
              </a:rPr>
              <a:pPr algn="ctr"/>
              <a:t>‹#›</a:t>
            </a:fld>
            <a:endParaRPr lang="ja-JP" altLang="en-US" sz="800">
              <a:solidFill>
                <a:srgbClr val="FFFFFF"/>
              </a:solidFill>
              <a:latin typeface="游ゴシック"/>
            </a:endParaRPr>
          </a:p>
        </p:txBody>
      </p:sp>
      <p:pic>
        <p:nvPicPr>
          <p:cNvPr id="10" name="図 9">
            <a:extLst>
              <a:ext uri="{FF2B5EF4-FFF2-40B4-BE49-F238E27FC236}">
                <a16:creationId xmlns:a16="http://schemas.microsoft.com/office/drawing/2014/main" id="{2596CC01-876D-2343-8925-1FE514A6035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042281" y="6545240"/>
            <a:ext cx="254442" cy="127221"/>
          </a:xfrm>
          <a:prstGeom prst="rect">
            <a:avLst/>
          </a:prstGeom>
        </p:spPr>
      </p:pic>
    </p:spTree>
    <p:extLst>
      <p:ext uri="{BB962C8B-B14F-4D97-AF65-F5344CB8AC3E}">
        <p14:creationId xmlns:p14="http://schemas.microsoft.com/office/powerpoint/2010/main" val="34026983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blank" preserve="1">
  <p:cSld name="裏表紙">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2488095D-76C6-1D4A-AD65-FB5CB0C9238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169361" y="2676532"/>
            <a:ext cx="5567279" cy="1504936"/>
          </a:xfrm>
          <a:prstGeom prst="rect">
            <a:avLst/>
          </a:prstGeom>
        </p:spPr>
      </p:pic>
    </p:spTree>
    <p:extLst>
      <p:ext uri="{BB962C8B-B14F-4D97-AF65-F5344CB8AC3E}">
        <p14:creationId xmlns:p14="http://schemas.microsoft.com/office/powerpoint/2010/main" val="9170447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表紙（写真入,サブタイトルなし）">
    <p:spTree>
      <p:nvGrpSpPr>
        <p:cNvPr id="1" name=""/>
        <p:cNvGrpSpPr/>
        <p:nvPr/>
      </p:nvGrpSpPr>
      <p:grpSpPr>
        <a:xfrm>
          <a:off x="0" y="0"/>
          <a:ext cx="0" cy="0"/>
          <a:chOff x="0" y="0"/>
          <a:chExt cx="0" cy="0"/>
        </a:xfrm>
      </p:grpSpPr>
      <p:sp>
        <p:nvSpPr>
          <p:cNvPr id="2" name="Title 1"/>
          <p:cNvSpPr>
            <a:spLocks noGrp="1"/>
          </p:cNvSpPr>
          <p:nvPr>
            <p:ph type="ctrTitle"/>
          </p:nvPr>
        </p:nvSpPr>
        <p:spPr>
          <a:xfrm>
            <a:off x="492767" y="1590039"/>
            <a:ext cx="6796305" cy="1419922"/>
          </a:xfrm>
        </p:spPr>
        <p:txBody>
          <a:bodyPr anchor="ctr">
            <a:normAutofit/>
          </a:bodyPr>
          <a:lstStyle>
            <a:lvl1pPr algn="l">
              <a:lnSpc>
                <a:spcPct val="100000"/>
              </a:lnSpc>
              <a:defRPr sz="3600" b="1" i="0" baseline="0">
                <a:latin typeface="+mj-lt"/>
                <a:ea typeface="+mj-ea"/>
              </a:defRPr>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492390" y="703728"/>
            <a:ext cx="6796683" cy="331238"/>
          </a:xfrm>
        </p:spPr>
        <p:txBody>
          <a:bodyPr anchor="ctr">
            <a:noAutofit/>
          </a:bodyPr>
          <a:lstStyle>
            <a:lvl1pPr marL="0" indent="0" algn="l">
              <a:lnSpc>
                <a:spcPct val="110000"/>
              </a:lnSpc>
              <a:buNone/>
              <a:defRPr sz="1600" b="1" i="0" baseline="0">
                <a:latin typeface="+mj-lt"/>
                <a:ea typeface="+mj-ea"/>
              </a:defRPr>
            </a:lvl1pPr>
            <a:lvl2pPr marL="495285" indent="0" algn="ctr">
              <a:buNone/>
              <a:defRPr sz="2167"/>
            </a:lvl2pPr>
            <a:lvl3pPr marL="990570" indent="0" algn="ctr">
              <a:buNone/>
              <a:defRPr sz="1950"/>
            </a:lvl3pPr>
            <a:lvl4pPr marL="1485854" indent="0" algn="ctr">
              <a:buNone/>
              <a:defRPr sz="1733"/>
            </a:lvl4pPr>
            <a:lvl5pPr marL="1981139" indent="0" algn="ctr">
              <a:buNone/>
              <a:defRPr sz="1733"/>
            </a:lvl5pPr>
            <a:lvl6pPr marL="2476424" indent="0" algn="ctr">
              <a:buNone/>
              <a:defRPr sz="1733"/>
            </a:lvl6pPr>
            <a:lvl7pPr marL="2971709" indent="0" algn="ctr">
              <a:buNone/>
              <a:defRPr sz="1733"/>
            </a:lvl7pPr>
            <a:lvl8pPr marL="3466993" indent="0" algn="ctr">
              <a:buNone/>
              <a:defRPr sz="1733"/>
            </a:lvl8pPr>
            <a:lvl9pPr marL="3962278" indent="0" algn="ctr">
              <a:buNone/>
              <a:defRPr sz="1733"/>
            </a:lvl9pPr>
          </a:lstStyle>
          <a:p>
            <a:r>
              <a:rPr lang="ja-JP" altLang="en-US"/>
              <a:t>資料名など</a:t>
            </a:r>
            <a:endParaRPr lang="en-US" dirty="0"/>
          </a:p>
        </p:txBody>
      </p:sp>
      <p:sp>
        <p:nvSpPr>
          <p:cNvPr id="15" name="テキスト プレースホルダー 14">
            <a:extLst>
              <a:ext uri="{FF2B5EF4-FFF2-40B4-BE49-F238E27FC236}">
                <a16:creationId xmlns:a16="http://schemas.microsoft.com/office/drawing/2014/main" id="{FDC760E3-9F01-AD4C-BCF9-E22AE02BF0F0}"/>
              </a:ext>
            </a:extLst>
          </p:cNvPr>
          <p:cNvSpPr>
            <a:spLocks noGrp="1"/>
          </p:cNvSpPr>
          <p:nvPr>
            <p:ph type="body" sz="quarter" idx="10" hasCustomPrompt="1"/>
          </p:nvPr>
        </p:nvSpPr>
        <p:spPr>
          <a:xfrm>
            <a:off x="492389" y="3788870"/>
            <a:ext cx="6796683" cy="342679"/>
          </a:xfrm>
        </p:spPr>
        <p:txBody>
          <a:bodyPr anchor="ctr">
            <a:normAutofit/>
          </a:bodyPr>
          <a:lstStyle>
            <a:lvl1pPr marL="0" indent="0">
              <a:buNone/>
              <a:defRPr sz="1600" b="1" baseline="0">
                <a:latin typeface="+mj-lt"/>
                <a:ea typeface="+mj-ea"/>
              </a:defRPr>
            </a:lvl1pPr>
          </a:lstStyle>
          <a:p>
            <a:r>
              <a:rPr kumimoji="1" lang="ja-JP" altLang="en-US"/>
              <a:t>名前</a:t>
            </a:r>
          </a:p>
        </p:txBody>
      </p:sp>
      <p:sp>
        <p:nvSpPr>
          <p:cNvPr id="16" name="テキスト プレースホルダー 14">
            <a:extLst>
              <a:ext uri="{FF2B5EF4-FFF2-40B4-BE49-F238E27FC236}">
                <a16:creationId xmlns:a16="http://schemas.microsoft.com/office/drawing/2014/main" id="{863F2344-476F-5942-A8C9-BC88457AB2D4}"/>
              </a:ext>
            </a:extLst>
          </p:cNvPr>
          <p:cNvSpPr>
            <a:spLocks noGrp="1"/>
          </p:cNvSpPr>
          <p:nvPr>
            <p:ph type="body" sz="quarter" idx="11" hasCustomPrompt="1"/>
          </p:nvPr>
        </p:nvSpPr>
        <p:spPr>
          <a:xfrm>
            <a:off x="492765" y="4265052"/>
            <a:ext cx="6796307" cy="1037558"/>
          </a:xfrm>
        </p:spPr>
        <p:txBody>
          <a:bodyPr anchor="t">
            <a:normAutofit/>
          </a:bodyPr>
          <a:lstStyle>
            <a:lvl1pPr marL="0" indent="0">
              <a:lnSpc>
                <a:spcPct val="140000"/>
              </a:lnSpc>
              <a:spcBef>
                <a:spcPts val="0"/>
              </a:spcBef>
              <a:buNone/>
              <a:defRPr sz="1200" b="1" baseline="0">
                <a:latin typeface="+mj-lt"/>
                <a:ea typeface="+mj-ea"/>
              </a:defRPr>
            </a:lvl1pPr>
          </a:lstStyle>
          <a:p>
            <a:r>
              <a:rPr kumimoji="1" lang="ja-JP" altLang="en-US"/>
              <a:t>部署</a:t>
            </a:r>
          </a:p>
        </p:txBody>
      </p:sp>
      <p:sp>
        <p:nvSpPr>
          <p:cNvPr id="5" name="テキスト プレースホルダー 4">
            <a:extLst>
              <a:ext uri="{FF2B5EF4-FFF2-40B4-BE49-F238E27FC236}">
                <a16:creationId xmlns:a16="http://schemas.microsoft.com/office/drawing/2014/main" id="{E2E88B4C-DA79-CC41-98E9-9182634B031C}"/>
              </a:ext>
            </a:extLst>
          </p:cNvPr>
          <p:cNvSpPr>
            <a:spLocks noGrp="1"/>
          </p:cNvSpPr>
          <p:nvPr>
            <p:ph type="body" sz="quarter" idx="12" hasCustomPrompt="1"/>
          </p:nvPr>
        </p:nvSpPr>
        <p:spPr>
          <a:xfrm>
            <a:off x="492765" y="5436115"/>
            <a:ext cx="6796307" cy="251353"/>
          </a:xfrm>
        </p:spPr>
        <p:txBody>
          <a:bodyPr anchor="ctr">
            <a:noAutofit/>
          </a:bodyPr>
          <a:lstStyle>
            <a:lvl1pPr marL="0" indent="0" algn="l">
              <a:buNone/>
              <a:defRPr sz="1200" b="1" baseline="0">
                <a:solidFill>
                  <a:schemeClr val="tx1"/>
                </a:solidFill>
                <a:latin typeface="+mj-lt"/>
                <a:ea typeface="+mj-ea"/>
              </a:defRPr>
            </a:lvl1pPr>
          </a:lstStyle>
          <a:p>
            <a:r>
              <a:rPr kumimoji="1" lang="ja-JP" altLang="en-US"/>
              <a:t>日付</a:t>
            </a:r>
          </a:p>
        </p:txBody>
      </p:sp>
      <p:cxnSp>
        <p:nvCxnSpPr>
          <p:cNvPr id="6" name="直線コネクタ 5">
            <a:extLst>
              <a:ext uri="{FF2B5EF4-FFF2-40B4-BE49-F238E27FC236}">
                <a16:creationId xmlns:a16="http://schemas.microsoft.com/office/drawing/2014/main" id="{17E17235-D718-F341-A1F6-9D65CCF7A33F}"/>
              </a:ext>
            </a:extLst>
          </p:cNvPr>
          <p:cNvCxnSpPr/>
          <p:nvPr userDrawn="1"/>
        </p:nvCxnSpPr>
        <p:spPr>
          <a:xfrm>
            <a:off x="552612" y="3439940"/>
            <a:ext cx="4425398"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3" name="図プレースホルダー 5">
            <a:extLst>
              <a:ext uri="{FF2B5EF4-FFF2-40B4-BE49-F238E27FC236}">
                <a16:creationId xmlns:a16="http://schemas.microsoft.com/office/drawing/2014/main" id="{2FE81A12-DCFA-404D-A340-B60F460B2E25}"/>
              </a:ext>
            </a:extLst>
          </p:cNvPr>
          <p:cNvSpPr>
            <a:spLocks noGrp="1"/>
          </p:cNvSpPr>
          <p:nvPr>
            <p:ph type="pic" sz="quarter" idx="14"/>
          </p:nvPr>
        </p:nvSpPr>
        <p:spPr>
          <a:xfrm>
            <a:off x="7503851" y="0"/>
            <a:ext cx="1913110" cy="6858000"/>
          </a:xfrm>
        </p:spPr>
        <p:txBody>
          <a:bodyPr/>
          <a:lstStyle/>
          <a:p>
            <a:endParaRPr kumimoji="1" lang="ja-JP" altLang="en-US"/>
          </a:p>
        </p:txBody>
      </p:sp>
      <p:pic>
        <p:nvPicPr>
          <p:cNvPr id="20" name="図 19">
            <a:extLst>
              <a:ext uri="{FF2B5EF4-FFF2-40B4-BE49-F238E27FC236}">
                <a16:creationId xmlns:a16="http://schemas.microsoft.com/office/drawing/2014/main" id="{2A387B92-68D8-A444-9CC5-27491650690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84528" y="6044136"/>
            <a:ext cx="768041" cy="384021"/>
          </a:xfrm>
          <a:prstGeom prst="rect">
            <a:avLst/>
          </a:prstGeom>
        </p:spPr>
      </p:pic>
      <p:pic>
        <p:nvPicPr>
          <p:cNvPr id="21" name="図 20">
            <a:extLst>
              <a:ext uri="{FF2B5EF4-FFF2-40B4-BE49-F238E27FC236}">
                <a16:creationId xmlns:a16="http://schemas.microsoft.com/office/drawing/2014/main" id="{1939A5B2-1AA0-474A-83BA-26871E29AB9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53413" y="5975818"/>
            <a:ext cx="1926098" cy="520659"/>
          </a:xfrm>
          <a:prstGeom prst="rect">
            <a:avLst/>
          </a:prstGeom>
        </p:spPr>
      </p:pic>
    </p:spTree>
    <p:extLst>
      <p:ext uri="{BB962C8B-B14F-4D97-AF65-F5344CB8AC3E}">
        <p14:creationId xmlns:p14="http://schemas.microsoft.com/office/powerpoint/2010/main" val="16468973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sp>
        <p:nvSpPr>
          <p:cNvPr id="63" name="Rectangle 341"/>
          <p:cNvSpPr>
            <a:spLocks noChangeArrowheads="1"/>
          </p:cNvSpPr>
          <p:nvPr userDrawn="1"/>
        </p:nvSpPr>
        <p:spPr bwMode="auto">
          <a:xfrm>
            <a:off x="7570788" y="0"/>
            <a:ext cx="2332037" cy="76200"/>
          </a:xfrm>
          <a:prstGeom prst="rect">
            <a:avLst/>
          </a:prstGeom>
          <a:solidFill>
            <a:schemeClr val="accent6"/>
          </a:solidFill>
          <a:ln w="9525">
            <a:noFill/>
            <a:miter lim="800000"/>
            <a:headEnd/>
            <a:tailEnd/>
          </a:ln>
          <a:effectLst/>
        </p:spPr>
        <p:txBody>
          <a:bodyPr wrap="none" anchor="ctr"/>
          <a:lstStyle/>
          <a:p>
            <a:pPr>
              <a:defRPr/>
            </a:pPr>
            <a:endParaRPr lang="ja-JP" altLang="en-US" dirty="0">
              <a:solidFill>
                <a:prstClr val="black"/>
              </a:solidFill>
            </a:endParaRPr>
          </a:p>
        </p:txBody>
      </p:sp>
      <p:sp>
        <p:nvSpPr>
          <p:cNvPr id="182" name="Rectangle 10"/>
          <p:cNvSpPr>
            <a:spLocks noGrp="1" noChangeArrowheads="1"/>
          </p:cNvSpPr>
          <p:nvPr>
            <p:ph type="subTitle" sz="quarter" idx="1"/>
          </p:nvPr>
        </p:nvSpPr>
        <p:spPr bwMode="gray">
          <a:xfrm>
            <a:off x="1136650" y="476672"/>
            <a:ext cx="4325938" cy="762000"/>
          </a:xfrm>
          <a:prstGeom prst="rect">
            <a:avLst/>
          </a:prstGeom>
        </p:spPr>
        <p:txBody>
          <a:bodyPr lIns="0" tIns="43193" rIns="0" bIns="79200" anchor="ctr">
            <a:normAutofit/>
          </a:bodyPr>
          <a:lstStyle>
            <a:lvl1pPr marL="0" indent="0">
              <a:spcBef>
                <a:spcPct val="25000"/>
              </a:spcBef>
              <a:buFont typeface="Wingdings" pitchFamily="2" charset="2"/>
              <a:buNone/>
              <a:defRPr sz="1600">
                <a:latin typeface="Arial" panose="020B0604020202020204" pitchFamily="34" charset="0"/>
                <a:ea typeface="ＭＳ Ｐゴシック" panose="020B0600070205080204" pitchFamily="50" charset="-128"/>
                <a:cs typeface="Arial" panose="020B0604020202020204" pitchFamily="34" charset="0"/>
              </a:defRPr>
            </a:lvl1pPr>
          </a:lstStyle>
          <a:p>
            <a:pPr marL="0" marR="0" lvl="0" indent="0" algn="l" defTabSz="914400" rtl="0" eaLnBrk="1" fontAlgn="auto" latinLnBrk="0" hangingPunct="1">
              <a:lnSpc>
                <a:spcPct val="100000"/>
              </a:lnSpc>
              <a:spcBef>
                <a:spcPct val="25000"/>
              </a:spcBef>
              <a:spcAft>
                <a:spcPts val="0"/>
              </a:spcAft>
              <a:buClrTx/>
              <a:buSzTx/>
              <a:buFont typeface="Wingdings" pitchFamily="2" charset="2"/>
              <a:buNone/>
              <a:tabLst/>
              <a:defRPr/>
            </a:pPr>
            <a:r>
              <a:rPr lang="ja-JP" altLang="en-US"/>
              <a:t>マスタ サブタイトルの書式設定</a:t>
            </a:r>
            <a:endParaRPr lang="ja-JP" altLang="en-US" dirty="0"/>
          </a:p>
        </p:txBody>
      </p:sp>
      <p:sp>
        <p:nvSpPr>
          <p:cNvPr id="184" name="Rectangle 9"/>
          <p:cNvSpPr>
            <a:spLocks noGrp="1" noChangeArrowheads="1"/>
          </p:cNvSpPr>
          <p:nvPr>
            <p:ph type="ctrTitle" sz="quarter"/>
          </p:nvPr>
        </p:nvSpPr>
        <p:spPr bwMode="gray">
          <a:xfrm>
            <a:off x="1136650" y="1844824"/>
            <a:ext cx="7620000" cy="1981200"/>
          </a:xfrm>
          <a:prstGeom prst="rect">
            <a:avLst/>
          </a:prstGeom>
        </p:spPr>
        <p:txBody>
          <a:bodyPr tIns="43193" bIns="43193" anchor="ctr"/>
          <a:lstStyle>
            <a:lvl1pPr fontAlgn="ctr">
              <a:lnSpc>
                <a:spcPct val="125000"/>
              </a:lnSpc>
              <a:spcBef>
                <a:spcPct val="50000"/>
              </a:spcBef>
              <a:defRPr sz="2400">
                <a:latin typeface="HGP創英角ｺﾞｼｯｸUB" pitchFamily="50" charset="-128"/>
                <a:ea typeface="HGP創英角ｺﾞｼｯｸUB" pitchFamily="50" charset="-128"/>
              </a:defRPr>
            </a:lvl1pPr>
          </a:lstStyle>
          <a:p>
            <a:r>
              <a:rPr lang="ja-JP" altLang="en-US" dirty="0"/>
              <a:t>マスタ タイトルの書式設定</a:t>
            </a:r>
          </a:p>
        </p:txBody>
      </p:sp>
      <p:sp>
        <p:nvSpPr>
          <p:cNvPr id="185" name="Line 282"/>
          <p:cNvSpPr>
            <a:spLocks noChangeShapeType="1"/>
          </p:cNvSpPr>
          <p:nvPr userDrawn="1"/>
        </p:nvSpPr>
        <p:spPr bwMode="auto">
          <a:xfrm>
            <a:off x="1136650" y="1268760"/>
            <a:ext cx="876935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186" name="Line 197"/>
          <p:cNvSpPr>
            <a:spLocks noChangeShapeType="1"/>
          </p:cNvSpPr>
          <p:nvPr userDrawn="1"/>
        </p:nvSpPr>
        <p:spPr bwMode="auto">
          <a:xfrm>
            <a:off x="6019800" y="4953000"/>
            <a:ext cx="388620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65" name="テキスト プレースホルダ 64"/>
          <p:cNvSpPr>
            <a:spLocks noGrp="1"/>
          </p:cNvSpPr>
          <p:nvPr>
            <p:ph type="body" sz="quarter" idx="10"/>
          </p:nvPr>
        </p:nvSpPr>
        <p:spPr>
          <a:xfrm>
            <a:off x="6033120" y="4581128"/>
            <a:ext cx="2232248" cy="288652"/>
          </a:xfrm>
        </p:spPr>
        <p:txBody>
          <a:bodyPr lIns="0" rIns="0" anchor="ctr" anchorCtr="0"/>
          <a:lstStyle>
            <a:lvl1pPr marL="0" indent="0">
              <a:buNone/>
              <a:defRPr sz="14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68" name="テキスト プレースホルダ 64"/>
          <p:cNvSpPr>
            <a:spLocks noGrp="1"/>
          </p:cNvSpPr>
          <p:nvPr>
            <p:ph type="body" sz="quarter" idx="11"/>
          </p:nvPr>
        </p:nvSpPr>
        <p:spPr>
          <a:xfrm>
            <a:off x="6033120" y="5085184"/>
            <a:ext cx="3672855" cy="648072"/>
          </a:xfrm>
        </p:spPr>
        <p:txBody>
          <a:bodyPr lIns="0" rIns="0" anchor="ctr" anchorCtr="0"/>
          <a:lstStyle>
            <a:lvl1pPr marL="0" indent="0">
              <a:spcBef>
                <a:spcPts val="0"/>
              </a:spcBef>
              <a:buNone/>
              <a:defRPr sz="12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69" name="テキスト プレースホルダ 64"/>
          <p:cNvSpPr>
            <a:spLocks noGrp="1"/>
          </p:cNvSpPr>
          <p:nvPr>
            <p:ph type="body" sz="quarter" idx="12"/>
          </p:nvPr>
        </p:nvSpPr>
        <p:spPr>
          <a:xfrm>
            <a:off x="6033120" y="5805264"/>
            <a:ext cx="3672855" cy="360040"/>
          </a:xfrm>
        </p:spPr>
        <p:txBody>
          <a:bodyPr lIns="0" rIns="0" anchor="ctr" anchorCtr="0"/>
          <a:lstStyle>
            <a:lvl1pPr marL="0" indent="0">
              <a:buNone/>
              <a:defRPr sz="18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sp>
        <p:nvSpPr>
          <p:cNvPr id="70" name="テキスト プレースホルダ 64"/>
          <p:cNvSpPr>
            <a:spLocks noGrp="1"/>
          </p:cNvSpPr>
          <p:nvPr>
            <p:ph type="body" sz="quarter" idx="13"/>
          </p:nvPr>
        </p:nvSpPr>
        <p:spPr>
          <a:xfrm>
            <a:off x="6033120" y="6237312"/>
            <a:ext cx="3672855" cy="360040"/>
          </a:xfrm>
        </p:spPr>
        <p:txBody>
          <a:bodyPr lIns="0" rIns="0" anchor="ctr" anchorCtr="0"/>
          <a:lstStyle>
            <a:lvl1pPr marL="0" indent="0">
              <a:spcBef>
                <a:spcPts val="0"/>
              </a:spcBef>
              <a:buNone/>
              <a:defRPr sz="10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 テキストの書式設定</a:t>
            </a:r>
          </a:p>
        </p:txBody>
      </p:sp>
      <p:grpSp>
        <p:nvGrpSpPr>
          <p:cNvPr id="370" name="グループ化 369"/>
          <p:cNvGrpSpPr>
            <a:grpSpLocks noChangeAspect="1"/>
          </p:cNvGrpSpPr>
          <p:nvPr userDrawn="1"/>
        </p:nvGrpSpPr>
        <p:grpSpPr>
          <a:xfrm>
            <a:off x="5710713" y="152400"/>
            <a:ext cx="1260000" cy="603783"/>
            <a:chOff x="539552" y="3284984"/>
            <a:chExt cx="6537211" cy="3132584"/>
          </a:xfrm>
        </p:grpSpPr>
        <p:pic>
          <p:nvPicPr>
            <p:cNvPr id="371"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72" name="Freeform 290"/>
            <p:cNvSpPr>
              <a:spLocks noChangeAspect="1"/>
            </p:cNvSpPr>
            <p:nvPr userDrawn="1"/>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3" name="Freeform 291"/>
            <p:cNvSpPr>
              <a:spLocks noChangeAspect="1"/>
            </p:cNvSpPr>
            <p:nvPr userDrawn="1"/>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4" name="Freeform 292"/>
            <p:cNvSpPr>
              <a:spLocks noChangeAspect="1"/>
            </p:cNvSpPr>
            <p:nvPr userDrawn="1"/>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5" name="Freeform 293"/>
            <p:cNvSpPr>
              <a:spLocks noChangeAspect="1"/>
            </p:cNvSpPr>
            <p:nvPr userDrawn="1"/>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6" name="Rectangle 294"/>
            <p:cNvSpPr>
              <a:spLocks noChangeAspect="1" noChangeArrowheads="1"/>
            </p:cNvSpPr>
            <p:nvPr userDrawn="1"/>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dirty="0">
                <a:solidFill>
                  <a:prstClr val="black"/>
                </a:solidFill>
              </a:endParaRPr>
            </a:p>
          </p:txBody>
        </p:sp>
        <p:sp>
          <p:nvSpPr>
            <p:cNvPr id="377" name="Freeform 295"/>
            <p:cNvSpPr>
              <a:spLocks noChangeAspect="1"/>
            </p:cNvSpPr>
            <p:nvPr userDrawn="1"/>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8" name="Freeform 296"/>
            <p:cNvSpPr>
              <a:spLocks noChangeAspect="1"/>
            </p:cNvSpPr>
            <p:nvPr userDrawn="1"/>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9" name="Freeform 297"/>
            <p:cNvSpPr>
              <a:spLocks noChangeAspect="1" noEditPoints="1"/>
            </p:cNvSpPr>
            <p:nvPr userDrawn="1"/>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0" name="Freeform 298"/>
            <p:cNvSpPr>
              <a:spLocks noChangeAspect="1" noEditPoints="1"/>
            </p:cNvSpPr>
            <p:nvPr userDrawn="1"/>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1" name="Freeform 299"/>
            <p:cNvSpPr>
              <a:spLocks noChangeAspect="1" noEditPoints="1"/>
            </p:cNvSpPr>
            <p:nvPr userDrawn="1"/>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2" name="Freeform 300"/>
            <p:cNvSpPr>
              <a:spLocks noChangeAspect="1"/>
            </p:cNvSpPr>
            <p:nvPr userDrawn="1"/>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3" name="Freeform 301"/>
            <p:cNvSpPr>
              <a:spLocks noChangeAspect="1"/>
            </p:cNvSpPr>
            <p:nvPr userDrawn="1"/>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4" name="Freeform 302"/>
            <p:cNvSpPr>
              <a:spLocks noChangeAspect="1"/>
            </p:cNvSpPr>
            <p:nvPr userDrawn="1"/>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5" name="Freeform 303"/>
            <p:cNvSpPr>
              <a:spLocks noChangeAspect="1" noEditPoints="1"/>
            </p:cNvSpPr>
            <p:nvPr userDrawn="1"/>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6" name="Freeform 304"/>
            <p:cNvSpPr>
              <a:spLocks noChangeAspect="1" noEditPoints="1"/>
            </p:cNvSpPr>
            <p:nvPr userDrawn="1"/>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7" name="Freeform 305"/>
            <p:cNvSpPr>
              <a:spLocks noChangeAspect="1" noEditPoints="1"/>
            </p:cNvSpPr>
            <p:nvPr userDrawn="1"/>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8" name="Freeform 306"/>
            <p:cNvSpPr>
              <a:spLocks noChangeAspect="1" noEditPoints="1"/>
            </p:cNvSpPr>
            <p:nvPr userDrawn="1"/>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9" name="Freeform 307"/>
            <p:cNvSpPr>
              <a:spLocks noChangeAspect="1"/>
            </p:cNvSpPr>
            <p:nvPr userDrawn="1"/>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0" name="Freeform 308"/>
            <p:cNvSpPr>
              <a:spLocks noChangeAspect="1"/>
            </p:cNvSpPr>
            <p:nvPr userDrawn="1"/>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1" name="Freeform 309"/>
            <p:cNvSpPr>
              <a:spLocks noChangeAspect="1"/>
            </p:cNvSpPr>
            <p:nvPr userDrawn="1"/>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2" name="Freeform 310"/>
            <p:cNvSpPr>
              <a:spLocks noChangeAspect="1"/>
            </p:cNvSpPr>
            <p:nvPr userDrawn="1"/>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3" name="Freeform 311"/>
            <p:cNvSpPr>
              <a:spLocks noChangeAspect="1"/>
            </p:cNvSpPr>
            <p:nvPr userDrawn="1"/>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4" name="Freeform 312"/>
            <p:cNvSpPr>
              <a:spLocks noChangeAspect="1"/>
            </p:cNvSpPr>
            <p:nvPr userDrawn="1"/>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5" name="Freeform 313"/>
            <p:cNvSpPr>
              <a:spLocks noChangeAspect="1"/>
            </p:cNvSpPr>
            <p:nvPr userDrawn="1"/>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6" name="Freeform 314"/>
            <p:cNvSpPr>
              <a:spLocks noChangeAspect="1"/>
            </p:cNvSpPr>
            <p:nvPr userDrawn="1"/>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7" name="Freeform 315"/>
            <p:cNvSpPr>
              <a:spLocks noChangeAspect="1" noEditPoints="1"/>
            </p:cNvSpPr>
            <p:nvPr userDrawn="1"/>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grpSp>
      <p:pic>
        <p:nvPicPr>
          <p:cNvPr id="83" name="Nomura Research Institute India Pacific Pvt. Ltd." hidden="1"/>
          <p:cNvPicPr>
            <a:picLocks noChangeAspect="1"/>
          </p:cNvPicPr>
          <p:nvPr userDrawn="1"/>
        </p:nvPicPr>
        <p:blipFill>
          <a:blip r:embed="rId3" cstate="print"/>
          <a:srcRect/>
          <a:stretch>
            <a:fillRect/>
          </a:stretch>
        </p:blipFill>
        <p:spPr bwMode="auto">
          <a:xfrm>
            <a:off x="7604325" y="150019"/>
            <a:ext cx="2016000" cy="284945"/>
          </a:xfrm>
          <a:prstGeom prst="rect">
            <a:avLst/>
          </a:prstGeom>
          <a:noFill/>
          <a:ln w="9525">
            <a:noFill/>
            <a:miter lim="800000"/>
            <a:headEnd/>
            <a:tailEnd/>
          </a:ln>
        </p:spPr>
      </p:pic>
      <p:pic>
        <p:nvPicPr>
          <p:cNvPr id="81" name="Nomura Research Institute Hong Kong Limited." hidden="1"/>
          <p:cNvPicPr>
            <a:picLocks noChangeAspect="1" noChangeArrowheads="1"/>
          </p:cNvPicPr>
          <p:nvPr userDrawn="1"/>
        </p:nvPicPr>
        <p:blipFill>
          <a:blip r:embed="rId4" cstate="print"/>
          <a:srcRect/>
          <a:stretch>
            <a:fillRect/>
          </a:stretch>
        </p:blipFill>
        <p:spPr bwMode="auto">
          <a:xfrm>
            <a:off x="7620334" y="154781"/>
            <a:ext cx="1754880" cy="288000"/>
          </a:xfrm>
          <a:prstGeom prst="rect">
            <a:avLst/>
          </a:prstGeom>
          <a:noFill/>
        </p:spPr>
      </p:pic>
      <p:pic>
        <p:nvPicPr>
          <p:cNvPr id="84" name="Nomura Research Institute Asia Pacific Pte. Ltd." hidden="1"/>
          <p:cNvPicPr/>
          <p:nvPr userDrawn="1"/>
        </p:nvPicPr>
        <p:blipFill>
          <a:blip r:embed="rId5" cstate="print"/>
          <a:srcRect/>
          <a:stretch>
            <a:fillRect/>
          </a:stretch>
        </p:blipFill>
        <p:spPr bwMode="auto">
          <a:xfrm>
            <a:off x="7570383" y="142876"/>
            <a:ext cx="2037904" cy="287080"/>
          </a:xfrm>
          <a:prstGeom prst="rect">
            <a:avLst/>
          </a:prstGeom>
          <a:noFill/>
          <a:ln w="9525">
            <a:noFill/>
            <a:miter lim="800000"/>
            <a:headEnd/>
            <a:tailEnd/>
          </a:ln>
        </p:spPr>
      </p:pic>
      <p:pic>
        <p:nvPicPr>
          <p:cNvPr id="79" name="野村総研（大連）" hidden="1"/>
          <p:cNvPicPr>
            <a:picLocks noChangeAspect="1" noChangeArrowheads="1"/>
          </p:cNvPicPr>
          <p:nvPr userDrawn="1"/>
        </p:nvPicPr>
        <p:blipFill>
          <a:blip r:embed="rId6" cstate="print"/>
          <a:srcRect/>
          <a:stretch>
            <a:fillRect/>
          </a:stretch>
        </p:blipFill>
        <p:spPr bwMode="auto">
          <a:xfrm>
            <a:off x="7607382" y="150019"/>
            <a:ext cx="1849719" cy="162000"/>
          </a:xfrm>
          <a:prstGeom prst="rect">
            <a:avLst/>
          </a:prstGeom>
          <a:noFill/>
        </p:spPr>
      </p:pic>
      <p:pic>
        <p:nvPicPr>
          <p:cNvPr id="82" name="野村総研（上海）" hidden="1"/>
          <p:cNvPicPr>
            <a:picLocks noChangeAspect="1" noChangeArrowheads="1"/>
          </p:cNvPicPr>
          <p:nvPr userDrawn="1"/>
        </p:nvPicPr>
        <p:blipFill>
          <a:blip r:embed="rId7" cstate="print"/>
          <a:srcRect/>
          <a:stretch>
            <a:fillRect/>
          </a:stretch>
        </p:blipFill>
        <p:spPr bwMode="auto">
          <a:xfrm>
            <a:off x="7593311" y="140495"/>
            <a:ext cx="1837500" cy="176400"/>
          </a:xfrm>
          <a:prstGeom prst="rect">
            <a:avLst/>
          </a:prstGeom>
          <a:noFill/>
        </p:spPr>
      </p:pic>
      <p:pic>
        <p:nvPicPr>
          <p:cNvPr id="67" name="野村総研（北京）" hidden="1"/>
          <p:cNvPicPr>
            <a:picLocks noChangeAspect="1"/>
          </p:cNvPicPr>
          <p:nvPr userDrawn="1"/>
        </p:nvPicPr>
        <p:blipFill>
          <a:blip r:embed="rId8" cstate="print"/>
          <a:srcRect r="2216"/>
          <a:stretch>
            <a:fillRect/>
          </a:stretch>
        </p:blipFill>
        <p:spPr>
          <a:xfrm>
            <a:off x="7571029" y="116685"/>
            <a:ext cx="2150106" cy="224281"/>
          </a:xfrm>
          <a:prstGeom prst="rect">
            <a:avLst/>
          </a:prstGeom>
        </p:spPr>
      </p:pic>
      <p:pic>
        <p:nvPicPr>
          <p:cNvPr id="80" name="Nomura Research Institute Europe Limited" hidden="1"/>
          <p:cNvPicPr>
            <a:picLocks noChangeAspect="1" noChangeArrowheads="1"/>
          </p:cNvPicPr>
          <p:nvPr userDrawn="1"/>
        </p:nvPicPr>
        <p:blipFill>
          <a:blip r:embed="rId9" cstate="print"/>
          <a:srcRect/>
          <a:stretch>
            <a:fillRect/>
          </a:stretch>
        </p:blipFill>
        <p:spPr bwMode="auto">
          <a:xfrm>
            <a:off x="7619137" y="152400"/>
            <a:ext cx="1852444" cy="288000"/>
          </a:xfrm>
          <a:prstGeom prst="rect">
            <a:avLst/>
          </a:prstGeom>
          <a:noFill/>
        </p:spPr>
      </p:pic>
      <p:pic>
        <p:nvPicPr>
          <p:cNvPr id="72" name="Nomura Research Institute America, Inc." hidden="1"/>
          <p:cNvPicPr>
            <a:picLocks noChangeAspect="1"/>
          </p:cNvPicPr>
          <p:nvPr userDrawn="1"/>
        </p:nvPicPr>
        <p:blipFill>
          <a:blip r:embed="rId10" cstate="print"/>
          <a:stretch>
            <a:fillRect/>
          </a:stretch>
        </p:blipFill>
        <p:spPr>
          <a:xfrm>
            <a:off x="7616846" y="152400"/>
            <a:ext cx="1800050" cy="291184"/>
          </a:xfrm>
          <a:prstGeom prst="rect">
            <a:avLst/>
          </a:prstGeom>
        </p:spPr>
      </p:pic>
      <p:pic>
        <p:nvPicPr>
          <p:cNvPr id="85" name="NRIシステムテクノ" hidden="1"/>
          <p:cNvPicPr>
            <a:picLocks noChangeAspect="1"/>
          </p:cNvPicPr>
          <p:nvPr userDrawn="1"/>
        </p:nvPicPr>
        <p:blipFill>
          <a:blip r:embed="rId11" cstate="print"/>
          <a:srcRect/>
          <a:stretch>
            <a:fillRect/>
          </a:stretch>
        </p:blipFill>
        <p:spPr bwMode="auto">
          <a:xfrm>
            <a:off x="7600976" y="147638"/>
            <a:ext cx="1208119" cy="162000"/>
          </a:xfrm>
          <a:prstGeom prst="rect">
            <a:avLst/>
          </a:prstGeom>
          <a:noFill/>
          <a:ln w="9525">
            <a:noFill/>
            <a:miter lim="800000"/>
            <a:headEnd/>
            <a:tailEnd/>
          </a:ln>
        </p:spPr>
      </p:pic>
      <p:pic>
        <p:nvPicPr>
          <p:cNvPr id="76" name="NRIプロセスイノベーション" hidden="1"/>
          <p:cNvPicPr>
            <a:picLocks noChangeAspect="1" noChangeArrowheads="1"/>
          </p:cNvPicPr>
          <p:nvPr userDrawn="1"/>
        </p:nvPicPr>
        <p:blipFill>
          <a:blip r:embed="rId12" cstate="print"/>
          <a:srcRect/>
          <a:stretch>
            <a:fillRect/>
          </a:stretch>
        </p:blipFill>
        <p:spPr bwMode="auto">
          <a:xfrm>
            <a:off x="7608781" y="142876"/>
            <a:ext cx="1667558" cy="165600"/>
          </a:xfrm>
          <a:prstGeom prst="rect">
            <a:avLst/>
          </a:prstGeom>
          <a:noFill/>
        </p:spPr>
      </p:pic>
      <p:pic>
        <p:nvPicPr>
          <p:cNvPr id="75" name="NRI社会情報システム" hidden="1"/>
          <p:cNvPicPr>
            <a:picLocks noChangeAspect="1" noChangeArrowheads="1"/>
          </p:cNvPicPr>
          <p:nvPr userDrawn="1"/>
        </p:nvPicPr>
        <p:blipFill>
          <a:blip r:embed="rId13" cstate="print"/>
          <a:srcRect/>
          <a:stretch>
            <a:fillRect/>
          </a:stretch>
        </p:blipFill>
        <p:spPr bwMode="auto">
          <a:xfrm>
            <a:off x="7554763" y="121447"/>
            <a:ext cx="1434720" cy="219600"/>
          </a:xfrm>
          <a:prstGeom prst="rect">
            <a:avLst/>
          </a:prstGeom>
          <a:noFill/>
        </p:spPr>
      </p:pic>
      <p:pic>
        <p:nvPicPr>
          <p:cNvPr id="73" name="NRIサイバーパテント" hidden="1"/>
          <p:cNvPicPr>
            <a:picLocks noChangeAspect="1" noChangeArrowheads="1"/>
          </p:cNvPicPr>
          <p:nvPr userDrawn="1"/>
        </p:nvPicPr>
        <p:blipFill>
          <a:blip r:embed="rId14" cstate="print"/>
          <a:srcRect/>
          <a:stretch>
            <a:fillRect/>
          </a:stretch>
        </p:blipFill>
        <p:spPr bwMode="auto">
          <a:xfrm>
            <a:off x="7595712" y="133352"/>
            <a:ext cx="1394924" cy="201600"/>
          </a:xfrm>
          <a:prstGeom prst="rect">
            <a:avLst/>
          </a:prstGeom>
          <a:noFill/>
        </p:spPr>
      </p:pic>
      <p:pic>
        <p:nvPicPr>
          <p:cNvPr id="74" name="NRIデータiテック" hidden="1"/>
          <p:cNvPicPr>
            <a:picLocks noChangeAspect="1" noChangeArrowheads="1"/>
          </p:cNvPicPr>
          <p:nvPr userDrawn="1"/>
        </p:nvPicPr>
        <p:blipFill>
          <a:blip r:embed="rId15" cstate="print"/>
          <a:srcRect/>
          <a:stretch>
            <a:fillRect/>
          </a:stretch>
        </p:blipFill>
        <p:spPr bwMode="auto">
          <a:xfrm>
            <a:off x="7567319" y="66539"/>
            <a:ext cx="1270710" cy="273600"/>
          </a:xfrm>
          <a:prstGeom prst="rect">
            <a:avLst/>
          </a:prstGeom>
          <a:noFill/>
        </p:spPr>
      </p:pic>
      <p:pic>
        <p:nvPicPr>
          <p:cNvPr id="77" name="NRIワークプレイスサービス" hidden="1"/>
          <p:cNvPicPr>
            <a:picLocks noChangeAspect="1" noChangeArrowheads="1"/>
          </p:cNvPicPr>
          <p:nvPr userDrawn="1"/>
        </p:nvPicPr>
        <p:blipFill>
          <a:blip r:embed="rId16" cstate="print"/>
          <a:srcRect/>
          <a:stretch>
            <a:fillRect/>
          </a:stretch>
        </p:blipFill>
        <p:spPr bwMode="auto">
          <a:xfrm>
            <a:off x="7592475" y="140495"/>
            <a:ext cx="1774023" cy="180000"/>
          </a:xfrm>
          <a:prstGeom prst="rect">
            <a:avLst/>
          </a:prstGeom>
          <a:noFill/>
        </p:spPr>
      </p:pic>
      <p:pic>
        <p:nvPicPr>
          <p:cNvPr id="71" name="NRIセキュアテクノロジーズ" hidden="1"/>
          <p:cNvPicPr>
            <a:picLocks noChangeAspect="1"/>
          </p:cNvPicPr>
          <p:nvPr userDrawn="1"/>
        </p:nvPicPr>
        <p:blipFill>
          <a:blip r:embed="rId17" cstate="print"/>
          <a:srcRect l="1205" t="18079" b="16391"/>
          <a:stretch>
            <a:fillRect/>
          </a:stretch>
        </p:blipFill>
        <p:spPr>
          <a:xfrm>
            <a:off x="7591975" y="140495"/>
            <a:ext cx="1830458" cy="182096"/>
          </a:xfrm>
          <a:prstGeom prst="rect">
            <a:avLst/>
          </a:prstGeom>
        </p:spPr>
      </p:pic>
      <p:pic>
        <p:nvPicPr>
          <p:cNvPr id="78" name="NRIネットコム" hidden="1"/>
          <p:cNvPicPr>
            <a:picLocks noChangeAspect="1" noChangeArrowheads="1"/>
          </p:cNvPicPr>
          <p:nvPr userDrawn="1"/>
        </p:nvPicPr>
        <p:blipFill>
          <a:blip r:embed="rId18" cstate="print"/>
          <a:srcRect/>
          <a:stretch>
            <a:fillRect/>
          </a:stretch>
        </p:blipFill>
        <p:spPr bwMode="auto">
          <a:xfrm>
            <a:off x="7621289" y="157162"/>
            <a:ext cx="976025" cy="146507"/>
          </a:xfrm>
          <a:prstGeom prst="rect">
            <a:avLst/>
          </a:prstGeom>
          <a:noFill/>
        </p:spPr>
      </p:pic>
      <p:grpSp>
        <p:nvGrpSpPr>
          <p:cNvPr id="38" name="野村総合研究所"/>
          <p:cNvGrpSpPr>
            <a:grpSpLocks noChangeAspect="1"/>
          </p:cNvGrpSpPr>
          <p:nvPr userDrawn="1"/>
        </p:nvGrpSpPr>
        <p:grpSpPr bwMode="auto">
          <a:xfrm>
            <a:off x="7616825" y="152400"/>
            <a:ext cx="1079500" cy="157163"/>
            <a:chOff x="2562" y="2341"/>
            <a:chExt cx="843" cy="123"/>
          </a:xfrm>
        </p:grpSpPr>
        <p:sp>
          <p:nvSpPr>
            <p:cNvPr id="39" name="Freeform 317"/>
            <p:cNvSpPr>
              <a:spLocks noChangeAspect="1"/>
            </p:cNvSpPr>
            <p:nvPr userDrawn="1"/>
          </p:nvSpPr>
          <p:spPr bwMode="auto">
            <a:xfrm>
              <a:off x="3302" y="2350"/>
              <a:ext cx="46" cy="10"/>
            </a:xfrm>
            <a:custGeom>
              <a:avLst/>
              <a:gdLst/>
              <a:ahLst/>
              <a:cxnLst>
                <a:cxn ang="0">
                  <a:pos x="0" y="0"/>
                </a:cxn>
                <a:cxn ang="0">
                  <a:pos x="46" y="0"/>
                </a:cxn>
                <a:cxn ang="0">
                  <a:pos x="46" y="10"/>
                </a:cxn>
                <a:cxn ang="0">
                  <a:pos x="0" y="10"/>
                </a:cxn>
                <a:cxn ang="0">
                  <a:pos x="0" y="0"/>
                </a:cxn>
                <a:cxn ang="0">
                  <a:pos x="0" y="0"/>
                </a:cxn>
              </a:cxnLst>
              <a:rect l="0" t="0" r="r" b="b"/>
              <a:pathLst>
                <a:path w="46" h="10">
                  <a:moveTo>
                    <a:pt x="0" y="0"/>
                  </a:moveTo>
                  <a:lnTo>
                    <a:pt x="46" y="0"/>
                  </a:lnTo>
                  <a:lnTo>
                    <a:pt x="46" y="10"/>
                  </a:lnTo>
                  <a:lnTo>
                    <a:pt x="0" y="1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0" name="Freeform 318"/>
            <p:cNvSpPr>
              <a:spLocks noChangeAspect="1" noEditPoints="1"/>
            </p:cNvSpPr>
            <p:nvPr userDrawn="1"/>
          </p:nvSpPr>
          <p:spPr bwMode="auto">
            <a:xfrm>
              <a:off x="3297" y="2373"/>
              <a:ext cx="48" cy="91"/>
            </a:xfrm>
            <a:custGeom>
              <a:avLst/>
              <a:gdLst/>
              <a:ahLst/>
              <a:cxnLst>
                <a:cxn ang="0">
                  <a:pos x="49" y="0"/>
                </a:cxn>
                <a:cxn ang="0">
                  <a:pos x="9" y="0"/>
                </a:cxn>
                <a:cxn ang="0">
                  <a:pos x="9" y="36"/>
                </a:cxn>
                <a:cxn ang="0">
                  <a:pos x="9" y="36"/>
                </a:cxn>
                <a:cxn ang="0">
                  <a:pos x="7" y="65"/>
                </a:cxn>
                <a:cxn ang="0">
                  <a:pos x="5" y="78"/>
                </a:cxn>
                <a:cxn ang="0">
                  <a:pos x="0" y="88"/>
                </a:cxn>
                <a:cxn ang="0">
                  <a:pos x="11" y="91"/>
                </a:cxn>
                <a:cxn ang="0">
                  <a:pos x="11" y="91"/>
                </a:cxn>
                <a:cxn ang="0">
                  <a:pos x="17" y="69"/>
                </a:cxn>
                <a:cxn ang="0">
                  <a:pos x="19" y="46"/>
                </a:cxn>
                <a:cxn ang="0">
                  <a:pos x="32" y="46"/>
                </a:cxn>
                <a:cxn ang="0">
                  <a:pos x="32" y="46"/>
                </a:cxn>
                <a:cxn ang="0">
                  <a:pos x="41" y="46"/>
                </a:cxn>
                <a:cxn ang="0">
                  <a:pos x="45" y="42"/>
                </a:cxn>
                <a:cxn ang="0">
                  <a:pos x="47" y="36"/>
                </a:cxn>
                <a:cxn ang="0">
                  <a:pos x="49" y="27"/>
                </a:cxn>
                <a:cxn ang="0">
                  <a:pos x="49" y="0"/>
                </a:cxn>
                <a:cxn ang="0">
                  <a:pos x="49" y="0"/>
                </a:cxn>
                <a:cxn ang="0">
                  <a:pos x="36" y="27"/>
                </a:cxn>
                <a:cxn ang="0">
                  <a:pos x="36" y="27"/>
                </a:cxn>
                <a:cxn ang="0">
                  <a:pos x="36" y="34"/>
                </a:cxn>
                <a:cxn ang="0">
                  <a:pos x="34" y="36"/>
                </a:cxn>
                <a:cxn ang="0">
                  <a:pos x="32" y="38"/>
                </a:cxn>
                <a:cxn ang="0">
                  <a:pos x="28" y="38"/>
                </a:cxn>
                <a:cxn ang="0">
                  <a:pos x="19" y="38"/>
                </a:cxn>
                <a:cxn ang="0">
                  <a:pos x="19" y="8"/>
                </a:cxn>
                <a:cxn ang="0">
                  <a:pos x="36" y="8"/>
                </a:cxn>
                <a:cxn ang="0">
                  <a:pos x="36" y="27"/>
                </a:cxn>
                <a:cxn ang="0">
                  <a:pos x="36" y="27"/>
                </a:cxn>
              </a:cxnLst>
              <a:rect l="0" t="0" r="r" b="b"/>
              <a:pathLst>
                <a:path w="49" h="91">
                  <a:moveTo>
                    <a:pt x="49" y="0"/>
                  </a:moveTo>
                  <a:lnTo>
                    <a:pt x="9" y="0"/>
                  </a:lnTo>
                  <a:lnTo>
                    <a:pt x="9" y="36"/>
                  </a:lnTo>
                  <a:lnTo>
                    <a:pt x="9" y="36"/>
                  </a:lnTo>
                  <a:lnTo>
                    <a:pt x="7" y="65"/>
                  </a:lnTo>
                  <a:lnTo>
                    <a:pt x="5" y="78"/>
                  </a:lnTo>
                  <a:lnTo>
                    <a:pt x="0" y="88"/>
                  </a:lnTo>
                  <a:lnTo>
                    <a:pt x="11" y="91"/>
                  </a:lnTo>
                  <a:lnTo>
                    <a:pt x="11" y="91"/>
                  </a:lnTo>
                  <a:lnTo>
                    <a:pt x="17" y="69"/>
                  </a:lnTo>
                  <a:lnTo>
                    <a:pt x="19" y="46"/>
                  </a:lnTo>
                  <a:lnTo>
                    <a:pt x="32" y="46"/>
                  </a:lnTo>
                  <a:lnTo>
                    <a:pt x="32" y="46"/>
                  </a:lnTo>
                  <a:lnTo>
                    <a:pt x="41" y="46"/>
                  </a:lnTo>
                  <a:lnTo>
                    <a:pt x="45" y="42"/>
                  </a:lnTo>
                  <a:lnTo>
                    <a:pt x="47" y="36"/>
                  </a:lnTo>
                  <a:lnTo>
                    <a:pt x="49" y="27"/>
                  </a:lnTo>
                  <a:lnTo>
                    <a:pt x="49" y="0"/>
                  </a:lnTo>
                  <a:lnTo>
                    <a:pt x="49" y="0"/>
                  </a:lnTo>
                  <a:close/>
                  <a:moveTo>
                    <a:pt x="36" y="27"/>
                  </a:moveTo>
                  <a:lnTo>
                    <a:pt x="36" y="27"/>
                  </a:lnTo>
                  <a:lnTo>
                    <a:pt x="36" y="34"/>
                  </a:lnTo>
                  <a:lnTo>
                    <a:pt x="34" y="36"/>
                  </a:lnTo>
                  <a:lnTo>
                    <a:pt x="32" y="38"/>
                  </a:lnTo>
                  <a:lnTo>
                    <a:pt x="28" y="38"/>
                  </a:lnTo>
                  <a:lnTo>
                    <a:pt x="19" y="38"/>
                  </a:lnTo>
                  <a:lnTo>
                    <a:pt x="19" y="8"/>
                  </a:lnTo>
                  <a:lnTo>
                    <a:pt x="36" y="8"/>
                  </a:lnTo>
                  <a:lnTo>
                    <a:pt x="36" y="27"/>
                  </a:lnTo>
                  <a:lnTo>
                    <a:pt x="36" y="27"/>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1" name="Freeform 319"/>
            <p:cNvSpPr>
              <a:spLocks noChangeAspect="1"/>
            </p:cNvSpPr>
            <p:nvPr userDrawn="1"/>
          </p:nvSpPr>
          <p:spPr bwMode="auto">
            <a:xfrm>
              <a:off x="3342" y="2348"/>
              <a:ext cx="63" cy="116"/>
            </a:xfrm>
            <a:custGeom>
              <a:avLst/>
              <a:gdLst/>
              <a:ahLst/>
              <a:cxnLst>
                <a:cxn ang="0">
                  <a:pos x="27" y="35"/>
                </a:cxn>
                <a:cxn ang="0">
                  <a:pos x="27" y="12"/>
                </a:cxn>
                <a:cxn ang="0">
                  <a:pos x="27" y="12"/>
                </a:cxn>
                <a:cxn ang="0">
                  <a:pos x="61" y="10"/>
                </a:cxn>
                <a:cxn ang="0">
                  <a:pos x="61" y="0"/>
                </a:cxn>
                <a:cxn ang="0">
                  <a:pos x="61" y="0"/>
                </a:cxn>
                <a:cxn ang="0">
                  <a:pos x="38" y="2"/>
                </a:cxn>
                <a:cxn ang="0">
                  <a:pos x="15" y="4"/>
                </a:cxn>
                <a:cxn ang="0">
                  <a:pos x="15" y="50"/>
                </a:cxn>
                <a:cxn ang="0">
                  <a:pos x="15" y="50"/>
                </a:cxn>
                <a:cxn ang="0">
                  <a:pos x="13" y="65"/>
                </a:cxn>
                <a:cxn ang="0">
                  <a:pos x="11" y="80"/>
                </a:cxn>
                <a:cxn ang="0">
                  <a:pos x="8" y="94"/>
                </a:cxn>
                <a:cxn ang="0">
                  <a:pos x="0" y="109"/>
                </a:cxn>
                <a:cxn ang="0">
                  <a:pos x="8" y="116"/>
                </a:cxn>
                <a:cxn ang="0">
                  <a:pos x="8" y="116"/>
                </a:cxn>
                <a:cxn ang="0">
                  <a:pos x="17" y="101"/>
                </a:cxn>
                <a:cxn ang="0">
                  <a:pos x="23" y="86"/>
                </a:cxn>
                <a:cxn ang="0">
                  <a:pos x="25" y="67"/>
                </a:cxn>
                <a:cxn ang="0">
                  <a:pos x="27" y="46"/>
                </a:cxn>
                <a:cxn ang="0">
                  <a:pos x="40" y="46"/>
                </a:cxn>
                <a:cxn ang="0">
                  <a:pos x="40" y="116"/>
                </a:cxn>
                <a:cxn ang="0">
                  <a:pos x="53" y="116"/>
                </a:cxn>
                <a:cxn ang="0">
                  <a:pos x="53" y="46"/>
                </a:cxn>
                <a:cxn ang="0">
                  <a:pos x="63" y="46"/>
                </a:cxn>
                <a:cxn ang="0">
                  <a:pos x="63" y="35"/>
                </a:cxn>
                <a:cxn ang="0">
                  <a:pos x="27" y="35"/>
                </a:cxn>
                <a:cxn ang="0">
                  <a:pos x="27" y="35"/>
                </a:cxn>
              </a:cxnLst>
              <a:rect l="0" t="0" r="r" b="b"/>
              <a:pathLst>
                <a:path w="63" h="116">
                  <a:moveTo>
                    <a:pt x="27" y="35"/>
                  </a:moveTo>
                  <a:lnTo>
                    <a:pt x="27" y="12"/>
                  </a:lnTo>
                  <a:lnTo>
                    <a:pt x="27" y="12"/>
                  </a:lnTo>
                  <a:lnTo>
                    <a:pt x="61" y="10"/>
                  </a:lnTo>
                  <a:lnTo>
                    <a:pt x="61" y="0"/>
                  </a:lnTo>
                  <a:lnTo>
                    <a:pt x="61" y="0"/>
                  </a:lnTo>
                  <a:lnTo>
                    <a:pt x="38" y="2"/>
                  </a:lnTo>
                  <a:lnTo>
                    <a:pt x="15" y="4"/>
                  </a:lnTo>
                  <a:lnTo>
                    <a:pt x="15" y="50"/>
                  </a:lnTo>
                  <a:lnTo>
                    <a:pt x="15" y="50"/>
                  </a:lnTo>
                  <a:lnTo>
                    <a:pt x="13" y="65"/>
                  </a:lnTo>
                  <a:lnTo>
                    <a:pt x="11" y="80"/>
                  </a:lnTo>
                  <a:lnTo>
                    <a:pt x="8" y="94"/>
                  </a:lnTo>
                  <a:lnTo>
                    <a:pt x="0" y="109"/>
                  </a:lnTo>
                  <a:lnTo>
                    <a:pt x="8" y="116"/>
                  </a:lnTo>
                  <a:lnTo>
                    <a:pt x="8" y="116"/>
                  </a:lnTo>
                  <a:lnTo>
                    <a:pt x="17" y="101"/>
                  </a:lnTo>
                  <a:lnTo>
                    <a:pt x="23" y="86"/>
                  </a:lnTo>
                  <a:lnTo>
                    <a:pt x="25" y="67"/>
                  </a:lnTo>
                  <a:lnTo>
                    <a:pt x="27" y="46"/>
                  </a:lnTo>
                  <a:lnTo>
                    <a:pt x="40" y="46"/>
                  </a:lnTo>
                  <a:lnTo>
                    <a:pt x="40" y="116"/>
                  </a:lnTo>
                  <a:lnTo>
                    <a:pt x="53" y="116"/>
                  </a:lnTo>
                  <a:lnTo>
                    <a:pt x="53" y="46"/>
                  </a:lnTo>
                  <a:lnTo>
                    <a:pt x="63" y="46"/>
                  </a:lnTo>
                  <a:lnTo>
                    <a:pt x="63" y="35"/>
                  </a:lnTo>
                  <a:lnTo>
                    <a:pt x="27" y="35"/>
                  </a:lnTo>
                  <a:lnTo>
                    <a:pt x="27" y="35"/>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2" name="Freeform 320"/>
            <p:cNvSpPr>
              <a:spLocks noChangeAspect="1"/>
            </p:cNvSpPr>
            <p:nvPr userDrawn="1"/>
          </p:nvSpPr>
          <p:spPr bwMode="auto">
            <a:xfrm>
              <a:off x="2681" y="2343"/>
              <a:ext cx="51" cy="121"/>
            </a:xfrm>
            <a:custGeom>
              <a:avLst/>
              <a:gdLst/>
              <a:ahLst/>
              <a:cxnLst>
                <a:cxn ang="0">
                  <a:pos x="36" y="32"/>
                </a:cxn>
                <a:cxn ang="0">
                  <a:pos x="51" y="32"/>
                </a:cxn>
                <a:cxn ang="0">
                  <a:pos x="51" y="21"/>
                </a:cxn>
                <a:cxn ang="0">
                  <a:pos x="36" y="21"/>
                </a:cxn>
                <a:cxn ang="0">
                  <a:pos x="36" y="0"/>
                </a:cxn>
                <a:cxn ang="0">
                  <a:pos x="23" y="0"/>
                </a:cxn>
                <a:cxn ang="0">
                  <a:pos x="23" y="21"/>
                </a:cxn>
                <a:cxn ang="0">
                  <a:pos x="2" y="21"/>
                </a:cxn>
                <a:cxn ang="0">
                  <a:pos x="2" y="32"/>
                </a:cxn>
                <a:cxn ang="0">
                  <a:pos x="21" y="32"/>
                </a:cxn>
                <a:cxn ang="0">
                  <a:pos x="21" y="32"/>
                </a:cxn>
                <a:cxn ang="0">
                  <a:pos x="19" y="45"/>
                </a:cxn>
                <a:cxn ang="0">
                  <a:pos x="15" y="57"/>
                </a:cxn>
                <a:cxn ang="0">
                  <a:pos x="8" y="70"/>
                </a:cxn>
                <a:cxn ang="0">
                  <a:pos x="0" y="83"/>
                </a:cxn>
                <a:cxn ang="0">
                  <a:pos x="2" y="93"/>
                </a:cxn>
                <a:cxn ang="0">
                  <a:pos x="2" y="93"/>
                </a:cxn>
                <a:cxn ang="0">
                  <a:pos x="15" y="78"/>
                </a:cxn>
                <a:cxn ang="0">
                  <a:pos x="23" y="61"/>
                </a:cxn>
                <a:cxn ang="0">
                  <a:pos x="23" y="61"/>
                </a:cxn>
                <a:cxn ang="0">
                  <a:pos x="23" y="61"/>
                </a:cxn>
                <a:cxn ang="0">
                  <a:pos x="23" y="83"/>
                </a:cxn>
                <a:cxn ang="0">
                  <a:pos x="23" y="121"/>
                </a:cxn>
                <a:cxn ang="0">
                  <a:pos x="36" y="121"/>
                </a:cxn>
                <a:cxn ang="0">
                  <a:pos x="36" y="78"/>
                </a:cxn>
                <a:cxn ang="0">
                  <a:pos x="36" y="78"/>
                </a:cxn>
                <a:cxn ang="0">
                  <a:pos x="34" y="57"/>
                </a:cxn>
                <a:cxn ang="0">
                  <a:pos x="34" y="57"/>
                </a:cxn>
                <a:cxn ang="0">
                  <a:pos x="34" y="57"/>
                </a:cxn>
                <a:cxn ang="0">
                  <a:pos x="40" y="72"/>
                </a:cxn>
                <a:cxn ang="0">
                  <a:pos x="46" y="85"/>
                </a:cxn>
                <a:cxn ang="0">
                  <a:pos x="51" y="70"/>
                </a:cxn>
                <a:cxn ang="0">
                  <a:pos x="51" y="70"/>
                </a:cxn>
                <a:cxn ang="0">
                  <a:pos x="40" y="51"/>
                </a:cxn>
                <a:cxn ang="0">
                  <a:pos x="38" y="43"/>
                </a:cxn>
                <a:cxn ang="0">
                  <a:pos x="36" y="32"/>
                </a:cxn>
                <a:cxn ang="0">
                  <a:pos x="36" y="32"/>
                </a:cxn>
              </a:cxnLst>
              <a:rect l="0" t="0" r="r" b="b"/>
              <a:pathLst>
                <a:path w="51" h="121">
                  <a:moveTo>
                    <a:pt x="36" y="32"/>
                  </a:moveTo>
                  <a:lnTo>
                    <a:pt x="51" y="32"/>
                  </a:lnTo>
                  <a:lnTo>
                    <a:pt x="51" y="21"/>
                  </a:lnTo>
                  <a:lnTo>
                    <a:pt x="36" y="21"/>
                  </a:lnTo>
                  <a:lnTo>
                    <a:pt x="36" y="0"/>
                  </a:lnTo>
                  <a:lnTo>
                    <a:pt x="23" y="0"/>
                  </a:lnTo>
                  <a:lnTo>
                    <a:pt x="23" y="21"/>
                  </a:lnTo>
                  <a:lnTo>
                    <a:pt x="2" y="21"/>
                  </a:lnTo>
                  <a:lnTo>
                    <a:pt x="2" y="32"/>
                  </a:lnTo>
                  <a:lnTo>
                    <a:pt x="21" y="32"/>
                  </a:lnTo>
                  <a:lnTo>
                    <a:pt x="21" y="32"/>
                  </a:lnTo>
                  <a:lnTo>
                    <a:pt x="19" y="45"/>
                  </a:lnTo>
                  <a:lnTo>
                    <a:pt x="15" y="57"/>
                  </a:lnTo>
                  <a:lnTo>
                    <a:pt x="8" y="70"/>
                  </a:lnTo>
                  <a:lnTo>
                    <a:pt x="0" y="83"/>
                  </a:lnTo>
                  <a:lnTo>
                    <a:pt x="2" y="93"/>
                  </a:lnTo>
                  <a:lnTo>
                    <a:pt x="2" y="93"/>
                  </a:lnTo>
                  <a:lnTo>
                    <a:pt x="15" y="78"/>
                  </a:lnTo>
                  <a:lnTo>
                    <a:pt x="23" y="61"/>
                  </a:lnTo>
                  <a:lnTo>
                    <a:pt x="23" y="61"/>
                  </a:lnTo>
                  <a:lnTo>
                    <a:pt x="23" y="61"/>
                  </a:lnTo>
                  <a:lnTo>
                    <a:pt x="23" y="83"/>
                  </a:lnTo>
                  <a:lnTo>
                    <a:pt x="23" y="121"/>
                  </a:lnTo>
                  <a:lnTo>
                    <a:pt x="36" y="121"/>
                  </a:lnTo>
                  <a:lnTo>
                    <a:pt x="36" y="78"/>
                  </a:lnTo>
                  <a:lnTo>
                    <a:pt x="36" y="78"/>
                  </a:lnTo>
                  <a:lnTo>
                    <a:pt x="34" y="57"/>
                  </a:lnTo>
                  <a:lnTo>
                    <a:pt x="34" y="57"/>
                  </a:lnTo>
                  <a:lnTo>
                    <a:pt x="34" y="57"/>
                  </a:lnTo>
                  <a:lnTo>
                    <a:pt x="40" y="72"/>
                  </a:lnTo>
                  <a:lnTo>
                    <a:pt x="46" y="85"/>
                  </a:lnTo>
                  <a:lnTo>
                    <a:pt x="51" y="70"/>
                  </a:lnTo>
                  <a:lnTo>
                    <a:pt x="51" y="70"/>
                  </a:lnTo>
                  <a:lnTo>
                    <a:pt x="40" y="51"/>
                  </a:lnTo>
                  <a:lnTo>
                    <a:pt x="38" y="43"/>
                  </a:lnTo>
                  <a:lnTo>
                    <a:pt x="36" y="32"/>
                  </a:lnTo>
                  <a:lnTo>
                    <a:pt x="36"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3" name="Freeform 321"/>
            <p:cNvSpPr>
              <a:spLocks noChangeAspect="1"/>
            </p:cNvSpPr>
            <p:nvPr userDrawn="1"/>
          </p:nvSpPr>
          <p:spPr bwMode="auto">
            <a:xfrm>
              <a:off x="2741" y="2392"/>
              <a:ext cx="20" cy="31"/>
            </a:xfrm>
            <a:custGeom>
              <a:avLst/>
              <a:gdLst/>
              <a:ahLst/>
              <a:cxnLst>
                <a:cxn ang="0">
                  <a:pos x="11" y="0"/>
                </a:cxn>
                <a:cxn ang="0">
                  <a:pos x="11" y="0"/>
                </a:cxn>
                <a:cxn ang="0">
                  <a:pos x="15" y="15"/>
                </a:cxn>
                <a:cxn ang="0">
                  <a:pos x="19" y="31"/>
                </a:cxn>
                <a:cxn ang="0">
                  <a:pos x="7" y="31"/>
                </a:cxn>
                <a:cxn ang="0">
                  <a:pos x="7" y="31"/>
                </a:cxn>
                <a:cxn ang="0">
                  <a:pos x="4" y="15"/>
                </a:cxn>
                <a:cxn ang="0">
                  <a:pos x="0" y="0"/>
                </a:cxn>
                <a:cxn ang="0">
                  <a:pos x="11" y="0"/>
                </a:cxn>
                <a:cxn ang="0">
                  <a:pos x="11" y="0"/>
                </a:cxn>
              </a:cxnLst>
              <a:rect l="0" t="0" r="r" b="b"/>
              <a:pathLst>
                <a:path w="19" h="31">
                  <a:moveTo>
                    <a:pt x="11" y="0"/>
                  </a:moveTo>
                  <a:lnTo>
                    <a:pt x="11" y="0"/>
                  </a:lnTo>
                  <a:lnTo>
                    <a:pt x="15" y="15"/>
                  </a:lnTo>
                  <a:lnTo>
                    <a:pt x="19" y="31"/>
                  </a:lnTo>
                  <a:lnTo>
                    <a:pt x="7" y="31"/>
                  </a:lnTo>
                  <a:lnTo>
                    <a:pt x="7" y="31"/>
                  </a:lnTo>
                  <a:lnTo>
                    <a:pt x="4" y="15"/>
                  </a:lnTo>
                  <a:lnTo>
                    <a:pt x="0" y="0"/>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4" name="Freeform 322"/>
            <p:cNvSpPr>
              <a:spLocks noChangeAspect="1"/>
            </p:cNvSpPr>
            <p:nvPr userDrawn="1"/>
          </p:nvSpPr>
          <p:spPr bwMode="auto">
            <a:xfrm>
              <a:off x="2929" y="2341"/>
              <a:ext cx="108" cy="51"/>
            </a:xfrm>
            <a:custGeom>
              <a:avLst/>
              <a:gdLst/>
              <a:ahLst/>
              <a:cxnLst>
                <a:cxn ang="0">
                  <a:pos x="61" y="0"/>
                </a:cxn>
                <a:cxn ang="0">
                  <a:pos x="46" y="0"/>
                </a:cxn>
                <a:cxn ang="0">
                  <a:pos x="46" y="0"/>
                </a:cxn>
                <a:cxn ang="0">
                  <a:pos x="36" y="13"/>
                </a:cxn>
                <a:cxn ang="0">
                  <a:pos x="25" y="23"/>
                </a:cxn>
                <a:cxn ang="0">
                  <a:pos x="15" y="32"/>
                </a:cxn>
                <a:cxn ang="0">
                  <a:pos x="0" y="42"/>
                </a:cxn>
                <a:cxn ang="0">
                  <a:pos x="0" y="51"/>
                </a:cxn>
                <a:cxn ang="0">
                  <a:pos x="0" y="51"/>
                </a:cxn>
                <a:cxn ang="0">
                  <a:pos x="17" y="42"/>
                </a:cxn>
                <a:cxn ang="0">
                  <a:pos x="32" y="34"/>
                </a:cxn>
                <a:cxn ang="0">
                  <a:pos x="44" y="21"/>
                </a:cxn>
                <a:cxn ang="0">
                  <a:pos x="57" y="9"/>
                </a:cxn>
                <a:cxn ang="0">
                  <a:pos x="57" y="9"/>
                </a:cxn>
                <a:cxn ang="0">
                  <a:pos x="68" y="21"/>
                </a:cxn>
                <a:cxn ang="0">
                  <a:pos x="80" y="32"/>
                </a:cxn>
                <a:cxn ang="0">
                  <a:pos x="93" y="42"/>
                </a:cxn>
                <a:cxn ang="0">
                  <a:pos x="106" y="51"/>
                </a:cxn>
                <a:cxn ang="0">
                  <a:pos x="108" y="36"/>
                </a:cxn>
                <a:cxn ang="0">
                  <a:pos x="108" y="36"/>
                </a:cxn>
                <a:cxn ang="0">
                  <a:pos x="95" y="30"/>
                </a:cxn>
                <a:cxn ang="0">
                  <a:pos x="85" y="21"/>
                </a:cxn>
                <a:cxn ang="0">
                  <a:pos x="72" y="13"/>
                </a:cxn>
                <a:cxn ang="0">
                  <a:pos x="61" y="0"/>
                </a:cxn>
                <a:cxn ang="0">
                  <a:pos x="61" y="0"/>
                </a:cxn>
              </a:cxnLst>
              <a:rect l="0" t="0" r="r" b="b"/>
              <a:pathLst>
                <a:path w="108" h="51">
                  <a:moveTo>
                    <a:pt x="61" y="0"/>
                  </a:moveTo>
                  <a:lnTo>
                    <a:pt x="46" y="0"/>
                  </a:lnTo>
                  <a:lnTo>
                    <a:pt x="46" y="0"/>
                  </a:lnTo>
                  <a:lnTo>
                    <a:pt x="36" y="13"/>
                  </a:lnTo>
                  <a:lnTo>
                    <a:pt x="25" y="23"/>
                  </a:lnTo>
                  <a:lnTo>
                    <a:pt x="15" y="32"/>
                  </a:lnTo>
                  <a:lnTo>
                    <a:pt x="0" y="42"/>
                  </a:lnTo>
                  <a:lnTo>
                    <a:pt x="0" y="51"/>
                  </a:lnTo>
                  <a:lnTo>
                    <a:pt x="0" y="51"/>
                  </a:lnTo>
                  <a:lnTo>
                    <a:pt x="17" y="42"/>
                  </a:lnTo>
                  <a:lnTo>
                    <a:pt x="32" y="34"/>
                  </a:lnTo>
                  <a:lnTo>
                    <a:pt x="44" y="21"/>
                  </a:lnTo>
                  <a:lnTo>
                    <a:pt x="57" y="9"/>
                  </a:lnTo>
                  <a:lnTo>
                    <a:pt x="57" y="9"/>
                  </a:lnTo>
                  <a:lnTo>
                    <a:pt x="68" y="21"/>
                  </a:lnTo>
                  <a:lnTo>
                    <a:pt x="80" y="32"/>
                  </a:lnTo>
                  <a:lnTo>
                    <a:pt x="93" y="42"/>
                  </a:lnTo>
                  <a:lnTo>
                    <a:pt x="106" y="51"/>
                  </a:lnTo>
                  <a:lnTo>
                    <a:pt x="108" y="36"/>
                  </a:lnTo>
                  <a:lnTo>
                    <a:pt x="108" y="36"/>
                  </a:lnTo>
                  <a:lnTo>
                    <a:pt x="95" y="30"/>
                  </a:lnTo>
                  <a:lnTo>
                    <a:pt x="85" y="21"/>
                  </a:lnTo>
                  <a:lnTo>
                    <a:pt x="72" y="13"/>
                  </a:lnTo>
                  <a:lnTo>
                    <a:pt x="61" y="0"/>
                  </a:lnTo>
                  <a:lnTo>
                    <a:pt x="6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5" name="Freeform 323"/>
            <p:cNvSpPr>
              <a:spLocks noChangeAspect="1"/>
            </p:cNvSpPr>
            <p:nvPr userDrawn="1"/>
          </p:nvSpPr>
          <p:spPr bwMode="auto">
            <a:xfrm>
              <a:off x="2953" y="2381"/>
              <a:ext cx="63" cy="11"/>
            </a:xfrm>
            <a:custGeom>
              <a:avLst/>
              <a:gdLst/>
              <a:ahLst/>
              <a:cxnLst>
                <a:cxn ang="0">
                  <a:pos x="0" y="0"/>
                </a:cxn>
                <a:cxn ang="0">
                  <a:pos x="64" y="0"/>
                </a:cxn>
                <a:cxn ang="0">
                  <a:pos x="64" y="11"/>
                </a:cxn>
                <a:cxn ang="0">
                  <a:pos x="0" y="11"/>
                </a:cxn>
                <a:cxn ang="0">
                  <a:pos x="0" y="0"/>
                </a:cxn>
                <a:cxn ang="0">
                  <a:pos x="0" y="0"/>
                </a:cxn>
              </a:cxnLst>
              <a:rect l="0" t="0" r="r" b="b"/>
              <a:pathLst>
                <a:path w="64" h="11">
                  <a:moveTo>
                    <a:pt x="0" y="0"/>
                  </a:moveTo>
                  <a:lnTo>
                    <a:pt x="64" y="0"/>
                  </a:lnTo>
                  <a:lnTo>
                    <a:pt x="64" y="11"/>
                  </a:lnTo>
                  <a:lnTo>
                    <a:pt x="0" y="11"/>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6" name="Freeform 324"/>
            <p:cNvSpPr>
              <a:spLocks noChangeAspect="1" noEditPoints="1"/>
            </p:cNvSpPr>
            <p:nvPr userDrawn="1"/>
          </p:nvSpPr>
          <p:spPr bwMode="auto">
            <a:xfrm>
              <a:off x="2944" y="2407"/>
              <a:ext cx="82" cy="55"/>
            </a:xfrm>
            <a:custGeom>
              <a:avLst/>
              <a:gdLst/>
              <a:ahLst/>
              <a:cxnLst>
                <a:cxn ang="0">
                  <a:pos x="0" y="0"/>
                </a:cxn>
                <a:cxn ang="0">
                  <a:pos x="0" y="54"/>
                </a:cxn>
                <a:cxn ang="0">
                  <a:pos x="48" y="54"/>
                </a:cxn>
                <a:cxn ang="0">
                  <a:pos x="48" y="54"/>
                </a:cxn>
                <a:cxn ang="0">
                  <a:pos x="63" y="54"/>
                </a:cxn>
                <a:cxn ang="0">
                  <a:pos x="74" y="50"/>
                </a:cxn>
                <a:cxn ang="0">
                  <a:pos x="78" y="48"/>
                </a:cxn>
                <a:cxn ang="0">
                  <a:pos x="80" y="44"/>
                </a:cxn>
                <a:cxn ang="0">
                  <a:pos x="82" y="31"/>
                </a:cxn>
                <a:cxn ang="0">
                  <a:pos x="82" y="0"/>
                </a:cxn>
                <a:cxn ang="0">
                  <a:pos x="0" y="0"/>
                </a:cxn>
                <a:cxn ang="0">
                  <a:pos x="0" y="0"/>
                </a:cxn>
                <a:cxn ang="0">
                  <a:pos x="67" y="8"/>
                </a:cxn>
                <a:cxn ang="0">
                  <a:pos x="67" y="31"/>
                </a:cxn>
                <a:cxn ang="0">
                  <a:pos x="67" y="31"/>
                </a:cxn>
                <a:cxn ang="0">
                  <a:pos x="65" y="40"/>
                </a:cxn>
                <a:cxn ang="0">
                  <a:pos x="63" y="42"/>
                </a:cxn>
                <a:cxn ang="0">
                  <a:pos x="61" y="44"/>
                </a:cxn>
                <a:cxn ang="0">
                  <a:pos x="53" y="44"/>
                </a:cxn>
                <a:cxn ang="0">
                  <a:pos x="40" y="44"/>
                </a:cxn>
                <a:cxn ang="0">
                  <a:pos x="12" y="44"/>
                </a:cxn>
                <a:cxn ang="0">
                  <a:pos x="12" y="8"/>
                </a:cxn>
                <a:cxn ang="0">
                  <a:pos x="67" y="8"/>
                </a:cxn>
                <a:cxn ang="0">
                  <a:pos x="67" y="8"/>
                </a:cxn>
              </a:cxnLst>
              <a:rect l="0" t="0" r="r" b="b"/>
              <a:pathLst>
                <a:path w="82" h="54">
                  <a:moveTo>
                    <a:pt x="0" y="0"/>
                  </a:moveTo>
                  <a:lnTo>
                    <a:pt x="0" y="54"/>
                  </a:lnTo>
                  <a:lnTo>
                    <a:pt x="48" y="54"/>
                  </a:lnTo>
                  <a:lnTo>
                    <a:pt x="48" y="54"/>
                  </a:lnTo>
                  <a:lnTo>
                    <a:pt x="63" y="54"/>
                  </a:lnTo>
                  <a:lnTo>
                    <a:pt x="74" y="50"/>
                  </a:lnTo>
                  <a:lnTo>
                    <a:pt x="78" y="48"/>
                  </a:lnTo>
                  <a:lnTo>
                    <a:pt x="80" y="44"/>
                  </a:lnTo>
                  <a:lnTo>
                    <a:pt x="82" y="31"/>
                  </a:lnTo>
                  <a:lnTo>
                    <a:pt x="82" y="0"/>
                  </a:lnTo>
                  <a:lnTo>
                    <a:pt x="0" y="0"/>
                  </a:lnTo>
                  <a:lnTo>
                    <a:pt x="0" y="0"/>
                  </a:lnTo>
                  <a:close/>
                  <a:moveTo>
                    <a:pt x="67" y="8"/>
                  </a:moveTo>
                  <a:lnTo>
                    <a:pt x="67" y="31"/>
                  </a:lnTo>
                  <a:lnTo>
                    <a:pt x="67" y="31"/>
                  </a:lnTo>
                  <a:lnTo>
                    <a:pt x="65" y="40"/>
                  </a:lnTo>
                  <a:lnTo>
                    <a:pt x="63" y="42"/>
                  </a:lnTo>
                  <a:lnTo>
                    <a:pt x="61" y="44"/>
                  </a:lnTo>
                  <a:lnTo>
                    <a:pt x="53" y="44"/>
                  </a:lnTo>
                  <a:lnTo>
                    <a:pt x="40" y="44"/>
                  </a:lnTo>
                  <a:lnTo>
                    <a:pt x="12" y="44"/>
                  </a:lnTo>
                  <a:lnTo>
                    <a:pt x="12" y="8"/>
                  </a:lnTo>
                  <a:lnTo>
                    <a:pt x="67" y="8"/>
                  </a:lnTo>
                  <a:lnTo>
                    <a:pt x="67" y="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7" name="Freeform 325"/>
            <p:cNvSpPr>
              <a:spLocks noChangeAspect="1"/>
            </p:cNvSpPr>
            <p:nvPr userDrawn="1"/>
          </p:nvSpPr>
          <p:spPr bwMode="auto">
            <a:xfrm>
              <a:off x="2736" y="2343"/>
              <a:ext cx="57" cy="121"/>
            </a:xfrm>
            <a:custGeom>
              <a:avLst/>
              <a:gdLst/>
              <a:ahLst/>
              <a:cxnLst>
                <a:cxn ang="0">
                  <a:pos x="44" y="104"/>
                </a:cxn>
                <a:cxn ang="0">
                  <a:pos x="44" y="104"/>
                </a:cxn>
                <a:cxn ang="0">
                  <a:pos x="44" y="112"/>
                </a:cxn>
                <a:cxn ang="0">
                  <a:pos x="40" y="116"/>
                </a:cxn>
                <a:cxn ang="0">
                  <a:pos x="36" y="118"/>
                </a:cxn>
                <a:cxn ang="0">
                  <a:pos x="30" y="121"/>
                </a:cxn>
                <a:cxn ang="0">
                  <a:pos x="17" y="121"/>
                </a:cxn>
                <a:cxn ang="0">
                  <a:pos x="17" y="110"/>
                </a:cxn>
                <a:cxn ang="0">
                  <a:pos x="25" y="110"/>
                </a:cxn>
                <a:cxn ang="0">
                  <a:pos x="25" y="110"/>
                </a:cxn>
                <a:cxn ang="0">
                  <a:pos x="30" y="108"/>
                </a:cxn>
                <a:cxn ang="0">
                  <a:pos x="32" y="104"/>
                </a:cxn>
                <a:cxn ang="0">
                  <a:pos x="32" y="32"/>
                </a:cxn>
                <a:cxn ang="0">
                  <a:pos x="0" y="32"/>
                </a:cxn>
                <a:cxn ang="0">
                  <a:pos x="0" y="21"/>
                </a:cxn>
                <a:cxn ang="0">
                  <a:pos x="32" y="21"/>
                </a:cxn>
                <a:cxn ang="0">
                  <a:pos x="32" y="0"/>
                </a:cxn>
                <a:cxn ang="0">
                  <a:pos x="44" y="0"/>
                </a:cxn>
                <a:cxn ang="0">
                  <a:pos x="44" y="21"/>
                </a:cxn>
                <a:cxn ang="0">
                  <a:pos x="55" y="21"/>
                </a:cxn>
                <a:cxn ang="0">
                  <a:pos x="55" y="32"/>
                </a:cxn>
                <a:cxn ang="0">
                  <a:pos x="44" y="32"/>
                </a:cxn>
                <a:cxn ang="0">
                  <a:pos x="44" y="104"/>
                </a:cxn>
                <a:cxn ang="0">
                  <a:pos x="44" y="104"/>
                </a:cxn>
              </a:cxnLst>
              <a:rect l="0" t="0" r="r" b="b"/>
              <a:pathLst>
                <a:path w="55" h="121">
                  <a:moveTo>
                    <a:pt x="44" y="104"/>
                  </a:moveTo>
                  <a:lnTo>
                    <a:pt x="44" y="104"/>
                  </a:lnTo>
                  <a:lnTo>
                    <a:pt x="44" y="112"/>
                  </a:lnTo>
                  <a:lnTo>
                    <a:pt x="40" y="116"/>
                  </a:lnTo>
                  <a:lnTo>
                    <a:pt x="36" y="118"/>
                  </a:lnTo>
                  <a:lnTo>
                    <a:pt x="30" y="121"/>
                  </a:lnTo>
                  <a:lnTo>
                    <a:pt x="17" y="121"/>
                  </a:lnTo>
                  <a:lnTo>
                    <a:pt x="17" y="110"/>
                  </a:lnTo>
                  <a:lnTo>
                    <a:pt x="25" y="110"/>
                  </a:lnTo>
                  <a:lnTo>
                    <a:pt x="25" y="110"/>
                  </a:lnTo>
                  <a:lnTo>
                    <a:pt x="30" y="108"/>
                  </a:lnTo>
                  <a:lnTo>
                    <a:pt x="32" y="104"/>
                  </a:lnTo>
                  <a:lnTo>
                    <a:pt x="32" y="32"/>
                  </a:lnTo>
                  <a:lnTo>
                    <a:pt x="0" y="32"/>
                  </a:lnTo>
                  <a:lnTo>
                    <a:pt x="0" y="21"/>
                  </a:lnTo>
                  <a:lnTo>
                    <a:pt x="32" y="21"/>
                  </a:lnTo>
                  <a:lnTo>
                    <a:pt x="32" y="0"/>
                  </a:lnTo>
                  <a:lnTo>
                    <a:pt x="44" y="0"/>
                  </a:lnTo>
                  <a:lnTo>
                    <a:pt x="44" y="21"/>
                  </a:lnTo>
                  <a:lnTo>
                    <a:pt x="55" y="21"/>
                  </a:lnTo>
                  <a:lnTo>
                    <a:pt x="55" y="32"/>
                  </a:lnTo>
                  <a:lnTo>
                    <a:pt x="44" y="32"/>
                  </a:lnTo>
                  <a:lnTo>
                    <a:pt x="44" y="104"/>
                  </a:lnTo>
                  <a:lnTo>
                    <a:pt x="44" y="10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8" name="Freeform 326"/>
            <p:cNvSpPr>
              <a:spLocks noChangeAspect="1" noEditPoints="1"/>
            </p:cNvSpPr>
            <p:nvPr userDrawn="1"/>
          </p:nvSpPr>
          <p:spPr bwMode="auto">
            <a:xfrm>
              <a:off x="3098" y="2350"/>
              <a:ext cx="62" cy="114"/>
            </a:xfrm>
            <a:custGeom>
              <a:avLst/>
              <a:gdLst/>
              <a:ahLst/>
              <a:cxnLst>
                <a:cxn ang="0">
                  <a:pos x="24" y="54"/>
                </a:cxn>
                <a:cxn ang="0">
                  <a:pos x="24" y="50"/>
                </a:cxn>
                <a:cxn ang="0">
                  <a:pos x="38" y="50"/>
                </a:cxn>
                <a:cxn ang="0">
                  <a:pos x="38" y="114"/>
                </a:cxn>
                <a:cxn ang="0">
                  <a:pos x="51" y="114"/>
                </a:cxn>
                <a:cxn ang="0">
                  <a:pos x="51" y="50"/>
                </a:cxn>
                <a:cxn ang="0">
                  <a:pos x="62" y="50"/>
                </a:cxn>
                <a:cxn ang="0">
                  <a:pos x="62" y="40"/>
                </a:cxn>
                <a:cxn ang="0">
                  <a:pos x="51" y="40"/>
                </a:cxn>
                <a:cxn ang="0">
                  <a:pos x="51" y="10"/>
                </a:cxn>
                <a:cxn ang="0">
                  <a:pos x="62" y="10"/>
                </a:cxn>
                <a:cxn ang="0">
                  <a:pos x="62" y="0"/>
                </a:cxn>
                <a:cxn ang="0">
                  <a:pos x="5" y="0"/>
                </a:cxn>
                <a:cxn ang="0">
                  <a:pos x="5" y="10"/>
                </a:cxn>
                <a:cxn ang="0">
                  <a:pos x="13" y="10"/>
                </a:cxn>
                <a:cxn ang="0">
                  <a:pos x="13" y="40"/>
                </a:cxn>
                <a:cxn ang="0">
                  <a:pos x="2" y="40"/>
                </a:cxn>
                <a:cxn ang="0">
                  <a:pos x="2" y="50"/>
                </a:cxn>
                <a:cxn ang="0">
                  <a:pos x="13" y="50"/>
                </a:cxn>
                <a:cxn ang="0">
                  <a:pos x="13" y="52"/>
                </a:cxn>
                <a:cxn ang="0">
                  <a:pos x="13" y="52"/>
                </a:cxn>
                <a:cxn ang="0">
                  <a:pos x="11" y="69"/>
                </a:cxn>
                <a:cxn ang="0">
                  <a:pos x="9" y="84"/>
                </a:cxn>
                <a:cxn ang="0">
                  <a:pos x="5" y="97"/>
                </a:cxn>
                <a:cxn ang="0">
                  <a:pos x="0" y="107"/>
                </a:cxn>
                <a:cxn ang="0">
                  <a:pos x="5" y="114"/>
                </a:cxn>
                <a:cxn ang="0">
                  <a:pos x="5" y="114"/>
                </a:cxn>
                <a:cxn ang="0">
                  <a:pos x="13" y="103"/>
                </a:cxn>
                <a:cxn ang="0">
                  <a:pos x="19" y="90"/>
                </a:cxn>
                <a:cxn ang="0">
                  <a:pos x="24" y="73"/>
                </a:cxn>
                <a:cxn ang="0">
                  <a:pos x="24" y="54"/>
                </a:cxn>
                <a:cxn ang="0">
                  <a:pos x="24" y="54"/>
                </a:cxn>
                <a:cxn ang="0">
                  <a:pos x="38" y="40"/>
                </a:cxn>
                <a:cxn ang="0">
                  <a:pos x="24" y="40"/>
                </a:cxn>
                <a:cxn ang="0">
                  <a:pos x="24" y="8"/>
                </a:cxn>
                <a:cxn ang="0">
                  <a:pos x="38" y="8"/>
                </a:cxn>
                <a:cxn ang="0">
                  <a:pos x="38" y="40"/>
                </a:cxn>
                <a:cxn ang="0">
                  <a:pos x="38" y="40"/>
                </a:cxn>
              </a:cxnLst>
              <a:rect l="0" t="0" r="r" b="b"/>
              <a:pathLst>
                <a:path w="62" h="114">
                  <a:moveTo>
                    <a:pt x="24" y="54"/>
                  </a:moveTo>
                  <a:lnTo>
                    <a:pt x="24" y="50"/>
                  </a:lnTo>
                  <a:lnTo>
                    <a:pt x="38" y="50"/>
                  </a:lnTo>
                  <a:lnTo>
                    <a:pt x="38" y="114"/>
                  </a:lnTo>
                  <a:lnTo>
                    <a:pt x="51" y="114"/>
                  </a:lnTo>
                  <a:lnTo>
                    <a:pt x="51" y="50"/>
                  </a:lnTo>
                  <a:lnTo>
                    <a:pt x="62" y="50"/>
                  </a:lnTo>
                  <a:lnTo>
                    <a:pt x="62" y="40"/>
                  </a:lnTo>
                  <a:lnTo>
                    <a:pt x="51" y="40"/>
                  </a:lnTo>
                  <a:lnTo>
                    <a:pt x="51" y="10"/>
                  </a:lnTo>
                  <a:lnTo>
                    <a:pt x="62" y="10"/>
                  </a:lnTo>
                  <a:lnTo>
                    <a:pt x="62" y="0"/>
                  </a:lnTo>
                  <a:lnTo>
                    <a:pt x="5" y="0"/>
                  </a:lnTo>
                  <a:lnTo>
                    <a:pt x="5" y="10"/>
                  </a:lnTo>
                  <a:lnTo>
                    <a:pt x="13" y="10"/>
                  </a:lnTo>
                  <a:lnTo>
                    <a:pt x="13" y="40"/>
                  </a:lnTo>
                  <a:lnTo>
                    <a:pt x="2" y="40"/>
                  </a:lnTo>
                  <a:lnTo>
                    <a:pt x="2" y="50"/>
                  </a:lnTo>
                  <a:lnTo>
                    <a:pt x="13" y="50"/>
                  </a:lnTo>
                  <a:lnTo>
                    <a:pt x="13" y="52"/>
                  </a:lnTo>
                  <a:lnTo>
                    <a:pt x="13" y="52"/>
                  </a:lnTo>
                  <a:lnTo>
                    <a:pt x="11" y="69"/>
                  </a:lnTo>
                  <a:lnTo>
                    <a:pt x="9" y="84"/>
                  </a:lnTo>
                  <a:lnTo>
                    <a:pt x="5" y="97"/>
                  </a:lnTo>
                  <a:lnTo>
                    <a:pt x="0" y="107"/>
                  </a:lnTo>
                  <a:lnTo>
                    <a:pt x="5" y="114"/>
                  </a:lnTo>
                  <a:lnTo>
                    <a:pt x="5" y="114"/>
                  </a:lnTo>
                  <a:lnTo>
                    <a:pt x="13" y="103"/>
                  </a:lnTo>
                  <a:lnTo>
                    <a:pt x="19" y="90"/>
                  </a:lnTo>
                  <a:lnTo>
                    <a:pt x="24" y="73"/>
                  </a:lnTo>
                  <a:lnTo>
                    <a:pt x="24" y="54"/>
                  </a:lnTo>
                  <a:lnTo>
                    <a:pt x="24" y="54"/>
                  </a:lnTo>
                  <a:close/>
                  <a:moveTo>
                    <a:pt x="38" y="40"/>
                  </a:moveTo>
                  <a:lnTo>
                    <a:pt x="24" y="40"/>
                  </a:lnTo>
                  <a:lnTo>
                    <a:pt x="24" y="8"/>
                  </a:lnTo>
                  <a:lnTo>
                    <a:pt x="38" y="8"/>
                  </a:lnTo>
                  <a:lnTo>
                    <a:pt x="38" y="40"/>
                  </a:lnTo>
                  <a:lnTo>
                    <a:pt x="38"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9" name="Freeform 327"/>
            <p:cNvSpPr>
              <a:spLocks noChangeAspect="1" noEditPoints="1"/>
            </p:cNvSpPr>
            <p:nvPr userDrawn="1"/>
          </p:nvSpPr>
          <p:spPr bwMode="auto">
            <a:xfrm>
              <a:off x="3050" y="2350"/>
              <a:ext cx="46" cy="109"/>
            </a:xfrm>
            <a:custGeom>
              <a:avLst/>
              <a:gdLst/>
              <a:ahLst/>
              <a:cxnLst>
                <a:cxn ang="0">
                  <a:pos x="4" y="10"/>
                </a:cxn>
                <a:cxn ang="0">
                  <a:pos x="14" y="10"/>
                </a:cxn>
                <a:cxn ang="0">
                  <a:pos x="14" y="10"/>
                </a:cxn>
                <a:cxn ang="0">
                  <a:pos x="14" y="23"/>
                </a:cxn>
                <a:cxn ang="0">
                  <a:pos x="10" y="36"/>
                </a:cxn>
                <a:cxn ang="0">
                  <a:pos x="6" y="48"/>
                </a:cxn>
                <a:cxn ang="0">
                  <a:pos x="0" y="59"/>
                </a:cxn>
                <a:cxn ang="0">
                  <a:pos x="4" y="69"/>
                </a:cxn>
                <a:cxn ang="0">
                  <a:pos x="4" y="69"/>
                </a:cxn>
                <a:cxn ang="0">
                  <a:pos x="10" y="59"/>
                </a:cxn>
                <a:cxn ang="0">
                  <a:pos x="10" y="57"/>
                </a:cxn>
                <a:cxn ang="0">
                  <a:pos x="10" y="109"/>
                </a:cxn>
                <a:cxn ang="0">
                  <a:pos x="29" y="109"/>
                </a:cxn>
                <a:cxn ang="0">
                  <a:pos x="29" y="109"/>
                </a:cxn>
                <a:cxn ang="0">
                  <a:pos x="36" y="109"/>
                </a:cxn>
                <a:cxn ang="0">
                  <a:pos x="42" y="105"/>
                </a:cxn>
                <a:cxn ang="0">
                  <a:pos x="44" y="99"/>
                </a:cxn>
                <a:cxn ang="0">
                  <a:pos x="44" y="90"/>
                </a:cxn>
                <a:cxn ang="0">
                  <a:pos x="44" y="40"/>
                </a:cxn>
                <a:cxn ang="0">
                  <a:pos x="21" y="40"/>
                </a:cxn>
                <a:cxn ang="0">
                  <a:pos x="21" y="40"/>
                </a:cxn>
                <a:cxn ang="0">
                  <a:pos x="25" y="25"/>
                </a:cxn>
                <a:cxn ang="0">
                  <a:pos x="29" y="10"/>
                </a:cxn>
                <a:cxn ang="0">
                  <a:pos x="46" y="10"/>
                </a:cxn>
                <a:cxn ang="0">
                  <a:pos x="46" y="0"/>
                </a:cxn>
                <a:cxn ang="0">
                  <a:pos x="4" y="0"/>
                </a:cxn>
                <a:cxn ang="0">
                  <a:pos x="4" y="10"/>
                </a:cxn>
                <a:cxn ang="0">
                  <a:pos x="4" y="10"/>
                </a:cxn>
                <a:cxn ang="0">
                  <a:pos x="21" y="48"/>
                </a:cxn>
                <a:cxn ang="0">
                  <a:pos x="33" y="48"/>
                </a:cxn>
                <a:cxn ang="0">
                  <a:pos x="33" y="88"/>
                </a:cxn>
                <a:cxn ang="0">
                  <a:pos x="33" y="88"/>
                </a:cxn>
                <a:cxn ang="0">
                  <a:pos x="33" y="99"/>
                </a:cxn>
                <a:cxn ang="0">
                  <a:pos x="29" y="101"/>
                </a:cxn>
                <a:cxn ang="0">
                  <a:pos x="27" y="101"/>
                </a:cxn>
                <a:cxn ang="0">
                  <a:pos x="21" y="101"/>
                </a:cxn>
                <a:cxn ang="0">
                  <a:pos x="21" y="48"/>
                </a:cxn>
                <a:cxn ang="0">
                  <a:pos x="21" y="48"/>
                </a:cxn>
              </a:cxnLst>
              <a:rect l="0" t="0" r="r" b="b"/>
              <a:pathLst>
                <a:path w="46" h="109">
                  <a:moveTo>
                    <a:pt x="4" y="10"/>
                  </a:moveTo>
                  <a:lnTo>
                    <a:pt x="14" y="10"/>
                  </a:lnTo>
                  <a:lnTo>
                    <a:pt x="14" y="10"/>
                  </a:lnTo>
                  <a:lnTo>
                    <a:pt x="14" y="23"/>
                  </a:lnTo>
                  <a:lnTo>
                    <a:pt x="10" y="36"/>
                  </a:lnTo>
                  <a:lnTo>
                    <a:pt x="6" y="48"/>
                  </a:lnTo>
                  <a:lnTo>
                    <a:pt x="0" y="59"/>
                  </a:lnTo>
                  <a:lnTo>
                    <a:pt x="4" y="69"/>
                  </a:lnTo>
                  <a:lnTo>
                    <a:pt x="4" y="69"/>
                  </a:lnTo>
                  <a:lnTo>
                    <a:pt x="10" y="59"/>
                  </a:lnTo>
                  <a:lnTo>
                    <a:pt x="10" y="57"/>
                  </a:lnTo>
                  <a:lnTo>
                    <a:pt x="10" y="109"/>
                  </a:lnTo>
                  <a:lnTo>
                    <a:pt x="29" y="109"/>
                  </a:lnTo>
                  <a:lnTo>
                    <a:pt x="29" y="109"/>
                  </a:lnTo>
                  <a:lnTo>
                    <a:pt x="36" y="109"/>
                  </a:lnTo>
                  <a:lnTo>
                    <a:pt x="42" y="105"/>
                  </a:lnTo>
                  <a:lnTo>
                    <a:pt x="44" y="99"/>
                  </a:lnTo>
                  <a:lnTo>
                    <a:pt x="44" y="90"/>
                  </a:lnTo>
                  <a:lnTo>
                    <a:pt x="44" y="40"/>
                  </a:lnTo>
                  <a:lnTo>
                    <a:pt x="21" y="40"/>
                  </a:lnTo>
                  <a:lnTo>
                    <a:pt x="21" y="40"/>
                  </a:lnTo>
                  <a:lnTo>
                    <a:pt x="25" y="25"/>
                  </a:lnTo>
                  <a:lnTo>
                    <a:pt x="29" y="10"/>
                  </a:lnTo>
                  <a:lnTo>
                    <a:pt x="46" y="10"/>
                  </a:lnTo>
                  <a:lnTo>
                    <a:pt x="46" y="0"/>
                  </a:lnTo>
                  <a:lnTo>
                    <a:pt x="4" y="0"/>
                  </a:lnTo>
                  <a:lnTo>
                    <a:pt x="4" y="10"/>
                  </a:lnTo>
                  <a:lnTo>
                    <a:pt x="4" y="10"/>
                  </a:lnTo>
                  <a:close/>
                  <a:moveTo>
                    <a:pt x="21" y="48"/>
                  </a:moveTo>
                  <a:lnTo>
                    <a:pt x="33" y="48"/>
                  </a:lnTo>
                  <a:lnTo>
                    <a:pt x="33" y="88"/>
                  </a:lnTo>
                  <a:lnTo>
                    <a:pt x="33" y="88"/>
                  </a:lnTo>
                  <a:lnTo>
                    <a:pt x="33" y="99"/>
                  </a:lnTo>
                  <a:lnTo>
                    <a:pt x="29" y="101"/>
                  </a:lnTo>
                  <a:lnTo>
                    <a:pt x="27" y="101"/>
                  </a:lnTo>
                  <a:lnTo>
                    <a:pt x="21" y="101"/>
                  </a:lnTo>
                  <a:lnTo>
                    <a:pt x="21" y="48"/>
                  </a:lnTo>
                  <a:lnTo>
                    <a:pt x="21" y="4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0" name="Freeform 328"/>
            <p:cNvSpPr>
              <a:spLocks noChangeAspect="1"/>
            </p:cNvSpPr>
            <p:nvPr userDrawn="1"/>
          </p:nvSpPr>
          <p:spPr bwMode="auto">
            <a:xfrm>
              <a:off x="2624" y="2348"/>
              <a:ext cx="46" cy="116"/>
            </a:xfrm>
            <a:custGeom>
              <a:avLst/>
              <a:gdLst/>
              <a:ahLst/>
              <a:cxnLst>
                <a:cxn ang="0">
                  <a:pos x="29" y="40"/>
                </a:cxn>
                <a:cxn ang="0">
                  <a:pos x="29" y="40"/>
                </a:cxn>
                <a:cxn ang="0">
                  <a:pos x="25" y="33"/>
                </a:cxn>
                <a:cxn ang="0">
                  <a:pos x="25" y="33"/>
                </a:cxn>
                <a:cxn ang="0">
                  <a:pos x="34" y="27"/>
                </a:cxn>
                <a:cxn ang="0">
                  <a:pos x="40" y="19"/>
                </a:cxn>
                <a:cxn ang="0">
                  <a:pos x="42" y="10"/>
                </a:cxn>
                <a:cxn ang="0">
                  <a:pos x="44" y="0"/>
                </a:cxn>
                <a:cxn ang="0">
                  <a:pos x="2" y="0"/>
                </a:cxn>
                <a:cxn ang="0">
                  <a:pos x="2" y="8"/>
                </a:cxn>
                <a:cxn ang="0">
                  <a:pos x="29" y="8"/>
                </a:cxn>
                <a:cxn ang="0">
                  <a:pos x="29" y="8"/>
                </a:cxn>
                <a:cxn ang="0">
                  <a:pos x="27" y="19"/>
                </a:cxn>
                <a:cxn ang="0">
                  <a:pos x="23" y="27"/>
                </a:cxn>
                <a:cxn ang="0">
                  <a:pos x="23" y="27"/>
                </a:cxn>
                <a:cxn ang="0">
                  <a:pos x="17" y="16"/>
                </a:cxn>
                <a:cxn ang="0">
                  <a:pos x="6" y="16"/>
                </a:cxn>
                <a:cxn ang="0">
                  <a:pos x="6" y="16"/>
                </a:cxn>
                <a:cxn ang="0">
                  <a:pos x="12" y="29"/>
                </a:cxn>
                <a:cxn ang="0">
                  <a:pos x="17" y="40"/>
                </a:cxn>
                <a:cxn ang="0">
                  <a:pos x="0" y="40"/>
                </a:cxn>
                <a:cxn ang="0">
                  <a:pos x="0" y="50"/>
                </a:cxn>
                <a:cxn ang="0">
                  <a:pos x="15" y="50"/>
                </a:cxn>
                <a:cxn ang="0">
                  <a:pos x="15" y="99"/>
                </a:cxn>
                <a:cxn ang="0">
                  <a:pos x="15" y="99"/>
                </a:cxn>
                <a:cxn ang="0">
                  <a:pos x="12" y="103"/>
                </a:cxn>
                <a:cxn ang="0">
                  <a:pos x="8" y="105"/>
                </a:cxn>
                <a:cxn ang="0">
                  <a:pos x="0" y="105"/>
                </a:cxn>
                <a:cxn ang="0">
                  <a:pos x="2" y="116"/>
                </a:cxn>
                <a:cxn ang="0">
                  <a:pos x="12" y="116"/>
                </a:cxn>
                <a:cxn ang="0">
                  <a:pos x="12" y="116"/>
                </a:cxn>
                <a:cxn ang="0">
                  <a:pos x="19" y="116"/>
                </a:cxn>
                <a:cxn ang="0">
                  <a:pos x="23" y="111"/>
                </a:cxn>
                <a:cxn ang="0">
                  <a:pos x="25" y="107"/>
                </a:cxn>
                <a:cxn ang="0">
                  <a:pos x="27" y="99"/>
                </a:cxn>
                <a:cxn ang="0">
                  <a:pos x="27" y="50"/>
                </a:cxn>
                <a:cxn ang="0">
                  <a:pos x="34" y="50"/>
                </a:cxn>
                <a:cxn ang="0">
                  <a:pos x="34" y="50"/>
                </a:cxn>
                <a:cxn ang="0">
                  <a:pos x="34" y="61"/>
                </a:cxn>
                <a:cxn ang="0">
                  <a:pos x="29" y="73"/>
                </a:cxn>
                <a:cxn ang="0">
                  <a:pos x="36" y="80"/>
                </a:cxn>
                <a:cxn ang="0">
                  <a:pos x="36" y="80"/>
                </a:cxn>
                <a:cxn ang="0">
                  <a:pos x="40" y="71"/>
                </a:cxn>
                <a:cxn ang="0">
                  <a:pos x="44" y="63"/>
                </a:cxn>
                <a:cxn ang="0">
                  <a:pos x="46" y="52"/>
                </a:cxn>
                <a:cxn ang="0">
                  <a:pos x="46" y="40"/>
                </a:cxn>
                <a:cxn ang="0">
                  <a:pos x="29" y="40"/>
                </a:cxn>
                <a:cxn ang="0">
                  <a:pos x="29" y="40"/>
                </a:cxn>
              </a:cxnLst>
              <a:rect l="0" t="0" r="r" b="b"/>
              <a:pathLst>
                <a:path w="46" h="116">
                  <a:moveTo>
                    <a:pt x="29" y="40"/>
                  </a:moveTo>
                  <a:lnTo>
                    <a:pt x="29" y="40"/>
                  </a:lnTo>
                  <a:lnTo>
                    <a:pt x="25" y="33"/>
                  </a:lnTo>
                  <a:lnTo>
                    <a:pt x="25" y="33"/>
                  </a:lnTo>
                  <a:lnTo>
                    <a:pt x="34" y="27"/>
                  </a:lnTo>
                  <a:lnTo>
                    <a:pt x="40" y="19"/>
                  </a:lnTo>
                  <a:lnTo>
                    <a:pt x="42" y="10"/>
                  </a:lnTo>
                  <a:lnTo>
                    <a:pt x="44" y="0"/>
                  </a:lnTo>
                  <a:lnTo>
                    <a:pt x="2" y="0"/>
                  </a:lnTo>
                  <a:lnTo>
                    <a:pt x="2" y="8"/>
                  </a:lnTo>
                  <a:lnTo>
                    <a:pt x="29" y="8"/>
                  </a:lnTo>
                  <a:lnTo>
                    <a:pt x="29" y="8"/>
                  </a:lnTo>
                  <a:lnTo>
                    <a:pt x="27" y="19"/>
                  </a:lnTo>
                  <a:lnTo>
                    <a:pt x="23" y="27"/>
                  </a:lnTo>
                  <a:lnTo>
                    <a:pt x="23" y="27"/>
                  </a:lnTo>
                  <a:lnTo>
                    <a:pt x="17" y="16"/>
                  </a:lnTo>
                  <a:lnTo>
                    <a:pt x="6" y="16"/>
                  </a:lnTo>
                  <a:lnTo>
                    <a:pt x="6" y="16"/>
                  </a:lnTo>
                  <a:lnTo>
                    <a:pt x="12" y="29"/>
                  </a:lnTo>
                  <a:lnTo>
                    <a:pt x="17" y="40"/>
                  </a:lnTo>
                  <a:lnTo>
                    <a:pt x="0" y="40"/>
                  </a:lnTo>
                  <a:lnTo>
                    <a:pt x="0" y="50"/>
                  </a:lnTo>
                  <a:lnTo>
                    <a:pt x="15" y="50"/>
                  </a:lnTo>
                  <a:lnTo>
                    <a:pt x="15" y="99"/>
                  </a:lnTo>
                  <a:lnTo>
                    <a:pt x="15" y="99"/>
                  </a:lnTo>
                  <a:lnTo>
                    <a:pt x="12" y="103"/>
                  </a:lnTo>
                  <a:lnTo>
                    <a:pt x="8" y="105"/>
                  </a:lnTo>
                  <a:lnTo>
                    <a:pt x="0" y="105"/>
                  </a:lnTo>
                  <a:lnTo>
                    <a:pt x="2" y="116"/>
                  </a:lnTo>
                  <a:lnTo>
                    <a:pt x="12" y="116"/>
                  </a:lnTo>
                  <a:lnTo>
                    <a:pt x="12" y="116"/>
                  </a:lnTo>
                  <a:lnTo>
                    <a:pt x="19" y="116"/>
                  </a:lnTo>
                  <a:lnTo>
                    <a:pt x="23" y="111"/>
                  </a:lnTo>
                  <a:lnTo>
                    <a:pt x="25" y="107"/>
                  </a:lnTo>
                  <a:lnTo>
                    <a:pt x="27" y="99"/>
                  </a:lnTo>
                  <a:lnTo>
                    <a:pt x="27" y="50"/>
                  </a:lnTo>
                  <a:lnTo>
                    <a:pt x="34" y="50"/>
                  </a:lnTo>
                  <a:lnTo>
                    <a:pt x="34" y="50"/>
                  </a:lnTo>
                  <a:lnTo>
                    <a:pt x="34" y="61"/>
                  </a:lnTo>
                  <a:lnTo>
                    <a:pt x="29" y="73"/>
                  </a:lnTo>
                  <a:lnTo>
                    <a:pt x="36" y="80"/>
                  </a:lnTo>
                  <a:lnTo>
                    <a:pt x="36" y="80"/>
                  </a:lnTo>
                  <a:lnTo>
                    <a:pt x="40" y="71"/>
                  </a:lnTo>
                  <a:lnTo>
                    <a:pt x="44" y="63"/>
                  </a:lnTo>
                  <a:lnTo>
                    <a:pt x="46" y="52"/>
                  </a:lnTo>
                  <a:lnTo>
                    <a:pt x="46" y="40"/>
                  </a:lnTo>
                  <a:lnTo>
                    <a:pt x="29" y="40"/>
                  </a:lnTo>
                  <a:lnTo>
                    <a:pt x="29"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1" name="Freeform 329"/>
            <p:cNvSpPr>
              <a:spLocks noChangeAspect="1"/>
            </p:cNvSpPr>
            <p:nvPr userDrawn="1"/>
          </p:nvSpPr>
          <p:spPr bwMode="auto">
            <a:xfrm>
              <a:off x="2806" y="2419"/>
              <a:ext cx="15" cy="36"/>
            </a:xfrm>
            <a:custGeom>
              <a:avLst/>
              <a:gdLst/>
              <a:ahLst/>
              <a:cxnLst>
                <a:cxn ang="0">
                  <a:pos x="0" y="36"/>
                </a:cxn>
                <a:cxn ang="0">
                  <a:pos x="10" y="36"/>
                </a:cxn>
                <a:cxn ang="0">
                  <a:pos x="10" y="36"/>
                </a:cxn>
                <a:cxn ang="0">
                  <a:pos x="15" y="0"/>
                </a:cxn>
                <a:cxn ang="0">
                  <a:pos x="4" y="0"/>
                </a:cxn>
                <a:cxn ang="0">
                  <a:pos x="4" y="0"/>
                </a:cxn>
                <a:cxn ang="0">
                  <a:pos x="0" y="36"/>
                </a:cxn>
                <a:cxn ang="0">
                  <a:pos x="0" y="36"/>
                </a:cxn>
              </a:cxnLst>
              <a:rect l="0" t="0" r="r" b="b"/>
              <a:pathLst>
                <a:path w="15" h="36">
                  <a:moveTo>
                    <a:pt x="0" y="36"/>
                  </a:moveTo>
                  <a:lnTo>
                    <a:pt x="10" y="36"/>
                  </a:lnTo>
                  <a:lnTo>
                    <a:pt x="10" y="36"/>
                  </a:lnTo>
                  <a:lnTo>
                    <a:pt x="15" y="0"/>
                  </a:lnTo>
                  <a:lnTo>
                    <a:pt x="4" y="0"/>
                  </a:lnTo>
                  <a:lnTo>
                    <a:pt x="4" y="0"/>
                  </a:lnTo>
                  <a:lnTo>
                    <a:pt x="0" y="36"/>
                  </a:lnTo>
                  <a:lnTo>
                    <a:pt x="0" y="3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2" name="Freeform 330"/>
            <p:cNvSpPr>
              <a:spLocks noChangeAspect="1"/>
            </p:cNvSpPr>
            <p:nvPr userDrawn="1"/>
          </p:nvSpPr>
          <p:spPr bwMode="auto">
            <a:xfrm>
              <a:off x="2806" y="2345"/>
              <a:ext cx="46" cy="119"/>
            </a:xfrm>
            <a:custGeom>
              <a:avLst/>
              <a:gdLst/>
              <a:ahLst/>
              <a:cxnLst>
                <a:cxn ang="0">
                  <a:pos x="42" y="64"/>
                </a:cxn>
                <a:cxn ang="0">
                  <a:pos x="42" y="64"/>
                </a:cxn>
                <a:cxn ang="0">
                  <a:pos x="44" y="64"/>
                </a:cxn>
                <a:cxn ang="0">
                  <a:pos x="46" y="62"/>
                </a:cxn>
                <a:cxn ang="0">
                  <a:pos x="46" y="57"/>
                </a:cxn>
                <a:cxn ang="0">
                  <a:pos x="46" y="57"/>
                </a:cxn>
                <a:cxn ang="0">
                  <a:pos x="42" y="43"/>
                </a:cxn>
                <a:cxn ang="0">
                  <a:pos x="34" y="43"/>
                </a:cxn>
                <a:cxn ang="0">
                  <a:pos x="34" y="43"/>
                </a:cxn>
                <a:cxn ang="0">
                  <a:pos x="36" y="55"/>
                </a:cxn>
                <a:cxn ang="0">
                  <a:pos x="19" y="55"/>
                </a:cxn>
                <a:cxn ang="0">
                  <a:pos x="19" y="55"/>
                </a:cxn>
                <a:cxn ang="0">
                  <a:pos x="30" y="38"/>
                </a:cxn>
                <a:cxn ang="0">
                  <a:pos x="40" y="19"/>
                </a:cxn>
                <a:cxn ang="0">
                  <a:pos x="27" y="19"/>
                </a:cxn>
                <a:cxn ang="0">
                  <a:pos x="27" y="19"/>
                </a:cxn>
                <a:cxn ang="0">
                  <a:pos x="21" y="32"/>
                </a:cxn>
                <a:cxn ang="0">
                  <a:pos x="21" y="32"/>
                </a:cxn>
                <a:cxn ang="0">
                  <a:pos x="15" y="24"/>
                </a:cxn>
                <a:cxn ang="0">
                  <a:pos x="15" y="24"/>
                </a:cxn>
                <a:cxn ang="0">
                  <a:pos x="32" y="0"/>
                </a:cxn>
                <a:cxn ang="0">
                  <a:pos x="17" y="0"/>
                </a:cxn>
                <a:cxn ang="0">
                  <a:pos x="17" y="0"/>
                </a:cxn>
                <a:cxn ang="0">
                  <a:pos x="2" y="24"/>
                </a:cxn>
                <a:cxn ang="0">
                  <a:pos x="2" y="24"/>
                </a:cxn>
                <a:cxn ang="0">
                  <a:pos x="15" y="41"/>
                </a:cxn>
                <a:cxn ang="0">
                  <a:pos x="15" y="41"/>
                </a:cxn>
                <a:cxn ang="0">
                  <a:pos x="6" y="55"/>
                </a:cxn>
                <a:cxn ang="0">
                  <a:pos x="0" y="55"/>
                </a:cxn>
                <a:cxn ang="0">
                  <a:pos x="0" y="66"/>
                </a:cxn>
                <a:cxn ang="0">
                  <a:pos x="19" y="64"/>
                </a:cxn>
                <a:cxn ang="0">
                  <a:pos x="19" y="119"/>
                </a:cxn>
                <a:cxn ang="0">
                  <a:pos x="32" y="119"/>
                </a:cxn>
                <a:cxn ang="0">
                  <a:pos x="32" y="64"/>
                </a:cxn>
                <a:cxn ang="0">
                  <a:pos x="42" y="64"/>
                </a:cxn>
                <a:cxn ang="0">
                  <a:pos x="42" y="64"/>
                </a:cxn>
              </a:cxnLst>
              <a:rect l="0" t="0" r="r" b="b"/>
              <a:pathLst>
                <a:path w="46" h="119">
                  <a:moveTo>
                    <a:pt x="42" y="64"/>
                  </a:moveTo>
                  <a:lnTo>
                    <a:pt x="42" y="64"/>
                  </a:lnTo>
                  <a:lnTo>
                    <a:pt x="44" y="64"/>
                  </a:lnTo>
                  <a:lnTo>
                    <a:pt x="46" y="62"/>
                  </a:lnTo>
                  <a:lnTo>
                    <a:pt x="46" y="57"/>
                  </a:lnTo>
                  <a:lnTo>
                    <a:pt x="46" y="57"/>
                  </a:lnTo>
                  <a:lnTo>
                    <a:pt x="42" y="43"/>
                  </a:lnTo>
                  <a:lnTo>
                    <a:pt x="34" y="43"/>
                  </a:lnTo>
                  <a:lnTo>
                    <a:pt x="34" y="43"/>
                  </a:lnTo>
                  <a:lnTo>
                    <a:pt x="36" y="55"/>
                  </a:lnTo>
                  <a:lnTo>
                    <a:pt x="19" y="55"/>
                  </a:lnTo>
                  <a:lnTo>
                    <a:pt x="19" y="55"/>
                  </a:lnTo>
                  <a:lnTo>
                    <a:pt x="30" y="38"/>
                  </a:lnTo>
                  <a:lnTo>
                    <a:pt x="40" y="19"/>
                  </a:lnTo>
                  <a:lnTo>
                    <a:pt x="27" y="19"/>
                  </a:lnTo>
                  <a:lnTo>
                    <a:pt x="27" y="19"/>
                  </a:lnTo>
                  <a:lnTo>
                    <a:pt x="21" y="32"/>
                  </a:lnTo>
                  <a:lnTo>
                    <a:pt x="21" y="32"/>
                  </a:lnTo>
                  <a:lnTo>
                    <a:pt x="15" y="24"/>
                  </a:lnTo>
                  <a:lnTo>
                    <a:pt x="15" y="24"/>
                  </a:lnTo>
                  <a:lnTo>
                    <a:pt x="32" y="0"/>
                  </a:lnTo>
                  <a:lnTo>
                    <a:pt x="17" y="0"/>
                  </a:lnTo>
                  <a:lnTo>
                    <a:pt x="17" y="0"/>
                  </a:lnTo>
                  <a:lnTo>
                    <a:pt x="2" y="24"/>
                  </a:lnTo>
                  <a:lnTo>
                    <a:pt x="2" y="24"/>
                  </a:lnTo>
                  <a:lnTo>
                    <a:pt x="15" y="41"/>
                  </a:lnTo>
                  <a:lnTo>
                    <a:pt x="15" y="41"/>
                  </a:lnTo>
                  <a:lnTo>
                    <a:pt x="6" y="55"/>
                  </a:lnTo>
                  <a:lnTo>
                    <a:pt x="0" y="55"/>
                  </a:lnTo>
                  <a:lnTo>
                    <a:pt x="0" y="66"/>
                  </a:lnTo>
                  <a:lnTo>
                    <a:pt x="19" y="64"/>
                  </a:lnTo>
                  <a:lnTo>
                    <a:pt x="19" y="119"/>
                  </a:lnTo>
                  <a:lnTo>
                    <a:pt x="32" y="119"/>
                  </a:lnTo>
                  <a:lnTo>
                    <a:pt x="32" y="64"/>
                  </a:lnTo>
                  <a:lnTo>
                    <a:pt x="42" y="64"/>
                  </a:lnTo>
                  <a:lnTo>
                    <a:pt x="42" y="6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3" name="Freeform 331"/>
            <p:cNvSpPr>
              <a:spLocks noChangeAspect="1"/>
            </p:cNvSpPr>
            <p:nvPr userDrawn="1"/>
          </p:nvSpPr>
          <p:spPr bwMode="auto">
            <a:xfrm>
              <a:off x="2850" y="2345"/>
              <a:ext cx="30" cy="32"/>
            </a:xfrm>
            <a:custGeom>
              <a:avLst/>
              <a:gdLst/>
              <a:ahLst/>
              <a:cxnLst>
                <a:cxn ang="0">
                  <a:pos x="28" y="0"/>
                </a:cxn>
                <a:cxn ang="0">
                  <a:pos x="13" y="0"/>
                </a:cxn>
                <a:cxn ang="0">
                  <a:pos x="13" y="0"/>
                </a:cxn>
                <a:cxn ang="0">
                  <a:pos x="9" y="17"/>
                </a:cxn>
                <a:cxn ang="0">
                  <a:pos x="0" y="32"/>
                </a:cxn>
                <a:cxn ang="0">
                  <a:pos x="11" y="32"/>
                </a:cxn>
                <a:cxn ang="0">
                  <a:pos x="11" y="32"/>
                </a:cxn>
                <a:cxn ang="0">
                  <a:pos x="19" y="17"/>
                </a:cxn>
                <a:cxn ang="0">
                  <a:pos x="28" y="0"/>
                </a:cxn>
                <a:cxn ang="0">
                  <a:pos x="28" y="0"/>
                </a:cxn>
              </a:cxnLst>
              <a:rect l="0" t="0" r="r" b="b"/>
              <a:pathLst>
                <a:path w="28" h="32">
                  <a:moveTo>
                    <a:pt x="28" y="0"/>
                  </a:moveTo>
                  <a:lnTo>
                    <a:pt x="13" y="0"/>
                  </a:lnTo>
                  <a:lnTo>
                    <a:pt x="13" y="0"/>
                  </a:lnTo>
                  <a:lnTo>
                    <a:pt x="9" y="17"/>
                  </a:lnTo>
                  <a:lnTo>
                    <a:pt x="0" y="32"/>
                  </a:lnTo>
                  <a:lnTo>
                    <a:pt x="11" y="32"/>
                  </a:lnTo>
                  <a:lnTo>
                    <a:pt x="11" y="32"/>
                  </a:lnTo>
                  <a:lnTo>
                    <a:pt x="19" y="17"/>
                  </a:lnTo>
                  <a:lnTo>
                    <a:pt x="28" y="0"/>
                  </a:lnTo>
                  <a:lnTo>
                    <a:pt x="28"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4" name="Freeform 332"/>
            <p:cNvSpPr>
              <a:spLocks noChangeAspect="1"/>
            </p:cNvSpPr>
            <p:nvPr userDrawn="1"/>
          </p:nvSpPr>
          <p:spPr bwMode="auto">
            <a:xfrm>
              <a:off x="2889" y="2345"/>
              <a:ext cx="27" cy="32"/>
            </a:xfrm>
            <a:custGeom>
              <a:avLst/>
              <a:gdLst/>
              <a:ahLst/>
              <a:cxnLst>
                <a:cxn ang="0">
                  <a:pos x="27" y="32"/>
                </a:cxn>
                <a:cxn ang="0">
                  <a:pos x="27" y="32"/>
                </a:cxn>
                <a:cxn ang="0">
                  <a:pos x="19" y="17"/>
                </a:cxn>
                <a:cxn ang="0">
                  <a:pos x="10" y="0"/>
                </a:cxn>
                <a:cxn ang="0">
                  <a:pos x="0" y="0"/>
                </a:cxn>
                <a:cxn ang="0">
                  <a:pos x="0" y="0"/>
                </a:cxn>
                <a:cxn ang="0">
                  <a:pos x="6" y="17"/>
                </a:cxn>
                <a:cxn ang="0">
                  <a:pos x="12" y="32"/>
                </a:cxn>
                <a:cxn ang="0">
                  <a:pos x="27" y="32"/>
                </a:cxn>
                <a:cxn ang="0">
                  <a:pos x="27" y="32"/>
                </a:cxn>
              </a:cxnLst>
              <a:rect l="0" t="0" r="r" b="b"/>
              <a:pathLst>
                <a:path w="27" h="32">
                  <a:moveTo>
                    <a:pt x="27" y="32"/>
                  </a:moveTo>
                  <a:lnTo>
                    <a:pt x="27" y="32"/>
                  </a:lnTo>
                  <a:lnTo>
                    <a:pt x="19" y="17"/>
                  </a:lnTo>
                  <a:lnTo>
                    <a:pt x="10" y="0"/>
                  </a:lnTo>
                  <a:lnTo>
                    <a:pt x="0" y="0"/>
                  </a:lnTo>
                  <a:lnTo>
                    <a:pt x="0" y="0"/>
                  </a:lnTo>
                  <a:lnTo>
                    <a:pt x="6" y="17"/>
                  </a:lnTo>
                  <a:lnTo>
                    <a:pt x="12" y="32"/>
                  </a:lnTo>
                  <a:lnTo>
                    <a:pt x="27" y="32"/>
                  </a:lnTo>
                  <a:lnTo>
                    <a:pt x="27"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5" name="Freeform 333"/>
            <p:cNvSpPr>
              <a:spLocks noChangeAspect="1"/>
            </p:cNvSpPr>
            <p:nvPr userDrawn="1"/>
          </p:nvSpPr>
          <p:spPr bwMode="auto">
            <a:xfrm>
              <a:off x="2843" y="2419"/>
              <a:ext cx="11" cy="34"/>
            </a:xfrm>
            <a:custGeom>
              <a:avLst/>
              <a:gdLst/>
              <a:ahLst/>
              <a:cxnLst>
                <a:cxn ang="0">
                  <a:pos x="0" y="0"/>
                </a:cxn>
                <a:cxn ang="0">
                  <a:pos x="0" y="0"/>
                </a:cxn>
                <a:cxn ang="0">
                  <a:pos x="0" y="34"/>
                </a:cxn>
                <a:cxn ang="0">
                  <a:pos x="11" y="34"/>
                </a:cxn>
                <a:cxn ang="0">
                  <a:pos x="11" y="34"/>
                </a:cxn>
                <a:cxn ang="0">
                  <a:pos x="8" y="0"/>
                </a:cxn>
                <a:cxn ang="0">
                  <a:pos x="0" y="0"/>
                </a:cxn>
                <a:cxn ang="0">
                  <a:pos x="0" y="0"/>
                </a:cxn>
              </a:cxnLst>
              <a:rect l="0" t="0" r="r" b="b"/>
              <a:pathLst>
                <a:path w="11" h="34">
                  <a:moveTo>
                    <a:pt x="0" y="0"/>
                  </a:moveTo>
                  <a:lnTo>
                    <a:pt x="0" y="0"/>
                  </a:lnTo>
                  <a:lnTo>
                    <a:pt x="0" y="34"/>
                  </a:lnTo>
                  <a:lnTo>
                    <a:pt x="11" y="34"/>
                  </a:lnTo>
                  <a:lnTo>
                    <a:pt x="11" y="34"/>
                  </a:lnTo>
                  <a:lnTo>
                    <a:pt x="8" y="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6" name="Freeform 334"/>
            <p:cNvSpPr>
              <a:spLocks noChangeAspect="1"/>
            </p:cNvSpPr>
            <p:nvPr userDrawn="1"/>
          </p:nvSpPr>
          <p:spPr bwMode="auto">
            <a:xfrm>
              <a:off x="2900" y="2419"/>
              <a:ext cx="16" cy="34"/>
            </a:xfrm>
            <a:custGeom>
              <a:avLst/>
              <a:gdLst/>
              <a:ahLst/>
              <a:cxnLst>
                <a:cxn ang="0">
                  <a:pos x="11" y="0"/>
                </a:cxn>
                <a:cxn ang="0">
                  <a:pos x="0" y="0"/>
                </a:cxn>
                <a:cxn ang="0">
                  <a:pos x="0" y="0"/>
                </a:cxn>
                <a:cxn ang="0">
                  <a:pos x="2" y="17"/>
                </a:cxn>
                <a:cxn ang="0">
                  <a:pos x="4" y="34"/>
                </a:cxn>
                <a:cxn ang="0">
                  <a:pos x="15" y="34"/>
                </a:cxn>
                <a:cxn ang="0">
                  <a:pos x="15" y="34"/>
                </a:cxn>
                <a:cxn ang="0">
                  <a:pos x="13" y="17"/>
                </a:cxn>
                <a:cxn ang="0">
                  <a:pos x="11" y="0"/>
                </a:cxn>
                <a:cxn ang="0">
                  <a:pos x="11" y="0"/>
                </a:cxn>
              </a:cxnLst>
              <a:rect l="0" t="0" r="r" b="b"/>
              <a:pathLst>
                <a:path w="15" h="34">
                  <a:moveTo>
                    <a:pt x="11" y="0"/>
                  </a:moveTo>
                  <a:lnTo>
                    <a:pt x="0" y="0"/>
                  </a:lnTo>
                  <a:lnTo>
                    <a:pt x="0" y="0"/>
                  </a:lnTo>
                  <a:lnTo>
                    <a:pt x="2" y="17"/>
                  </a:lnTo>
                  <a:lnTo>
                    <a:pt x="4" y="34"/>
                  </a:lnTo>
                  <a:lnTo>
                    <a:pt x="15" y="34"/>
                  </a:lnTo>
                  <a:lnTo>
                    <a:pt x="15" y="34"/>
                  </a:lnTo>
                  <a:lnTo>
                    <a:pt x="13" y="17"/>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7" name="Freeform 335"/>
            <p:cNvSpPr>
              <a:spLocks noChangeAspect="1"/>
            </p:cNvSpPr>
            <p:nvPr userDrawn="1"/>
          </p:nvSpPr>
          <p:spPr bwMode="auto">
            <a:xfrm>
              <a:off x="2860" y="2365"/>
              <a:ext cx="52" cy="46"/>
            </a:xfrm>
            <a:custGeom>
              <a:avLst/>
              <a:gdLst/>
              <a:ahLst/>
              <a:cxnLst>
                <a:cxn ang="0">
                  <a:pos x="51" y="40"/>
                </a:cxn>
                <a:cxn ang="0">
                  <a:pos x="51" y="40"/>
                </a:cxn>
                <a:cxn ang="0">
                  <a:pos x="51" y="36"/>
                </a:cxn>
                <a:cxn ang="0">
                  <a:pos x="51" y="36"/>
                </a:cxn>
                <a:cxn ang="0">
                  <a:pos x="40" y="19"/>
                </a:cxn>
                <a:cxn ang="0">
                  <a:pos x="30" y="19"/>
                </a:cxn>
                <a:cxn ang="0">
                  <a:pos x="30" y="19"/>
                </a:cxn>
                <a:cxn ang="0">
                  <a:pos x="38" y="36"/>
                </a:cxn>
                <a:cxn ang="0">
                  <a:pos x="15" y="36"/>
                </a:cxn>
                <a:cxn ang="0">
                  <a:pos x="15" y="36"/>
                </a:cxn>
                <a:cxn ang="0">
                  <a:pos x="27" y="0"/>
                </a:cxn>
                <a:cxn ang="0">
                  <a:pos x="15" y="0"/>
                </a:cxn>
                <a:cxn ang="0">
                  <a:pos x="15" y="0"/>
                </a:cxn>
                <a:cxn ang="0">
                  <a:pos x="8" y="24"/>
                </a:cxn>
                <a:cxn ang="0">
                  <a:pos x="0" y="45"/>
                </a:cxn>
                <a:cxn ang="0">
                  <a:pos x="44" y="45"/>
                </a:cxn>
                <a:cxn ang="0">
                  <a:pos x="44" y="45"/>
                </a:cxn>
                <a:cxn ang="0">
                  <a:pos x="49" y="45"/>
                </a:cxn>
                <a:cxn ang="0">
                  <a:pos x="51" y="40"/>
                </a:cxn>
                <a:cxn ang="0">
                  <a:pos x="51" y="40"/>
                </a:cxn>
              </a:cxnLst>
              <a:rect l="0" t="0" r="r" b="b"/>
              <a:pathLst>
                <a:path w="51" h="45">
                  <a:moveTo>
                    <a:pt x="51" y="40"/>
                  </a:moveTo>
                  <a:lnTo>
                    <a:pt x="51" y="40"/>
                  </a:lnTo>
                  <a:lnTo>
                    <a:pt x="51" y="36"/>
                  </a:lnTo>
                  <a:lnTo>
                    <a:pt x="51" y="36"/>
                  </a:lnTo>
                  <a:lnTo>
                    <a:pt x="40" y="19"/>
                  </a:lnTo>
                  <a:lnTo>
                    <a:pt x="30" y="19"/>
                  </a:lnTo>
                  <a:lnTo>
                    <a:pt x="30" y="19"/>
                  </a:lnTo>
                  <a:lnTo>
                    <a:pt x="38" y="36"/>
                  </a:lnTo>
                  <a:lnTo>
                    <a:pt x="15" y="36"/>
                  </a:lnTo>
                  <a:lnTo>
                    <a:pt x="15" y="36"/>
                  </a:lnTo>
                  <a:lnTo>
                    <a:pt x="27" y="0"/>
                  </a:lnTo>
                  <a:lnTo>
                    <a:pt x="15" y="0"/>
                  </a:lnTo>
                  <a:lnTo>
                    <a:pt x="15" y="0"/>
                  </a:lnTo>
                  <a:lnTo>
                    <a:pt x="8" y="24"/>
                  </a:lnTo>
                  <a:lnTo>
                    <a:pt x="0" y="45"/>
                  </a:lnTo>
                  <a:lnTo>
                    <a:pt x="44" y="45"/>
                  </a:lnTo>
                  <a:lnTo>
                    <a:pt x="44" y="45"/>
                  </a:lnTo>
                  <a:lnTo>
                    <a:pt x="49" y="45"/>
                  </a:lnTo>
                  <a:lnTo>
                    <a:pt x="51" y="40"/>
                  </a:lnTo>
                  <a:lnTo>
                    <a:pt x="51"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8" name="Freeform 336"/>
            <p:cNvSpPr>
              <a:spLocks noChangeAspect="1"/>
            </p:cNvSpPr>
            <p:nvPr userDrawn="1"/>
          </p:nvSpPr>
          <p:spPr bwMode="auto">
            <a:xfrm>
              <a:off x="2882" y="2416"/>
              <a:ext cx="11" cy="22"/>
            </a:xfrm>
            <a:custGeom>
              <a:avLst/>
              <a:gdLst/>
              <a:ahLst/>
              <a:cxnLst>
                <a:cxn ang="0">
                  <a:pos x="11" y="23"/>
                </a:cxn>
                <a:cxn ang="0">
                  <a:pos x="11" y="23"/>
                </a:cxn>
                <a:cxn ang="0">
                  <a:pos x="9" y="0"/>
                </a:cxn>
                <a:cxn ang="0">
                  <a:pos x="0" y="0"/>
                </a:cxn>
                <a:cxn ang="0">
                  <a:pos x="0" y="0"/>
                </a:cxn>
                <a:cxn ang="0">
                  <a:pos x="0" y="23"/>
                </a:cxn>
                <a:cxn ang="0">
                  <a:pos x="11" y="23"/>
                </a:cxn>
                <a:cxn ang="0">
                  <a:pos x="11" y="23"/>
                </a:cxn>
              </a:cxnLst>
              <a:rect l="0" t="0" r="r" b="b"/>
              <a:pathLst>
                <a:path w="11" h="23">
                  <a:moveTo>
                    <a:pt x="11" y="23"/>
                  </a:moveTo>
                  <a:lnTo>
                    <a:pt x="11" y="23"/>
                  </a:lnTo>
                  <a:lnTo>
                    <a:pt x="9" y="0"/>
                  </a:lnTo>
                  <a:lnTo>
                    <a:pt x="0" y="0"/>
                  </a:lnTo>
                  <a:lnTo>
                    <a:pt x="0" y="0"/>
                  </a:lnTo>
                  <a:lnTo>
                    <a:pt x="0" y="23"/>
                  </a:lnTo>
                  <a:lnTo>
                    <a:pt x="11" y="23"/>
                  </a:lnTo>
                  <a:lnTo>
                    <a:pt x="11" y="23"/>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9" name="Freeform 337"/>
            <p:cNvSpPr>
              <a:spLocks noChangeAspect="1"/>
            </p:cNvSpPr>
            <p:nvPr userDrawn="1"/>
          </p:nvSpPr>
          <p:spPr bwMode="auto">
            <a:xfrm>
              <a:off x="2861" y="2416"/>
              <a:ext cx="38" cy="48"/>
            </a:xfrm>
            <a:custGeom>
              <a:avLst/>
              <a:gdLst/>
              <a:ahLst/>
              <a:cxnLst>
                <a:cxn ang="0">
                  <a:pos x="19" y="49"/>
                </a:cxn>
                <a:cxn ang="0">
                  <a:pos x="19" y="49"/>
                </a:cxn>
                <a:cxn ang="0">
                  <a:pos x="13" y="49"/>
                </a:cxn>
                <a:cxn ang="0">
                  <a:pos x="13" y="49"/>
                </a:cxn>
                <a:cxn ang="0">
                  <a:pos x="6" y="46"/>
                </a:cxn>
                <a:cxn ang="0">
                  <a:pos x="2" y="44"/>
                </a:cxn>
                <a:cxn ang="0">
                  <a:pos x="0" y="40"/>
                </a:cxn>
                <a:cxn ang="0">
                  <a:pos x="0" y="34"/>
                </a:cxn>
                <a:cxn ang="0">
                  <a:pos x="0" y="0"/>
                </a:cxn>
                <a:cxn ang="0">
                  <a:pos x="13" y="0"/>
                </a:cxn>
                <a:cxn ang="0">
                  <a:pos x="13" y="34"/>
                </a:cxn>
                <a:cxn ang="0">
                  <a:pos x="13" y="34"/>
                </a:cxn>
                <a:cxn ang="0">
                  <a:pos x="13" y="38"/>
                </a:cxn>
                <a:cxn ang="0">
                  <a:pos x="17" y="38"/>
                </a:cxn>
                <a:cxn ang="0">
                  <a:pos x="17" y="38"/>
                </a:cxn>
                <a:cxn ang="0">
                  <a:pos x="25" y="38"/>
                </a:cxn>
                <a:cxn ang="0">
                  <a:pos x="25" y="38"/>
                </a:cxn>
                <a:cxn ang="0">
                  <a:pos x="28" y="38"/>
                </a:cxn>
                <a:cxn ang="0">
                  <a:pos x="30" y="34"/>
                </a:cxn>
                <a:cxn ang="0">
                  <a:pos x="30" y="27"/>
                </a:cxn>
                <a:cxn ang="0">
                  <a:pos x="38" y="27"/>
                </a:cxn>
                <a:cxn ang="0">
                  <a:pos x="38" y="34"/>
                </a:cxn>
                <a:cxn ang="0">
                  <a:pos x="38" y="34"/>
                </a:cxn>
                <a:cxn ang="0">
                  <a:pos x="38" y="40"/>
                </a:cxn>
                <a:cxn ang="0">
                  <a:pos x="36" y="44"/>
                </a:cxn>
                <a:cxn ang="0">
                  <a:pos x="34" y="46"/>
                </a:cxn>
                <a:cxn ang="0">
                  <a:pos x="28" y="49"/>
                </a:cxn>
                <a:cxn ang="0">
                  <a:pos x="28" y="49"/>
                </a:cxn>
                <a:cxn ang="0">
                  <a:pos x="19" y="49"/>
                </a:cxn>
                <a:cxn ang="0">
                  <a:pos x="19" y="49"/>
                </a:cxn>
              </a:cxnLst>
              <a:rect l="0" t="0" r="r" b="b"/>
              <a:pathLst>
                <a:path w="38" h="49">
                  <a:moveTo>
                    <a:pt x="19" y="49"/>
                  </a:moveTo>
                  <a:lnTo>
                    <a:pt x="19" y="49"/>
                  </a:lnTo>
                  <a:lnTo>
                    <a:pt x="13" y="49"/>
                  </a:lnTo>
                  <a:lnTo>
                    <a:pt x="13" y="49"/>
                  </a:lnTo>
                  <a:lnTo>
                    <a:pt x="6" y="46"/>
                  </a:lnTo>
                  <a:lnTo>
                    <a:pt x="2" y="44"/>
                  </a:lnTo>
                  <a:lnTo>
                    <a:pt x="0" y="40"/>
                  </a:lnTo>
                  <a:lnTo>
                    <a:pt x="0" y="34"/>
                  </a:lnTo>
                  <a:lnTo>
                    <a:pt x="0" y="0"/>
                  </a:lnTo>
                  <a:lnTo>
                    <a:pt x="13" y="0"/>
                  </a:lnTo>
                  <a:lnTo>
                    <a:pt x="13" y="34"/>
                  </a:lnTo>
                  <a:lnTo>
                    <a:pt x="13" y="34"/>
                  </a:lnTo>
                  <a:lnTo>
                    <a:pt x="13" y="38"/>
                  </a:lnTo>
                  <a:lnTo>
                    <a:pt x="17" y="38"/>
                  </a:lnTo>
                  <a:lnTo>
                    <a:pt x="17" y="38"/>
                  </a:lnTo>
                  <a:lnTo>
                    <a:pt x="25" y="38"/>
                  </a:lnTo>
                  <a:lnTo>
                    <a:pt x="25" y="38"/>
                  </a:lnTo>
                  <a:lnTo>
                    <a:pt x="28" y="38"/>
                  </a:lnTo>
                  <a:lnTo>
                    <a:pt x="30" y="34"/>
                  </a:lnTo>
                  <a:lnTo>
                    <a:pt x="30" y="27"/>
                  </a:lnTo>
                  <a:lnTo>
                    <a:pt x="38" y="27"/>
                  </a:lnTo>
                  <a:lnTo>
                    <a:pt x="38" y="34"/>
                  </a:lnTo>
                  <a:lnTo>
                    <a:pt x="38" y="34"/>
                  </a:lnTo>
                  <a:lnTo>
                    <a:pt x="38" y="40"/>
                  </a:lnTo>
                  <a:lnTo>
                    <a:pt x="36" y="44"/>
                  </a:lnTo>
                  <a:lnTo>
                    <a:pt x="34" y="46"/>
                  </a:lnTo>
                  <a:lnTo>
                    <a:pt x="28" y="49"/>
                  </a:lnTo>
                  <a:lnTo>
                    <a:pt x="28" y="49"/>
                  </a:lnTo>
                  <a:lnTo>
                    <a:pt x="19" y="49"/>
                  </a:lnTo>
                  <a:lnTo>
                    <a:pt x="19" y="4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0" name="Freeform 338"/>
            <p:cNvSpPr>
              <a:spLocks noChangeAspect="1" noEditPoints="1"/>
            </p:cNvSpPr>
            <p:nvPr userDrawn="1"/>
          </p:nvSpPr>
          <p:spPr bwMode="auto">
            <a:xfrm>
              <a:off x="2562" y="2348"/>
              <a:ext cx="57" cy="111"/>
            </a:xfrm>
            <a:custGeom>
              <a:avLst/>
              <a:gdLst/>
              <a:ahLst/>
              <a:cxnLst>
                <a:cxn ang="0">
                  <a:pos x="34" y="94"/>
                </a:cxn>
                <a:cxn ang="0">
                  <a:pos x="34" y="82"/>
                </a:cxn>
                <a:cxn ang="0">
                  <a:pos x="55" y="82"/>
                </a:cxn>
                <a:cxn ang="0">
                  <a:pos x="55" y="71"/>
                </a:cxn>
                <a:cxn ang="0">
                  <a:pos x="34" y="71"/>
                </a:cxn>
                <a:cxn ang="0">
                  <a:pos x="34" y="59"/>
                </a:cxn>
                <a:cxn ang="0">
                  <a:pos x="43" y="59"/>
                </a:cxn>
                <a:cxn ang="0">
                  <a:pos x="43" y="59"/>
                </a:cxn>
                <a:cxn ang="0">
                  <a:pos x="49" y="59"/>
                </a:cxn>
                <a:cxn ang="0">
                  <a:pos x="53" y="56"/>
                </a:cxn>
                <a:cxn ang="0">
                  <a:pos x="55" y="50"/>
                </a:cxn>
                <a:cxn ang="0">
                  <a:pos x="57" y="46"/>
                </a:cxn>
                <a:cxn ang="0">
                  <a:pos x="57" y="0"/>
                </a:cxn>
                <a:cxn ang="0">
                  <a:pos x="2" y="0"/>
                </a:cxn>
                <a:cxn ang="0">
                  <a:pos x="2" y="59"/>
                </a:cxn>
                <a:cxn ang="0">
                  <a:pos x="24" y="59"/>
                </a:cxn>
                <a:cxn ang="0">
                  <a:pos x="24" y="71"/>
                </a:cxn>
                <a:cxn ang="0">
                  <a:pos x="2" y="71"/>
                </a:cxn>
                <a:cxn ang="0">
                  <a:pos x="2" y="82"/>
                </a:cxn>
                <a:cxn ang="0">
                  <a:pos x="24" y="82"/>
                </a:cxn>
                <a:cxn ang="0">
                  <a:pos x="24" y="97"/>
                </a:cxn>
                <a:cxn ang="0">
                  <a:pos x="24" y="97"/>
                </a:cxn>
                <a:cxn ang="0">
                  <a:pos x="0" y="99"/>
                </a:cxn>
                <a:cxn ang="0">
                  <a:pos x="0" y="111"/>
                </a:cxn>
                <a:cxn ang="0">
                  <a:pos x="0" y="111"/>
                </a:cxn>
                <a:cxn ang="0">
                  <a:pos x="30" y="107"/>
                </a:cxn>
                <a:cxn ang="0">
                  <a:pos x="57" y="101"/>
                </a:cxn>
                <a:cxn ang="0">
                  <a:pos x="57" y="90"/>
                </a:cxn>
                <a:cxn ang="0">
                  <a:pos x="57" y="90"/>
                </a:cxn>
                <a:cxn ang="0">
                  <a:pos x="34" y="94"/>
                </a:cxn>
                <a:cxn ang="0">
                  <a:pos x="34" y="94"/>
                </a:cxn>
                <a:cxn ang="0">
                  <a:pos x="34" y="8"/>
                </a:cxn>
                <a:cxn ang="0">
                  <a:pos x="45" y="8"/>
                </a:cxn>
                <a:cxn ang="0">
                  <a:pos x="45" y="25"/>
                </a:cxn>
                <a:cxn ang="0">
                  <a:pos x="34" y="25"/>
                </a:cxn>
                <a:cxn ang="0">
                  <a:pos x="34" y="8"/>
                </a:cxn>
                <a:cxn ang="0">
                  <a:pos x="34" y="8"/>
                </a:cxn>
                <a:cxn ang="0">
                  <a:pos x="34" y="33"/>
                </a:cxn>
                <a:cxn ang="0">
                  <a:pos x="45" y="33"/>
                </a:cxn>
                <a:cxn ang="0">
                  <a:pos x="45" y="33"/>
                </a:cxn>
                <a:cxn ang="0">
                  <a:pos x="45" y="46"/>
                </a:cxn>
                <a:cxn ang="0">
                  <a:pos x="45" y="46"/>
                </a:cxn>
                <a:cxn ang="0">
                  <a:pos x="43" y="48"/>
                </a:cxn>
                <a:cxn ang="0">
                  <a:pos x="40" y="50"/>
                </a:cxn>
                <a:cxn ang="0">
                  <a:pos x="40" y="50"/>
                </a:cxn>
                <a:cxn ang="0">
                  <a:pos x="34" y="50"/>
                </a:cxn>
                <a:cxn ang="0">
                  <a:pos x="34" y="33"/>
                </a:cxn>
                <a:cxn ang="0">
                  <a:pos x="34" y="33"/>
                </a:cxn>
                <a:cxn ang="0">
                  <a:pos x="13" y="8"/>
                </a:cxn>
                <a:cxn ang="0">
                  <a:pos x="24" y="8"/>
                </a:cxn>
                <a:cxn ang="0">
                  <a:pos x="24" y="25"/>
                </a:cxn>
                <a:cxn ang="0">
                  <a:pos x="13" y="25"/>
                </a:cxn>
                <a:cxn ang="0">
                  <a:pos x="13" y="8"/>
                </a:cxn>
                <a:cxn ang="0">
                  <a:pos x="13" y="8"/>
                </a:cxn>
                <a:cxn ang="0">
                  <a:pos x="13" y="50"/>
                </a:cxn>
                <a:cxn ang="0">
                  <a:pos x="13" y="33"/>
                </a:cxn>
                <a:cxn ang="0">
                  <a:pos x="24" y="33"/>
                </a:cxn>
                <a:cxn ang="0">
                  <a:pos x="24" y="50"/>
                </a:cxn>
                <a:cxn ang="0">
                  <a:pos x="13" y="50"/>
                </a:cxn>
                <a:cxn ang="0">
                  <a:pos x="13" y="50"/>
                </a:cxn>
              </a:cxnLst>
              <a:rect l="0" t="0" r="r" b="b"/>
              <a:pathLst>
                <a:path w="57" h="111">
                  <a:moveTo>
                    <a:pt x="34" y="94"/>
                  </a:moveTo>
                  <a:lnTo>
                    <a:pt x="34" y="82"/>
                  </a:lnTo>
                  <a:lnTo>
                    <a:pt x="55" y="82"/>
                  </a:lnTo>
                  <a:lnTo>
                    <a:pt x="55" y="71"/>
                  </a:lnTo>
                  <a:lnTo>
                    <a:pt x="34" y="71"/>
                  </a:lnTo>
                  <a:lnTo>
                    <a:pt x="34" y="59"/>
                  </a:lnTo>
                  <a:lnTo>
                    <a:pt x="43" y="59"/>
                  </a:lnTo>
                  <a:lnTo>
                    <a:pt x="43" y="59"/>
                  </a:lnTo>
                  <a:lnTo>
                    <a:pt x="49" y="59"/>
                  </a:lnTo>
                  <a:lnTo>
                    <a:pt x="53" y="56"/>
                  </a:lnTo>
                  <a:lnTo>
                    <a:pt x="55" y="50"/>
                  </a:lnTo>
                  <a:lnTo>
                    <a:pt x="57" y="46"/>
                  </a:lnTo>
                  <a:lnTo>
                    <a:pt x="57" y="0"/>
                  </a:lnTo>
                  <a:lnTo>
                    <a:pt x="2" y="0"/>
                  </a:lnTo>
                  <a:lnTo>
                    <a:pt x="2" y="59"/>
                  </a:lnTo>
                  <a:lnTo>
                    <a:pt x="24" y="59"/>
                  </a:lnTo>
                  <a:lnTo>
                    <a:pt x="24" y="71"/>
                  </a:lnTo>
                  <a:lnTo>
                    <a:pt x="2" y="71"/>
                  </a:lnTo>
                  <a:lnTo>
                    <a:pt x="2" y="82"/>
                  </a:lnTo>
                  <a:lnTo>
                    <a:pt x="24" y="82"/>
                  </a:lnTo>
                  <a:lnTo>
                    <a:pt x="24" y="97"/>
                  </a:lnTo>
                  <a:lnTo>
                    <a:pt x="24" y="97"/>
                  </a:lnTo>
                  <a:lnTo>
                    <a:pt x="0" y="99"/>
                  </a:lnTo>
                  <a:lnTo>
                    <a:pt x="0" y="111"/>
                  </a:lnTo>
                  <a:lnTo>
                    <a:pt x="0" y="111"/>
                  </a:lnTo>
                  <a:lnTo>
                    <a:pt x="30" y="107"/>
                  </a:lnTo>
                  <a:lnTo>
                    <a:pt x="57" y="101"/>
                  </a:lnTo>
                  <a:lnTo>
                    <a:pt x="57" y="90"/>
                  </a:lnTo>
                  <a:lnTo>
                    <a:pt x="57" y="90"/>
                  </a:lnTo>
                  <a:lnTo>
                    <a:pt x="34" y="94"/>
                  </a:lnTo>
                  <a:lnTo>
                    <a:pt x="34" y="94"/>
                  </a:lnTo>
                  <a:close/>
                  <a:moveTo>
                    <a:pt x="34" y="8"/>
                  </a:moveTo>
                  <a:lnTo>
                    <a:pt x="45" y="8"/>
                  </a:lnTo>
                  <a:lnTo>
                    <a:pt x="45" y="25"/>
                  </a:lnTo>
                  <a:lnTo>
                    <a:pt x="34" y="25"/>
                  </a:lnTo>
                  <a:lnTo>
                    <a:pt x="34" y="8"/>
                  </a:lnTo>
                  <a:lnTo>
                    <a:pt x="34" y="8"/>
                  </a:lnTo>
                  <a:close/>
                  <a:moveTo>
                    <a:pt x="34" y="33"/>
                  </a:moveTo>
                  <a:lnTo>
                    <a:pt x="45" y="33"/>
                  </a:lnTo>
                  <a:lnTo>
                    <a:pt x="45" y="33"/>
                  </a:lnTo>
                  <a:lnTo>
                    <a:pt x="45" y="46"/>
                  </a:lnTo>
                  <a:lnTo>
                    <a:pt x="45" y="46"/>
                  </a:lnTo>
                  <a:lnTo>
                    <a:pt x="43" y="48"/>
                  </a:lnTo>
                  <a:lnTo>
                    <a:pt x="40" y="50"/>
                  </a:lnTo>
                  <a:lnTo>
                    <a:pt x="40" y="50"/>
                  </a:lnTo>
                  <a:lnTo>
                    <a:pt x="34" y="50"/>
                  </a:lnTo>
                  <a:lnTo>
                    <a:pt x="34" y="33"/>
                  </a:lnTo>
                  <a:lnTo>
                    <a:pt x="34" y="33"/>
                  </a:lnTo>
                  <a:close/>
                  <a:moveTo>
                    <a:pt x="13" y="8"/>
                  </a:moveTo>
                  <a:lnTo>
                    <a:pt x="24" y="8"/>
                  </a:lnTo>
                  <a:lnTo>
                    <a:pt x="24" y="25"/>
                  </a:lnTo>
                  <a:lnTo>
                    <a:pt x="13" y="25"/>
                  </a:lnTo>
                  <a:lnTo>
                    <a:pt x="13" y="8"/>
                  </a:lnTo>
                  <a:lnTo>
                    <a:pt x="13" y="8"/>
                  </a:lnTo>
                  <a:close/>
                  <a:moveTo>
                    <a:pt x="13" y="50"/>
                  </a:moveTo>
                  <a:lnTo>
                    <a:pt x="13" y="33"/>
                  </a:lnTo>
                  <a:lnTo>
                    <a:pt x="24" y="33"/>
                  </a:lnTo>
                  <a:lnTo>
                    <a:pt x="24" y="50"/>
                  </a:lnTo>
                  <a:lnTo>
                    <a:pt x="13" y="50"/>
                  </a:lnTo>
                  <a:lnTo>
                    <a:pt x="13" y="5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1" name="Freeform 339"/>
            <p:cNvSpPr>
              <a:spLocks noChangeAspect="1"/>
            </p:cNvSpPr>
            <p:nvPr userDrawn="1"/>
          </p:nvSpPr>
          <p:spPr bwMode="auto">
            <a:xfrm>
              <a:off x="3181" y="2343"/>
              <a:ext cx="98" cy="57"/>
            </a:xfrm>
            <a:custGeom>
              <a:avLst/>
              <a:gdLst/>
              <a:ahLst/>
              <a:cxnLst>
                <a:cxn ang="0">
                  <a:pos x="10" y="19"/>
                </a:cxn>
                <a:cxn ang="0">
                  <a:pos x="27" y="19"/>
                </a:cxn>
                <a:cxn ang="0">
                  <a:pos x="27" y="19"/>
                </a:cxn>
                <a:cxn ang="0">
                  <a:pos x="25" y="30"/>
                </a:cxn>
                <a:cxn ang="0">
                  <a:pos x="21" y="38"/>
                </a:cxn>
                <a:cxn ang="0">
                  <a:pos x="13" y="45"/>
                </a:cxn>
                <a:cxn ang="0">
                  <a:pos x="2" y="51"/>
                </a:cxn>
                <a:cxn ang="0">
                  <a:pos x="2" y="59"/>
                </a:cxn>
                <a:cxn ang="0">
                  <a:pos x="2" y="59"/>
                </a:cxn>
                <a:cxn ang="0">
                  <a:pos x="19" y="53"/>
                </a:cxn>
                <a:cxn ang="0">
                  <a:pos x="30" y="45"/>
                </a:cxn>
                <a:cxn ang="0">
                  <a:pos x="38" y="34"/>
                </a:cxn>
                <a:cxn ang="0">
                  <a:pos x="42" y="19"/>
                </a:cxn>
                <a:cxn ang="0">
                  <a:pos x="55" y="19"/>
                </a:cxn>
                <a:cxn ang="0">
                  <a:pos x="55" y="43"/>
                </a:cxn>
                <a:cxn ang="0">
                  <a:pos x="55" y="43"/>
                </a:cxn>
                <a:cxn ang="0">
                  <a:pos x="55" y="49"/>
                </a:cxn>
                <a:cxn ang="0">
                  <a:pos x="57" y="53"/>
                </a:cxn>
                <a:cxn ang="0">
                  <a:pos x="61" y="55"/>
                </a:cxn>
                <a:cxn ang="0">
                  <a:pos x="68" y="55"/>
                </a:cxn>
                <a:cxn ang="0">
                  <a:pos x="68" y="55"/>
                </a:cxn>
                <a:cxn ang="0">
                  <a:pos x="76" y="55"/>
                </a:cxn>
                <a:cxn ang="0">
                  <a:pos x="76" y="55"/>
                </a:cxn>
                <a:cxn ang="0">
                  <a:pos x="83" y="55"/>
                </a:cxn>
                <a:cxn ang="0">
                  <a:pos x="83" y="55"/>
                </a:cxn>
                <a:cxn ang="0">
                  <a:pos x="89" y="55"/>
                </a:cxn>
                <a:cxn ang="0">
                  <a:pos x="93" y="53"/>
                </a:cxn>
                <a:cxn ang="0">
                  <a:pos x="97" y="47"/>
                </a:cxn>
                <a:cxn ang="0">
                  <a:pos x="97" y="43"/>
                </a:cxn>
                <a:cxn ang="0">
                  <a:pos x="87" y="40"/>
                </a:cxn>
                <a:cxn ang="0">
                  <a:pos x="87" y="40"/>
                </a:cxn>
                <a:cxn ang="0">
                  <a:pos x="87" y="45"/>
                </a:cxn>
                <a:cxn ang="0">
                  <a:pos x="83" y="47"/>
                </a:cxn>
                <a:cxn ang="0">
                  <a:pos x="83" y="47"/>
                </a:cxn>
                <a:cxn ang="0">
                  <a:pos x="76" y="47"/>
                </a:cxn>
                <a:cxn ang="0">
                  <a:pos x="76" y="47"/>
                </a:cxn>
                <a:cxn ang="0">
                  <a:pos x="72" y="47"/>
                </a:cxn>
                <a:cxn ang="0">
                  <a:pos x="72" y="47"/>
                </a:cxn>
                <a:cxn ang="0">
                  <a:pos x="68" y="45"/>
                </a:cxn>
                <a:cxn ang="0">
                  <a:pos x="68" y="40"/>
                </a:cxn>
                <a:cxn ang="0">
                  <a:pos x="68" y="19"/>
                </a:cxn>
                <a:cxn ang="0">
                  <a:pos x="85" y="19"/>
                </a:cxn>
                <a:cxn ang="0">
                  <a:pos x="85" y="34"/>
                </a:cxn>
                <a:cxn ang="0">
                  <a:pos x="97" y="34"/>
                </a:cxn>
                <a:cxn ang="0">
                  <a:pos x="97" y="11"/>
                </a:cxn>
                <a:cxn ang="0">
                  <a:pos x="55" y="11"/>
                </a:cxn>
                <a:cxn ang="0">
                  <a:pos x="55" y="0"/>
                </a:cxn>
                <a:cxn ang="0">
                  <a:pos x="42" y="0"/>
                </a:cxn>
                <a:cxn ang="0">
                  <a:pos x="42" y="11"/>
                </a:cxn>
                <a:cxn ang="0">
                  <a:pos x="0" y="11"/>
                </a:cxn>
                <a:cxn ang="0">
                  <a:pos x="0" y="36"/>
                </a:cxn>
                <a:cxn ang="0">
                  <a:pos x="10" y="36"/>
                </a:cxn>
                <a:cxn ang="0">
                  <a:pos x="10" y="19"/>
                </a:cxn>
                <a:cxn ang="0">
                  <a:pos x="10" y="19"/>
                </a:cxn>
              </a:cxnLst>
              <a:rect l="0" t="0" r="r" b="b"/>
              <a:pathLst>
                <a:path w="97" h="59">
                  <a:moveTo>
                    <a:pt x="10" y="19"/>
                  </a:moveTo>
                  <a:lnTo>
                    <a:pt x="27" y="19"/>
                  </a:lnTo>
                  <a:lnTo>
                    <a:pt x="27" y="19"/>
                  </a:lnTo>
                  <a:lnTo>
                    <a:pt x="25" y="30"/>
                  </a:lnTo>
                  <a:lnTo>
                    <a:pt x="21" y="38"/>
                  </a:lnTo>
                  <a:lnTo>
                    <a:pt x="13" y="45"/>
                  </a:lnTo>
                  <a:lnTo>
                    <a:pt x="2" y="51"/>
                  </a:lnTo>
                  <a:lnTo>
                    <a:pt x="2" y="59"/>
                  </a:lnTo>
                  <a:lnTo>
                    <a:pt x="2" y="59"/>
                  </a:lnTo>
                  <a:lnTo>
                    <a:pt x="19" y="53"/>
                  </a:lnTo>
                  <a:lnTo>
                    <a:pt x="30" y="45"/>
                  </a:lnTo>
                  <a:lnTo>
                    <a:pt x="38" y="34"/>
                  </a:lnTo>
                  <a:lnTo>
                    <a:pt x="42" y="19"/>
                  </a:lnTo>
                  <a:lnTo>
                    <a:pt x="55" y="19"/>
                  </a:lnTo>
                  <a:lnTo>
                    <a:pt x="55" y="43"/>
                  </a:lnTo>
                  <a:lnTo>
                    <a:pt x="55" y="43"/>
                  </a:lnTo>
                  <a:lnTo>
                    <a:pt x="55" y="49"/>
                  </a:lnTo>
                  <a:lnTo>
                    <a:pt x="57" y="53"/>
                  </a:lnTo>
                  <a:lnTo>
                    <a:pt x="61" y="55"/>
                  </a:lnTo>
                  <a:lnTo>
                    <a:pt x="68" y="55"/>
                  </a:lnTo>
                  <a:lnTo>
                    <a:pt x="68" y="55"/>
                  </a:lnTo>
                  <a:lnTo>
                    <a:pt x="76" y="55"/>
                  </a:lnTo>
                  <a:lnTo>
                    <a:pt x="76" y="55"/>
                  </a:lnTo>
                  <a:lnTo>
                    <a:pt x="83" y="55"/>
                  </a:lnTo>
                  <a:lnTo>
                    <a:pt x="83" y="55"/>
                  </a:lnTo>
                  <a:lnTo>
                    <a:pt x="89" y="55"/>
                  </a:lnTo>
                  <a:lnTo>
                    <a:pt x="93" y="53"/>
                  </a:lnTo>
                  <a:lnTo>
                    <a:pt x="97" y="47"/>
                  </a:lnTo>
                  <a:lnTo>
                    <a:pt x="97" y="43"/>
                  </a:lnTo>
                  <a:lnTo>
                    <a:pt x="87" y="40"/>
                  </a:lnTo>
                  <a:lnTo>
                    <a:pt x="87" y="40"/>
                  </a:lnTo>
                  <a:lnTo>
                    <a:pt x="87" y="45"/>
                  </a:lnTo>
                  <a:lnTo>
                    <a:pt x="83" y="47"/>
                  </a:lnTo>
                  <a:lnTo>
                    <a:pt x="83" y="47"/>
                  </a:lnTo>
                  <a:lnTo>
                    <a:pt x="76" y="47"/>
                  </a:lnTo>
                  <a:lnTo>
                    <a:pt x="76" y="47"/>
                  </a:lnTo>
                  <a:lnTo>
                    <a:pt x="72" y="47"/>
                  </a:lnTo>
                  <a:lnTo>
                    <a:pt x="72" y="47"/>
                  </a:lnTo>
                  <a:lnTo>
                    <a:pt x="68" y="45"/>
                  </a:lnTo>
                  <a:lnTo>
                    <a:pt x="68" y="40"/>
                  </a:lnTo>
                  <a:lnTo>
                    <a:pt x="68" y="19"/>
                  </a:lnTo>
                  <a:lnTo>
                    <a:pt x="85" y="19"/>
                  </a:lnTo>
                  <a:lnTo>
                    <a:pt x="85" y="34"/>
                  </a:lnTo>
                  <a:lnTo>
                    <a:pt x="97" y="34"/>
                  </a:lnTo>
                  <a:lnTo>
                    <a:pt x="97" y="11"/>
                  </a:lnTo>
                  <a:lnTo>
                    <a:pt x="55" y="11"/>
                  </a:lnTo>
                  <a:lnTo>
                    <a:pt x="55" y="0"/>
                  </a:lnTo>
                  <a:lnTo>
                    <a:pt x="42" y="0"/>
                  </a:lnTo>
                  <a:lnTo>
                    <a:pt x="42" y="11"/>
                  </a:lnTo>
                  <a:lnTo>
                    <a:pt x="0" y="11"/>
                  </a:lnTo>
                  <a:lnTo>
                    <a:pt x="0" y="36"/>
                  </a:lnTo>
                  <a:lnTo>
                    <a:pt x="10" y="36"/>
                  </a:lnTo>
                  <a:lnTo>
                    <a:pt x="10" y="19"/>
                  </a:lnTo>
                  <a:lnTo>
                    <a:pt x="10" y="1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2" name="Freeform 340"/>
            <p:cNvSpPr>
              <a:spLocks noChangeAspect="1"/>
            </p:cNvSpPr>
            <p:nvPr userDrawn="1"/>
          </p:nvSpPr>
          <p:spPr bwMode="auto">
            <a:xfrm>
              <a:off x="3179" y="2392"/>
              <a:ext cx="104" cy="72"/>
            </a:xfrm>
            <a:custGeom>
              <a:avLst/>
              <a:gdLst/>
              <a:ahLst/>
              <a:cxnLst>
                <a:cxn ang="0">
                  <a:pos x="93" y="46"/>
                </a:cxn>
                <a:cxn ang="0">
                  <a:pos x="93" y="55"/>
                </a:cxn>
                <a:cxn ang="0">
                  <a:pos x="93" y="55"/>
                </a:cxn>
                <a:cxn ang="0">
                  <a:pos x="91" y="59"/>
                </a:cxn>
                <a:cxn ang="0">
                  <a:pos x="89" y="59"/>
                </a:cxn>
                <a:cxn ang="0">
                  <a:pos x="89" y="59"/>
                </a:cxn>
                <a:cxn ang="0">
                  <a:pos x="87" y="59"/>
                </a:cxn>
                <a:cxn ang="0">
                  <a:pos x="87" y="59"/>
                </a:cxn>
                <a:cxn ang="0">
                  <a:pos x="82" y="59"/>
                </a:cxn>
                <a:cxn ang="0">
                  <a:pos x="82" y="59"/>
                </a:cxn>
                <a:cxn ang="0">
                  <a:pos x="80" y="59"/>
                </a:cxn>
                <a:cxn ang="0">
                  <a:pos x="80" y="55"/>
                </a:cxn>
                <a:cxn ang="0">
                  <a:pos x="80" y="19"/>
                </a:cxn>
                <a:cxn ang="0">
                  <a:pos x="49" y="19"/>
                </a:cxn>
                <a:cxn ang="0">
                  <a:pos x="49" y="19"/>
                </a:cxn>
                <a:cxn ang="0">
                  <a:pos x="51" y="2"/>
                </a:cxn>
                <a:cxn ang="0">
                  <a:pos x="38" y="0"/>
                </a:cxn>
                <a:cxn ang="0">
                  <a:pos x="38" y="0"/>
                </a:cxn>
                <a:cxn ang="0">
                  <a:pos x="36" y="19"/>
                </a:cxn>
                <a:cxn ang="0">
                  <a:pos x="4" y="19"/>
                </a:cxn>
                <a:cxn ang="0">
                  <a:pos x="4" y="27"/>
                </a:cxn>
                <a:cxn ang="0">
                  <a:pos x="34" y="27"/>
                </a:cxn>
                <a:cxn ang="0">
                  <a:pos x="34" y="27"/>
                </a:cxn>
                <a:cxn ang="0">
                  <a:pos x="29" y="38"/>
                </a:cxn>
                <a:cxn ang="0">
                  <a:pos x="23" y="48"/>
                </a:cxn>
                <a:cxn ang="0">
                  <a:pos x="15" y="55"/>
                </a:cxn>
                <a:cxn ang="0">
                  <a:pos x="0" y="63"/>
                </a:cxn>
                <a:cxn ang="0">
                  <a:pos x="0" y="72"/>
                </a:cxn>
                <a:cxn ang="0">
                  <a:pos x="0" y="72"/>
                </a:cxn>
                <a:cxn ang="0">
                  <a:pos x="17" y="67"/>
                </a:cxn>
                <a:cxn ang="0">
                  <a:pos x="29" y="59"/>
                </a:cxn>
                <a:cxn ang="0">
                  <a:pos x="36" y="53"/>
                </a:cxn>
                <a:cxn ang="0">
                  <a:pos x="40" y="46"/>
                </a:cxn>
                <a:cxn ang="0">
                  <a:pos x="44" y="38"/>
                </a:cxn>
                <a:cxn ang="0">
                  <a:pos x="46" y="27"/>
                </a:cxn>
                <a:cxn ang="0">
                  <a:pos x="68" y="27"/>
                </a:cxn>
                <a:cxn ang="0">
                  <a:pos x="68" y="57"/>
                </a:cxn>
                <a:cxn ang="0">
                  <a:pos x="68" y="57"/>
                </a:cxn>
                <a:cxn ang="0">
                  <a:pos x="68" y="61"/>
                </a:cxn>
                <a:cxn ang="0">
                  <a:pos x="70" y="65"/>
                </a:cxn>
                <a:cxn ang="0">
                  <a:pos x="74" y="69"/>
                </a:cxn>
                <a:cxn ang="0">
                  <a:pos x="78" y="69"/>
                </a:cxn>
                <a:cxn ang="0">
                  <a:pos x="78" y="69"/>
                </a:cxn>
                <a:cxn ang="0">
                  <a:pos x="85" y="69"/>
                </a:cxn>
                <a:cxn ang="0">
                  <a:pos x="85" y="69"/>
                </a:cxn>
                <a:cxn ang="0">
                  <a:pos x="93" y="69"/>
                </a:cxn>
                <a:cxn ang="0">
                  <a:pos x="93" y="69"/>
                </a:cxn>
                <a:cxn ang="0">
                  <a:pos x="97" y="67"/>
                </a:cxn>
                <a:cxn ang="0">
                  <a:pos x="101" y="65"/>
                </a:cxn>
                <a:cxn ang="0">
                  <a:pos x="104" y="61"/>
                </a:cxn>
                <a:cxn ang="0">
                  <a:pos x="104" y="55"/>
                </a:cxn>
                <a:cxn ang="0">
                  <a:pos x="104" y="46"/>
                </a:cxn>
                <a:cxn ang="0">
                  <a:pos x="93" y="46"/>
                </a:cxn>
                <a:cxn ang="0">
                  <a:pos x="93" y="46"/>
                </a:cxn>
              </a:cxnLst>
              <a:rect l="0" t="0" r="r" b="b"/>
              <a:pathLst>
                <a:path w="104" h="72">
                  <a:moveTo>
                    <a:pt x="93" y="46"/>
                  </a:moveTo>
                  <a:lnTo>
                    <a:pt x="93" y="55"/>
                  </a:lnTo>
                  <a:lnTo>
                    <a:pt x="93" y="55"/>
                  </a:lnTo>
                  <a:lnTo>
                    <a:pt x="91" y="59"/>
                  </a:lnTo>
                  <a:lnTo>
                    <a:pt x="89" y="59"/>
                  </a:lnTo>
                  <a:lnTo>
                    <a:pt x="89" y="59"/>
                  </a:lnTo>
                  <a:lnTo>
                    <a:pt x="87" y="59"/>
                  </a:lnTo>
                  <a:lnTo>
                    <a:pt x="87" y="59"/>
                  </a:lnTo>
                  <a:lnTo>
                    <a:pt x="82" y="59"/>
                  </a:lnTo>
                  <a:lnTo>
                    <a:pt x="82" y="59"/>
                  </a:lnTo>
                  <a:lnTo>
                    <a:pt x="80" y="59"/>
                  </a:lnTo>
                  <a:lnTo>
                    <a:pt x="80" y="55"/>
                  </a:lnTo>
                  <a:lnTo>
                    <a:pt x="80" y="19"/>
                  </a:lnTo>
                  <a:lnTo>
                    <a:pt x="49" y="19"/>
                  </a:lnTo>
                  <a:lnTo>
                    <a:pt x="49" y="19"/>
                  </a:lnTo>
                  <a:lnTo>
                    <a:pt x="51" y="2"/>
                  </a:lnTo>
                  <a:lnTo>
                    <a:pt x="38" y="0"/>
                  </a:lnTo>
                  <a:lnTo>
                    <a:pt x="38" y="0"/>
                  </a:lnTo>
                  <a:lnTo>
                    <a:pt x="36" y="19"/>
                  </a:lnTo>
                  <a:lnTo>
                    <a:pt x="4" y="19"/>
                  </a:lnTo>
                  <a:lnTo>
                    <a:pt x="4" y="27"/>
                  </a:lnTo>
                  <a:lnTo>
                    <a:pt x="34" y="27"/>
                  </a:lnTo>
                  <a:lnTo>
                    <a:pt x="34" y="27"/>
                  </a:lnTo>
                  <a:lnTo>
                    <a:pt x="29" y="38"/>
                  </a:lnTo>
                  <a:lnTo>
                    <a:pt x="23" y="48"/>
                  </a:lnTo>
                  <a:lnTo>
                    <a:pt x="15" y="55"/>
                  </a:lnTo>
                  <a:lnTo>
                    <a:pt x="0" y="63"/>
                  </a:lnTo>
                  <a:lnTo>
                    <a:pt x="0" y="72"/>
                  </a:lnTo>
                  <a:lnTo>
                    <a:pt x="0" y="72"/>
                  </a:lnTo>
                  <a:lnTo>
                    <a:pt x="17" y="67"/>
                  </a:lnTo>
                  <a:lnTo>
                    <a:pt x="29" y="59"/>
                  </a:lnTo>
                  <a:lnTo>
                    <a:pt x="36" y="53"/>
                  </a:lnTo>
                  <a:lnTo>
                    <a:pt x="40" y="46"/>
                  </a:lnTo>
                  <a:lnTo>
                    <a:pt x="44" y="38"/>
                  </a:lnTo>
                  <a:lnTo>
                    <a:pt x="46" y="27"/>
                  </a:lnTo>
                  <a:lnTo>
                    <a:pt x="68" y="27"/>
                  </a:lnTo>
                  <a:lnTo>
                    <a:pt x="68" y="57"/>
                  </a:lnTo>
                  <a:lnTo>
                    <a:pt x="68" y="57"/>
                  </a:lnTo>
                  <a:lnTo>
                    <a:pt x="68" y="61"/>
                  </a:lnTo>
                  <a:lnTo>
                    <a:pt x="70" y="65"/>
                  </a:lnTo>
                  <a:lnTo>
                    <a:pt x="74" y="69"/>
                  </a:lnTo>
                  <a:lnTo>
                    <a:pt x="78" y="69"/>
                  </a:lnTo>
                  <a:lnTo>
                    <a:pt x="78" y="69"/>
                  </a:lnTo>
                  <a:lnTo>
                    <a:pt x="85" y="69"/>
                  </a:lnTo>
                  <a:lnTo>
                    <a:pt x="85" y="69"/>
                  </a:lnTo>
                  <a:lnTo>
                    <a:pt x="93" y="69"/>
                  </a:lnTo>
                  <a:lnTo>
                    <a:pt x="93" y="69"/>
                  </a:lnTo>
                  <a:lnTo>
                    <a:pt x="97" y="67"/>
                  </a:lnTo>
                  <a:lnTo>
                    <a:pt x="101" y="65"/>
                  </a:lnTo>
                  <a:lnTo>
                    <a:pt x="104" y="61"/>
                  </a:lnTo>
                  <a:lnTo>
                    <a:pt x="104" y="55"/>
                  </a:lnTo>
                  <a:lnTo>
                    <a:pt x="104" y="46"/>
                  </a:lnTo>
                  <a:lnTo>
                    <a:pt x="93" y="46"/>
                  </a:lnTo>
                  <a:lnTo>
                    <a:pt x="93" y="4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val="15625884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63" name="Rectangle 341"/>
          <p:cNvSpPr>
            <a:spLocks noChangeArrowheads="1"/>
          </p:cNvSpPr>
          <p:nvPr userDrawn="1"/>
        </p:nvSpPr>
        <p:spPr bwMode="auto">
          <a:xfrm>
            <a:off x="7570788" y="0"/>
            <a:ext cx="2332037" cy="76200"/>
          </a:xfrm>
          <a:prstGeom prst="rect">
            <a:avLst/>
          </a:prstGeom>
          <a:solidFill>
            <a:schemeClr val="accent6"/>
          </a:solidFill>
          <a:ln w="9525">
            <a:noFill/>
            <a:miter lim="800000"/>
            <a:headEnd/>
            <a:tailEnd/>
          </a:ln>
          <a:effectLst/>
        </p:spPr>
        <p:txBody>
          <a:bodyPr wrap="none" anchor="ctr"/>
          <a:lstStyle/>
          <a:p>
            <a:pPr>
              <a:defRPr/>
            </a:pPr>
            <a:endParaRPr lang="ja-JP" altLang="en-US" dirty="0">
              <a:solidFill>
                <a:prstClr val="black"/>
              </a:solidFill>
            </a:endParaRPr>
          </a:p>
        </p:txBody>
      </p:sp>
      <p:sp>
        <p:nvSpPr>
          <p:cNvPr id="182" name="Rectangle 10"/>
          <p:cNvSpPr>
            <a:spLocks noGrp="1" noChangeArrowheads="1"/>
          </p:cNvSpPr>
          <p:nvPr>
            <p:ph type="subTitle" sz="quarter" idx="1"/>
          </p:nvPr>
        </p:nvSpPr>
        <p:spPr bwMode="gray">
          <a:xfrm>
            <a:off x="1136650" y="476672"/>
            <a:ext cx="4325938" cy="762000"/>
          </a:xfrm>
          <a:prstGeom prst="rect">
            <a:avLst/>
          </a:prstGeom>
        </p:spPr>
        <p:txBody>
          <a:bodyPr lIns="0" tIns="43193" rIns="0" bIns="79200" anchor="ctr">
            <a:normAutofit/>
          </a:bodyPr>
          <a:lstStyle>
            <a:lvl1pPr marL="0" indent="0">
              <a:spcBef>
                <a:spcPct val="25000"/>
              </a:spcBef>
              <a:buFont typeface="Wingdings" pitchFamily="2" charset="2"/>
              <a:buNone/>
              <a:defRPr sz="1600">
                <a:latin typeface="Arial" panose="020B0604020202020204" pitchFamily="34" charset="0"/>
                <a:ea typeface="ＭＳ Ｐゴシック" panose="020B0600070205080204" pitchFamily="50" charset="-128"/>
                <a:cs typeface="Arial" panose="020B0604020202020204" pitchFamily="34" charset="0"/>
              </a:defRPr>
            </a:lvl1pPr>
          </a:lstStyle>
          <a:p>
            <a:pPr marL="0" marR="0" lvl="0" indent="0" algn="l" defTabSz="914400" rtl="0" eaLnBrk="1" fontAlgn="auto" latinLnBrk="0" hangingPunct="1">
              <a:lnSpc>
                <a:spcPct val="100000"/>
              </a:lnSpc>
              <a:spcBef>
                <a:spcPct val="25000"/>
              </a:spcBef>
              <a:spcAft>
                <a:spcPts val="0"/>
              </a:spcAft>
              <a:buClrTx/>
              <a:buSzTx/>
              <a:buFont typeface="Wingdings" pitchFamily="2" charset="2"/>
              <a:buNone/>
              <a:tabLst/>
              <a:defRPr/>
            </a:pPr>
            <a:r>
              <a:rPr lang="ja-JP" altLang="en-US"/>
              <a:t>マスター サブタイトルの書式設定</a:t>
            </a:r>
            <a:endParaRPr lang="ja-JP" altLang="en-US" dirty="0"/>
          </a:p>
        </p:txBody>
      </p:sp>
      <p:sp>
        <p:nvSpPr>
          <p:cNvPr id="184" name="Rectangle 9"/>
          <p:cNvSpPr>
            <a:spLocks noGrp="1" noChangeArrowheads="1"/>
          </p:cNvSpPr>
          <p:nvPr>
            <p:ph type="ctrTitle" sz="quarter"/>
          </p:nvPr>
        </p:nvSpPr>
        <p:spPr bwMode="gray">
          <a:xfrm>
            <a:off x="1136650" y="1844824"/>
            <a:ext cx="7620000" cy="1981200"/>
          </a:xfrm>
          <a:prstGeom prst="rect">
            <a:avLst/>
          </a:prstGeom>
        </p:spPr>
        <p:txBody>
          <a:bodyPr tIns="43193" bIns="43193" anchor="ctr"/>
          <a:lstStyle>
            <a:lvl1pPr fontAlgn="ctr">
              <a:lnSpc>
                <a:spcPct val="125000"/>
              </a:lnSpc>
              <a:spcBef>
                <a:spcPct val="50000"/>
              </a:spcBef>
              <a:defRPr sz="2400">
                <a:latin typeface="HGP創英角ｺﾞｼｯｸUB" pitchFamily="50" charset="-128"/>
                <a:ea typeface="HGP創英角ｺﾞｼｯｸUB" pitchFamily="50" charset="-128"/>
              </a:defRPr>
            </a:lvl1pPr>
          </a:lstStyle>
          <a:p>
            <a:r>
              <a:rPr lang="ja-JP" altLang="en-US"/>
              <a:t>マスター タイトルの書式設定</a:t>
            </a:r>
            <a:endParaRPr lang="ja-JP" altLang="en-US" dirty="0"/>
          </a:p>
        </p:txBody>
      </p:sp>
      <p:sp>
        <p:nvSpPr>
          <p:cNvPr id="185" name="Line 282"/>
          <p:cNvSpPr>
            <a:spLocks noChangeShapeType="1"/>
          </p:cNvSpPr>
          <p:nvPr userDrawn="1"/>
        </p:nvSpPr>
        <p:spPr bwMode="auto">
          <a:xfrm>
            <a:off x="1136650" y="1268760"/>
            <a:ext cx="876935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186" name="Line 197"/>
          <p:cNvSpPr>
            <a:spLocks noChangeShapeType="1"/>
          </p:cNvSpPr>
          <p:nvPr userDrawn="1"/>
        </p:nvSpPr>
        <p:spPr bwMode="auto">
          <a:xfrm>
            <a:off x="6019800" y="4953000"/>
            <a:ext cx="388620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65" name="テキスト プレースホルダ 64"/>
          <p:cNvSpPr>
            <a:spLocks noGrp="1"/>
          </p:cNvSpPr>
          <p:nvPr>
            <p:ph type="body" sz="quarter" idx="10"/>
          </p:nvPr>
        </p:nvSpPr>
        <p:spPr>
          <a:xfrm>
            <a:off x="6033120" y="4581128"/>
            <a:ext cx="2232248" cy="288652"/>
          </a:xfrm>
        </p:spPr>
        <p:txBody>
          <a:bodyPr lIns="0" rIns="0" anchor="ctr" anchorCtr="0"/>
          <a:lstStyle>
            <a:lvl1pPr marL="0" indent="0">
              <a:buNone/>
              <a:defRPr sz="14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マスター テキストの書式設定</a:t>
            </a:r>
          </a:p>
        </p:txBody>
      </p:sp>
      <p:sp>
        <p:nvSpPr>
          <p:cNvPr id="68" name="テキスト プレースホルダ 64"/>
          <p:cNvSpPr>
            <a:spLocks noGrp="1"/>
          </p:cNvSpPr>
          <p:nvPr>
            <p:ph type="body" sz="quarter" idx="11"/>
          </p:nvPr>
        </p:nvSpPr>
        <p:spPr>
          <a:xfrm>
            <a:off x="6033120" y="5085184"/>
            <a:ext cx="3672855" cy="648072"/>
          </a:xfrm>
        </p:spPr>
        <p:txBody>
          <a:bodyPr lIns="0" rIns="0" anchor="ctr" anchorCtr="0"/>
          <a:lstStyle>
            <a:lvl1pPr marL="0" indent="0">
              <a:spcBef>
                <a:spcPts val="0"/>
              </a:spcBef>
              <a:buNone/>
              <a:defRPr sz="12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マスター テキストの書式設定</a:t>
            </a:r>
          </a:p>
        </p:txBody>
      </p:sp>
      <p:sp>
        <p:nvSpPr>
          <p:cNvPr id="69" name="テキスト プレースホルダ 64"/>
          <p:cNvSpPr>
            <a:spLocks noGrp="1"/>
          </p:cNvSpPr>
          <p:nvPr>
            <p:ph type="body" sz="quarter" idx="12"/>
          </p:nvPr>
        </p:nvSpPr>
        <p:spPr>
          <a:xfrm>
            <a:off x="6033120" y="5805264"/>
            <a:ext cx="3672855" cy="360040"/>
          </a:xfrm>
        </p:spPr>
        <p:txBody>
          <a:bodyPr lIns="0" rIns="0" anchor="ctr" anchorCtr="0"/>
          <a:lstStyle>
            <a:lvl1pPr marL="0" indent="0">
              <a:buNone/>
              <a:defRPr sz="18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マスター テキストの書式設定</a:t>
            </a:r>
          </a:p>
        </p:txBody>
      </p:sp>
      <p:sp>
        <p:nvSpPr>
          <p:cNvPr id="70" name="テキスト プレースホルダ 64"/>
          <p:cNvSpPr>
            <a:spLocks noGrp="1"/>
          </p:cNvSpPr>
          <p:nvPr>
            <p:ph type="body" sz="quarter" idx="13"/>
          </p:nvPr>
        </p:nvSpPr>
        <p:spPr>
          <a:xfrm>
            <a:off x="6033120" y="6237312"/>
            <a:ext cx="3672855" cy="360040"/>
          </a:xfrm>
        </p:spPr>
        <p:txBody>
          <a:bodyPr lIns="0" rIns="0" anchor="ctr" anchorCtr="0"/>
          <a:lstStyle>
            <a:lvl1pPr marL="0" indent="0">
              <a:spcBef>
                <a:spcPts val="0"/>
              </a:spcBef>
              <a:buNone/>
              <a:defRPr sz="10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a:t>マスター テキストの書式設定</a:t>
            </a:r>
          </a:p>
        </p:txBody>
      </p:sp>
      <p:grpSp>
        <p:nvGrpSpPr>
          <p:cNvPr id="370" name="グループ化 369"/>
          <p:cNvGrpSpPr>
            <a:grpSpLocks noChangeAspect="1"/>
          </p:cNvGrpSpPr>
          <p:nvPr userDrawn="1"/>
        </p:nvGrpSpPr>
        <p:grpSpPr>
          <a:xfrm>
            <a:off x="5710713" y="152400"/>
            <a:ext cx="1260000" cy="603783"/>
            <a:chOff x="539552" y="3284984"/>
            <a:chExt cx="6537211" cy="3132584"/>
          </a:xfrm>
        </p:grpSpPr>
        <p:pic>
          <p:nvPicPr>
            <p:cNvPr id="371"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72" name="Freeform 290"/>
            <p:cNvSpPr>
              <a:spLocks noChangeAspect="1"/>
            </p:cNvSpPr>
            <p:nvPr userDrawn="1"/>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3" name="Freeform 291"/>
            <p:cNvSpPr>
              <a:spLocks noChangeAspect="1"/>
            </p:cNvSpPr>
            <p:nvPr userDrawn="1"/>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4" name="Freeform 292"/>
            <p:cNvSpPr>
              <a:spLocks noChangeAspect="1"/>
            </p:cNvSpPr>
            <p:nvPr userDrawn="1"/>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5" name="Freeform 293"/>
            <p:cNvSpPr>
              <a:spLocks noChangeAspect="1"/>
            </p:cNvSpPr>
            <p:nvPr userDrawn="1"/>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6" name="Rectangle 294"/>
            <p:cNvSpPr>
              <a:spLocks noChangeAspect="1" noChangeArrowheads="1"/>
            </p:cNvSpPr>
            <p:nvPr userDrawn="1"/>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dirty="0">
                <a:solidFill>
                  <a:prstClr val="black"/>
                </a:solidFill>
              </a:endParaRPr>
            </a:p>
          </p:txBody>
        </p:sp>
        <p:sp>
          <p:nvSpPr>
            <p:cNvPr id="377" name="Freeform 295"/>
            <p:cNvSpPr>
              <a:spLocks noChangeAspect="1"/>
            </p:cNvSpPr>
            <p:nvPr userDrawn="1"/>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8" name="Freeform 296"/>
            <p:cNvSpPr>
              <a:spLocks noChangeAspect="1"/>
            </p:cNvSpPr>
            <p:nvPr userDrawn="1"/>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9" name="Freeform 297"/>
            <p:cNvSpPr>
              <a:spLocks noChangeAspect="1" noEditPoints="1"/>
            </p:cNvSpPr>
            <p:nvPr userDrawn="1"/>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0" name="Freeform 298"/>
            <p:cNvSpPr>
              <a:spLocks noChangeAspect="1" noEditPoints="1"/>
            </p:cNvSpPr>
            <p:nvPr userDrawn="1"/>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1" name="Freeform 299"/>
            <p:cNvSpPr>
              <a:spLocks noChangeAspect="1" noEditPoints="1"/>
            </p:cNvSpPr>
            <p:nvPr userDrawn="1"/>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2" name="Freeform 300"/>
            <p:cNvSpPr>
              <a:spLocks noChangeAspect="1"/>
            </p:cNvSpPr>
            <p:nvPr userDrawn="1"/>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3" name="Freeform 301"/>
            <p:cNvSpPr>
              <a:spLocks noChangeAspect="1"/>
            </p:cNvSpPr>
            <p:nvPr userDrawn="1"/>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4" name="Freeform 302"/>
            <p:cNvSpPr>
              <a:spLocks noChangeAspect="1"/>
            </p:cNvSpPr>
            <p:nvPr userDrawn="1"/>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5" name="Freeform 303"/>
            <p:cNvSpPr>
              <a:spLocks noChangeAspect="1" noEditPoints="1"/>
            </p:cNvSpPr>
            <p:nvPr userDrawn="1"/>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6" name="Freeform 304"/>
            <p:cNvSpPr>
              <a:spLocks noChangeAspect="1" noEditPoints="1"/>
            </p:cNvSpPr>
            <p:nvPr userDrawn="1"/>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7" name="Freeform 305"/>
            <p:cNvSpPr>
              <a:spLocks noChangeAspect="1" noEditPoints="1"/>
            </p:cNvSpPr>
            <p:nvPr userDrawn="1"/>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8" name="Freeform 306"/>
            <p:cNvSpPr>
              <a:spLocks noChangeAspect="1" noEditPoints="1"/>
            </p:cNvSpPr>
            <p:nvPr userDrawn="1"/>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9" name="Freeform 307"/>
            <p:cNvSpPr>
              <a:spLocks noChangeAspect="1"/>
            </p:cNvSpPr>
            <p:nvPr userDrawn="1"/>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0" name="Freeform 308"/>
            <p:cNvSpPr>
              <a:spLocks noChangeAspect="1"/>
            </p:cNvSpPr>
            <p:nvPr userDrawn="1"/>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1" name="Freeform 309"/>
            <p:cNvSpPr>
              <a:spLocks noChangeAspect="1"/>
            </p:cNvSpPr>
            <p:nvPr userDrawn="1"/>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2" name="Freeform 310"/>
            <p:cNvSpPr>
              <a:spLocks noChangeAspect="1"/>
            </p:cNvSpPr>
            <p:nvPr userDrawn="1"/>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3" name="Freeform 311"/>
            <p:cNvSpPr>
              <a:spLocks noChangeAspect="1"/>
            </p:cNvSpPr>
            <p:nvPr userDrawn="1"/>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4" name="Freeform 312"/>
            <p:cNvSpPr>
              <a:spLocks noChangeAspect="1"/>
            </p:cNvSpPr>
            <p:nvPr userDrawn="1"/>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5" name="Freeform 313"/>
            <p:cNvSpPr>
              <a:spLocks noChangeAspect="1"/>
            </p:cNvSpPr>
            <p:nvPr userDrawn="1"/>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6" name="Freeform 314"/>
            <p:cNvSpPr>
              <a:spLocks noChangeAspect="1"/>
            </p:cNvSpPr>
            <p:nvPr userDrawn="1"/>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7" name="Freeform 315"/>
            <p:cNvSpPr>
              <a:spLocks noChangeAspect="1" noEditPoints="1"/>
            </p:cNvSpPr>
            <p:nvPr userDrawn="1"/>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grpSp>
      <p:pic>
        <p:nvPicPr>
          <p:cNvPr id="83" name="Nomura Research Institute India Pacific Pvt. Ltd." hidden="1"/>
          <p:cNvPicPr>
            <a:picLocks noChangeAspect="1"/>
          </p:cNvPicPr>
          <p:nvPr userDrawn="1"/>
        </p:nvPicPr>
        <p:blipFill>
          <a:blip r:embed="rId3" cstate="print"/>
          <a:srcRect/>
          <a:stretch>
            <a:fillRect/>
          </a:stretch>
        </p:blipFill>
        <p:spPr bwMode="auto">
          <a:xfrm>
            <a:off x="7604325" y="150019"/>
            <a:ext cx="2016000" cy="284945"/>
          </a:xfrm>
          <a:prstGeom prst="rect">
            <a:avLst/>
          </a:prstGeom>
          <a:noFill/>
          <a:ln w="9525">
            <a:noFill/>
            <a:miter lim="800000"/>
            <a:headEnd/>
            <a:tailEnd/>
          </a:ln>
        </p:spPr>
      </p:pic>
      <p:pic>
        <p:nvPicPr>
          <p:cNvPr id="81" name="Nomura Research Institute Hong Kong Limited." descr="C:\Documents and Settings\s-suzuki\デスクトップ\hk_logo00.jpg" hidden="1"/>
          <p:cNvPicPr>
            <a:picLocks noChangeAspect="1" noChangeArrowheads="1"/>
          </p:cNvPicPr>
          <p:nvPr userDrawn="1"/>
        </p:nvPicPr>
        <p:blipFill>
          <a:blip r:embed="rId4" cstate="print"/>
          <a:srcRect/>
          <a:stretch>
            <a:fillRect/>
          </a:stretch>
        </p:blipFill>
        <p:spPr bwMode="auto">
          <a:xfrm>
            <a:off x="7620334" y="154781"/>
            <a:ext cx="1754880" cy="288000"/>
          </a:xfrm>
          <a:prstGeom prst="rect">
            <a:avLst/>
          </a:prstGeom>
          <a:noFill/>
        </p:spPr>
      </p:pic>
      <p:pic>
        <p:nvPicPr>
          <p:cNvPr id="84" name="Nomura Research Institute Asia Pacific Pte. Ltd." hidden="1"/>
          <p:cNvPicPr/>
          <p:nvPr userDrawn="1"/>
        </p:nvPicPr>
        <p:blipFill>
          <a:blip r:embed="rId5" cstate="print"/>
          <a:srcRect/>
          <a:stretch>
            <a:fillRect/>
          </a:stretch>
        </p:blipFill>
        <p:spPr bwMode="auto">
          <a:xfrm>
            <a:off x="7570383" y="142876"/>
            <a:ext cx="2037904" cy="287080"/>
          </a:xfrm>
          <a:prstGeom prst="rect">
            <a:avLst/>
          </a:prstGeom>
          <a:noFill/>
          <a:ln w="9525">
            <a:noFill/>
            <a:miter lim="800000"/>
            <a:headEnd/>
            <a:tailEnd/>
          </a:ln>
        </p:spPr>
      </p:pic>
      <p:pic>
        <p:nvPicPr>
          <p:cNvPr id="79" name="野村総研（大連）" descr="C:\Documents and Settings\s-suzuki\デスクトップ\dl_logo03.jpg" hidden="1"/>
          <p:cNvPicPr>
            <a:picLocks noChangeAspect="1" noChangeArrowheads="1"/>
          </p:cNvPicPr>
          <p:nvPr userDrawn="1"/>
        </p:nvPicPr>
        <p:blipFill>
          <a:blip r:embed="rId6" cstate="print"/>
          <a:srcRect/>
          <a:stretch>
            <a:fillRect/>
          </a:stretch>
        </p:blipFill>
        <p:spPr bwMode="auto">
          <a:xfrm>
            <a:off x="7607382" y="150019"/>
            <a:ext cx="1849719" cy="162000"/>
          </a:xfrm>
          <a:prstGeom prst="rect">
            <a:avLst/>
          </a:prstGeom>
          <a:noFill/>
        </p:spPr>
      </p:pic>
      <p:pic>
        <p:nvPicPr>
          <p:cNvPr id="82" name="野村総研（上海）" descr="C:\Documents and Settings\s-suzuki\デスクトップ\sh_logo02.jpg" hidden="1"/>
          <p:cNvPicPr>
            <a:picLocks noChangeAspect="1" noChangeArrowheads="1"/>
          </p:cNvPicPr>
          <p:nvPr userDrawn="1"/>
        </p:nvPicPr>
        <p:blipFill>
          <a:blip r:embed="rId7" cstate="print"/>
          <a:srcRect/>
          <a:stretch>
            <a:fillRect/>
          </a:stretch>
        </p:blipFill>
        <p:spPr bwMode="auto">
          <a:xfrm>
            <a:off x="7593311" y="140495"/>
            <a:ext cx="1837500" cy="176400"/>
          </a:xfrm>
          <a:prstGeom prst="rect">
            <a:avLst/>
          </a:prstGeom>
          <a:noFill/>
        </p:spPr>
      </p:pic>
      <p:pic>
        <p:nvPicPr>
          <p:cNvPr id="67" name="野村総研（北京）" descr="nri_北京.jpg" hidden="1"/>
          <p:cNvPicPr>
            <a:picLocks noChangeAspect="1"/>
          </p:cNvPicPr>
          <p:nvPr userDrawn="1"/>
        </p:nvPicPr>
        <p:blipFill>
          <a:blip r:embed="rId8" cstate="print"/>
          <a:srcRect r="2216"/>
          <a:stretch>
            <a:fillRect/>
          </a:stretch>
        </p:blipFill>
        <p:spPr>
          <a:xfrm>
            <a:off x="7571029" y="116685"/>
            <a:ext cx="2150106" cy="224281"/>
          </a:xfrm>
          <a:prstGeom prst="rect">
            <a:avLst/>
          </a:prstGeom>
        </p:spPr>
      </p:pic>
      <p:pic>
        <p:nvPicPr>
          <p:cNvPr id="80" name="Nomura Research Institute Europe Limited" descr="C:\Documents and Settings\s-suzuki\デスクトップ\e_logo00.jpg" hidden="1"/>
          <p:cNvPicPr>
            <a:picLocks noChangeAspect="1" noChangeArrowheads="1"/>
          </p:cNvPicPr>
          <p:nvPr userDrawn="1"/>
        </p:nvPicPr>
        <p:blipFill>
          <a:blip r:embed="rId9" cstate="print"/>
          <a:srcRect/>
          <a:stretch>
            <a:fillRect/>
          </a:stretch>
        </p:blipFill>
        <p:spPr bwMode="auto">
          <a:xfrm>
            <a:off x="7619137" y="152400"/>
            <a:ext cx="1852444" cy="288000"/>
          </a:xfrm>
          <a:prstGeom prst="rect">
            <a:avLst/>
          </a:prstGeom>
          <a:noFill/>
        </p:spPr>
      </p:pic>
      <p:pic>
        <p:nvPicPr>
          <p:cNvPr id="72" name="Nomura Research Institute America, Inc." descr="nri_america.jpg" hidden="1"/>
          <p:cNvPicPr>
            <a:picLocks noChangeAspect="1"/>
          </p:cNvPicPr>
          <p:nvPr userDrawn="1"/>
        </p:nvPicPr>
        <p:blipFill>
          <a:blip r:embed="rId10" cstate="print"/>
          <a:stretch>
            <a:fillRect/>
          </a:stretch>
        </p:blipFill>
        <p:spPr>
          <a:xfrm>
            <a:off x="7616846" y="152400"/>
            <a:ext cx="1800050" cy="291184"/>
          </a:xfrm>
          <a:prstGeom prst="rect">
            <a:avLst/>
          </a:prstGeom>
        </p:spPr>
      </p:pic>
      <p:pic>
        <p:nvPicPr>
          <p:cNvPr id="85" name="NRIシステムテクノ" hidden="1"/>
          <p:cNvPicPr>
            <a:picLocks noChangeAspect="1"/>
          </p:cNvPicPr>
          <p:nvPr userDrawn="1"/>
        </p:nvPicPr>
        <p:blipFill>
          <a:blip r:embed="rId11" cstate="print"/>
          <a:srcRect/>
          <a:stretch>
            <a:fillRect/>
          </a:stretch>
        </p:blipFill>
        <p:spPr bwMode="auto">
          <a:xfrm>
            <a:off x="7600976" y="147638"/>
            <a:ext cx="1208119" cy="162000"/>
          </a:xfrm>
          <a:prstGeom prst="rect">
            <a:avLst/>
          </a:prstGeom>
          <a:noFill/>
          <a:ln w="9525">
            <a:noFill/>
            <a:miter lim="800000"/>
            <a:headEnd/>
            <a:tailEnd/>
          </a:ln>
        </p:spPr>
      </p:pic>
      <p:pic>
        <p:nvPicPr>
          <p:cNvPr id="76" name="NRIプロセスイノベーション" descr="C:\Documents and Settings\s-suzuki\デスクトップ\pro_J_01.jpg" hidden="1"/>
          <p:cNvPicPr>
            <a:picLocks noChangeAspect="1" noChangeArrowheads="1"/>
          </p:cNvPicPr>
          <p:nvPr userDrawn="1"/>
        </p:nvPicPr>
        <p:blipFill>
          <a:blip r:embed="rId12" cstate="print"/>
          <a:srcRect/>
          <a:stretch>
            <a:fillRect/>
          </a:stretch>
        </p:blipFill>
        <p:spPr bwMode="auto">
          <a:xfrm>
            <a:off x="7608781" y="142876"/>
            <a:ext cx="1667558" cy="165600"/>
          </a:xfrm>
          <a:prstGeom prst="rect">
            <a:avLst/>
          </a:prstGeom>
          <a:noFill/>
        </p:spPr>
      </p:pic>
      <p:pic>
        <p:nvPicPr>
          <p:cNvPr id="75" name="NRI社会情報システム" descr="C:\Documents and Settings\s-suzuki\デスクトップ\sjs_logo00.jpg" hidden="1"/>
          <p:cNvPicPr>
            <a:picLocks noChangeAspect="1" noChangeArrowheads="1"/>
          </p:cNvPicPr>
          <p:nvPr userDrawn="1"/>
        </p:nvPicPr>
        <p:blipFill>
          <a:blip r:embed="rId13" cstate="print"/>
          <a:srcRect/>
          <a:stretch>
            <a:fillRect/>
          </a:stretch>
        </p:blipFill>
        <p:spPr bwMode="auto">
          <a:xfrm>
            <a:off x="7554763" y="121447"/>
            <a:ext cx="1434720" cy="219600"/>
          </a:xfrm>
          <a:prstGeom prst="rect">
            <a:avLst/>
          </a:prstGeom>
          <a:noFill/>
        </p:spPr>
      </p:pic>
      <p:pic>
        <p:nvPicPr>
          <p:cNvPr id="73" name="NRIサイバーパテント" descr="C:\Documents and Settings\s-suzuki\デスクトップ\cp_logo00.jpg" hidden="1"/>
          <p:cNvPicPr>
            <a:picLocks noChangeAspect="1" noChangeArrowheads="1"/>
          </p:cNvPicPr>
          <p:nvPr userDrawn="1"/>
        </p:nvPicPr>
        <p:blipFill>
          <a:blip r:embed="rId14" cstate="print"/>
          <a:srcRect/>
          <a:stretch>
            <a:fillRect/>
          </a:stretch>
        </p:blipFill>
        <p:spPr bwMode="auto">
          <a:xfrm>
            <a:off x="7595712" y="133352"/>
            <a:ext cx="1394924" cy="201600"/>
          </a:xfrm>
          <a:prstGeom prst="rect">
            <a:avLst/>
          </a:prstGeom>
          <a:noFill/>
        </p:spPr>
      </p:pic>
      <p:pic>
        <p:nvPicPr>
          <p:cNvPr id="74" name="NRIデータiテック" descr="C:\Documents and Settings\s-suzuki\デスクトップ\itech_logo00.jpg" hidden="1"/>
          <p:cNvPicPr>
            <a:picLocks noChangeAspect="1" noChangeArrowheads="1"/>
          </p:cNvPicPr>
          <p:nvPr userDrawn="1"/>
        </p:nvPicPr>
        <p:blipFill>
          <a:blip r:embed="rId15" cstate="print"/>
          <a:srcRect/>
          <a:stretch>
            <a:fillRect/>
          </a:stretch>
        </p:blipFill>
        <p:spPr bwMode="auto">
          <a:xfrm>
            <a:off x="7567319" y="66539"/>
            <a:ext cx="1270710" cy="273600"/>
          </a:xfrm>
          <a:prstGeom prst="rect">
            <a:avLst/>
          </a:prstGeom>
          <a:noFill/>
        </p:spPr>
      </p:pic>
      <p:pic>
        <p:nvPicPr>
          <p:cNvPr id="77" name="NRIワークプレイスサービス" descr="C:\Documents and Settings\s-suzuki\デスクトップ\wp_logo00.jpg" hidden="1"/>
          <p:cNvPicPr>
            <a:picLocks noChangeAspect="1" noChangeArrowheads="1"/>
          </p:cNvPicPr>
          <p:nvPr userDrawn="1"/>
        </p:nvPicPr>
        <p:blipFill>
          <a:blip r:embed="rId16" cstate="print"/>
          <a:srcRect/>
          <a:stretch>
            <a:fillRect/>
          </a:stretch>
        </p:blipFill>
        <p:spPr bwMode="auto">
          <a:xfrm>
            <a:off x="7592475" y="140495"/>
            <a:ext cx="1774023" cy="180000"/>
          </a:xfrm>
          <a:prstGeom prst="rect">
            <a:avLst/>
          </a:prstGeom>
          <a:noFill/>
        </p:spPr>
      </p:pic>
      <p:pic>
        <p:nvPicPr>
          <p:cNvPr id="71" name="NRIセキュアテクノロジーズ" descr="セキュアテクノロジーズ.jpg" hidden="1"/>
          <p:cNvPicPr>
            <a:picLocks noChangeAspect="1"/>
          </p:cNvPicPr>
          <p:nvPr userDrawn="1"/>
        </p:nvPicPr>
        <p:blipFill>
          <a:blip r:embed="rId17" cstate="print"/>
          <a:srcRect l="1205" t="18079" b="16391"/>
          <a:stretch>
            <a:fillRect/>
          </a:stretch>
        </p:blipFill>
        <p:spPr>
          <a:xfrm>
            <a:off x="7591975" y="140495"/>
            <a:ext cx="1830458" cy="182096"/>
          </a:xfrm>
          <a:prstGeom prst="rect">
            <a:avLst/>
          </a:prstGeom>
        </p:spPr>
      </p:pic>
      <p:pic>
        <p:nvPicPr>
          <p:cNvPr id="78" name="NRIネットコム" descr="C:\Users\kinoshita\Dropbox\進行中仕事\NRI_ppt_temp2011\nrippt2011_0509_logo\グループ社名ロゴ\ネットコム.jpg" hidden="1"/>
          <p:cNvPicPr>
            <a:picLocks noChangeAspect="1" noChangeArrowheads="1"/>
          </p:cNvPicPr>
          <p:nvPr userDrawn="1"/>
        </p:nvPicPr>
        <p:blipFill>
          <a:blip r:embed="rId18" cstate="print"/>
          <a:srcRect/>
          <a:stretch>
            <a:fillRect/>
          </a:stretch>
        </p:blipFill>
        <p:spPr bwMode="auto">
          <a:xfrm>
            <a:off x="7621289" y="157162"/>
            <a:ext cx="976025" cy="146507"/>
          </a:xfrm>
          <a:prstGeom prst="rect">
            <a:avLst/>
          </a:prstGeom>
          <a:noFill/>
        </p:spPr>
      </p:pic>
      <p:grpSp>
        <p:nvGrpSpPr>
          <p:cNvPr id="38" name="野村総合研究所"/>
          <p:cNvGrpSpPr>
            <a:grpSpLocks noChangeAspect="1"/>
          </p:cNvGrpSpPr>
          <p:nvPr userDrawn="1"/>
        </p:nvGrpSpPr>
        <p:grpSpPr bwMode="auto">
          <a:xfrm>
            <a:off x="7616825" y="152400"/>
            <a:ext cx="1079500" cy="157163"/>
            <a:chOff x="2562" y="2341"/>
            <a:chExt cx="843" cy="123"/>
          </a:xfrm>
        </p:grpSpPr>
        <p:sp>
          <p:nvSpPr>
            <p:cNvPr id="39" name="Freeform 317"/>
            <p:cNvSpPr>
              <a:spLocks noChangeAspect="1"/>
            </p:cNvSpPr>
            <p:nvPr userDrawn="1"/>
          </p:nvSpPr>
          <p:spPr bwMode="auto">
            <a:xfrm>
              <a:off x="3302" y="2350"/>
              <a:ext cx="46" cy="10"/>
            </a:xfrm>
            <a:custGeom>
              <a:avLst/>
              <a:gdLst/>
              <a:ahLst/>
              <a:cxnLst>
                <a:cxn ang="0">
                  <a:pos x="0" y="0"/>
                </a:cxn>
                <a:cxn ang="0">
                  <a:pos x="46" y="0"/>
                </a:cxn>
                <a:cxn ang="0">
                  <a:pos x="46" y="10"/>
                </a:cxn>
                <a:cxn ang="0">
                  <a:pos x="0" y="10"/>
                </a:cxn>
                <a:cxn ang="0">
                  <a:pos x="0" y="0"/>
                </a:cxn>
                <a:cxn ang="0">
                  <a:pos x="0" y="0"/>
                </a:cxn>
              </a:cxnLst>
              <a:rect l="0" t="0" r="r" b="b"/>
              <a:pathLst>
                <a:path w="46" h="10">
                  <a:moveTo>
                    <a:pt x="0" y="0"/>
                  </a:moveTo>
                  <a:lnTo>
                    <a:pt x="46" y="0"/>
                  </a:lnTo>
                  <a:lnTo>
                    <a:pt x="46" y="10"/>
                  </a:lnTo>
                  <a:lnTo>
                    <a:pt x="0" y="1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0" name="Freeform 318"/>
            <p:cNvSpPr>
              <a:spLocks noChangeAspect="1" noEditPoints="1"/>
            </p:cNvSpPr>
            <p:nvPr userDrawn="1"/>
          </p:nvSpPr>
          <p:spPr bwMode="auto">
            <a:xfrm>
              <a:off x="3297" y="2373"/>
              <a:ext cx="48" cy="91"/>
            </a:xfrm>
            <a:custGeom>
              <a:avLst/>
              <a:gdLst/>
              <a:ahLst/>
              <a:cxnLst>
                <a:cxn ang="0">
                  <a:pos x="49" y="0"/>
                </a:cxn>
                <a:cxn ang="0">
                  <a:pos x="9" y="0"/>
                </a:cxn>
                <a:cxn ang="0">
                  <a:pos x="9" y="36"/>
                </a:cxn>
                <a:cxn ang="0">
                  <a:pos x="9" y="36"/>
                </a:cxn>
                <a:cxn ang="0">
                  <a:pos x="7" y="65"/>
                </a:cxn>
                <a:cxn ang="0">
                  <a:pos x="5" y="78"/>
                </a:cxn>
                <a:cxn ang="0">
                  <a:pos x="0" y="88"/>
                </a:cxn>
                <a:cxn ang="0">
                  <a:pos x="11" y="91"/>
                </a:cxn>
                <a:cxn ang="0">
                  <a:pos x="11" y="91"/>
                </a:cxn>
                <a:cxn ang="0">
                  <a:pos x="17" y="69"/>
                </a:cxn>
                <a:cxn ang="0">
                  <a:pos x="19" y="46"/>
                </a:cxn>
                <a:cxn ang="0">
                  <a:pos x="32" y="46"/>
                </a:cxn>
                <a:cxn ang="0">
                  <a:pos x="32" y="46"/>
                </a:cxn>
                <a:cxn ang="0">
                  <a:pos x="41" y="46"/>
                </a:cxn>
                <a:cxn ang="0">
                  <a:pos x="45" y="42"/>
                </a:cxn>
                <a:cxn ang="0">
                  <a:pos x="47" y="36"/>
                </a:cxn>
                <a:cxn ang="0">
                  <a:pos x="49" y="27"/>
                </a:cxn>
                <a:cxn ang="0">
                  <a:pos x="49" y="0"/>
                </a:cxn>
                <a:cxn ang="0">
                  <a:pos x="49" y="0"/>
                </a:cxn>
                <a:cxn ang="0">
                  <a:pos x="36" y="27"/>
                </a:cxn>
                <a:cxn ang="0">
                  <a:pos x="36" y="27"/>
                </a:cxn>
                <a:cxn ang="0">
                  <a:pos x="36" y="34"/>
                </a:cxn>
                <a:cxn ang="0">
                  <a:pos x="34" y="36"/>
                </a:cxn>
                <a:cxn ang="0">
                  <a:pos x="32" y="38"/>
                </a:cxn>
                <a:cxn ang="0">
                  <a:pos x="28" y="38"/>
                </a:cxn>
                <a:cxn ang="0">
                  <a:pos x="19" y="38"/>
                </a:cxn>
                <a:cxn ang="0">
                  <a:pos x="19" y="8"/>
                </a:cxn>
                <a:cxn ang="0">
                  <a:pos x="36" y="8"/>
                </a:cxn>
                <a:cxn ang="0">
                  <a:pos x="36" y="27"/>
                </a:cxn>
                <a:cxn ang="0">
                  <a:pos x="36" y="27"/>
                </a:cxn>
              </a:cxnLst>
              <a:rect l="0" t="0" r="r" b="b"/>
              <a:pathLst>
                <a:path w="49" h="91">
                  <a:moveTo>
                    <a:pt x="49" y="0"/>
                  </a:moveTo>
                  <a:lnTo>
                    <a:pt x="9" y="0"/>
                  </a:lnTo>
                  <a:lnTo>
                    <a:pt x="9" y="36"/>
                  </a:lnTo>
                  <a:lnTo>
                    <a:pt x="9" y="36"/>
                  </a:lnTo>
                  <a:lnTo>
                    <a:pt x="7" y="65"/>
                  </a:lnTo>
                  <a:lnTo>
                    <a:pt x="5" y="78"/>
                  </a:lnTo>
                  <a:lnTo>
                    <a:pt x="0" y="88"/>
                  </a:lnTo>
                  <a:lnTo>
                    <a:pt x="11" y="91"/>
                  </a:lnTo>
                  <a:lnTo>
                    <a:pt x="11" y="91"/>
                  </a:lnTo>
                  <a:lnTo>
                    <a:pt x="17" y="69"/>
                  </a:lnTo>
                  <a:lnTo>
                    <a:pt x="19" y="46"/>
                  </a:lnTo>
                  <a:lnTo>
                    <a:pt x="32" y="46"/>
                  </a:lnTo>
                  <a:lnTo>
                    <a:pt x="32" y="46"/>
                  </a:lnTo>
                  <a:lnTo>
                    <a:pt x="41" y="46"/>
                  </a:lnTo>
                  <a:lnTo>
                    <a:pt x="45" y="42"/>
                  </a:lnTo>
                  <a:lnTo>
                    <a:pt x="47" y="36"/>
                  </a:lnTo>
                  <a:lnTo>
                    <a:pt x="49" y="27"/>
                  </a:lnTo>
                  <a:lnTo>
                    <a:pt x="49" y="0"/>
                  </a:lnTo>
                  <a:lnTo>
                    <a:pt x="49" y="0"/>
                  </a:lnTo>
                  <a:close/>
                  <a:moveTo>
                    <a:pt x="36" y="27"/>
                  </a:moveTo>
                  <a:lnTo>
                    <a:pt x="36" y="27"/>
                  </a:lnTo>
                  <a:lnTo>
                    <a:pt x="36" y="34"/>
                  </a:lnTo>
                  <a:lnTo>
                    <a:pt x="34" y="36"/>
                  </a:lnTo>
                  <a:lnTo>
                    <a:pt x="32" y="38"/>
                  </a:lnTo>
                  <a:lnTo>
                    <a:pt x="28" y="38"/>
                  </a:lnTo>
                  <a:lnTo>
                    <a:pt x="19" y="38"/>
                  </a:lnTo>
                  <a:lnTo>
                    <a:pt x="19" y="8"/>
                  </a:lnTo>
                  <a:lnTo>
                    <a:pt x="36" y="8"/>
                  </a:lnTo>
                  <a:lnTo>
                    <a:pt x="36" y="27"/>
                  </a:lnTo>
                  <a:lnTo>
                    <a:pt x="36" y="27"/>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1" name="Freeform 319"/>
            <p:cNvSpPr>
              <a:spLocks noChangeAspect="1"/>
            </p:cNvSpPr>
            <p:nvPr userDrawn="1"/>
          </p:nvSpPr>
          <p:spPr bwMode="auto">
            <a:xfrm>
              <a:off x="3342" y="2348"/>
              <a:ext cx="63" cy="116"/>
            </a:xfrm>
            <a:custGeom>
              <a:avLst/>
              <a:gdLst/>
              <a:ahLst/>
              <a:cxnLst>
                <a:cxn ang="0">
                  <a:pos x="27" y="35"/>
                </a:cxn>
                <a:cxn ang="0">
                  <a:pos x="27" y="12"/>
                </a:cxn>
                <a:cxn ang="0">
                  <a:pos x="27" y="12"/>
                </a:cxn>
                <a:cxn ang="0">
                  <a:pos x="61" y="10"/>
                </a:cxn>
                <a:cxn ang="0">
                  <a:pos x="61" y="0"/>
                </a:cxn>
                <a:cxn ang="0">
                  <a:pos x="61" y="0"/>
                </a:cxn>
                <a:cxn ang="0">
                  <a:pos x="38" y="2"/>
                </a:cxn>
                <a:cxn ang="0">
                  <a:pos x="15" y="4"/>
                </a:cxn>
                <a:cxn ang="0">
                  <a:pos x="15" y="50"/>
                </a:cxn>
                <a:cxn ang="0">
                  <a:pos x="15" y="50"/>
                </a:cxn>
                <a:cxn ang="0">
                  <a:pos x="13" y="65"/>
                </a:cxn>
                <a:cxn ang="0">
                  <a:pos x="11" y="80"/>
                </a:cxn>
                <a:cxn ang="0">
                  <a:pos x="8" y="94"/>
                </a:cxn>
                <a:cxn ang="0">
                  <a:pos x="0" y="109"/>
                </a:cxn>
                <a:cxn ang="0">
                  <a:pos x="8" y="116"/>
                </a:cxn>
                <a:cxn ang="0">
                  <a:pos x="8" y="116"/>
                </a:cxn>
                <a:cxn ang="0">
                  <a:pos x="17" y="101"/>
                </a:cxn>
                <a:cxn ang="0">
                  <a:pos x="23" y="86"/>
                </a:cxn>
                <a:cxn ang="0">
                  <a:pos x="25" y="67"/>
                </a:cxn>
                <a:cxn ang="0">
                  <a:pos x="27" y="46"/>
                </a:cxn>
                <a:cxn ang="0">
                  <a:pos x="40" y="46"/>
                </a:cxn>
                <a:cxn ang="0">
                  <a:pos x="40" y="116"/>
                </a:cxn>
                <a:cxn ang="0">
                  <a:pos x="53" y="116"/>
                </a:cxn>
                <a:cxn ang="0">
                  <a:pos x="53" y="46"/>
                </a:cxn>
                <a:cxn ang="0">
                  <a:pos x="63" y="46"/>
                </a:cxn>
                <a:cxn ang="0">
                  <a:pos x="63" y="35"/>
                </a:cxn>
                <a:cxn ang="0">
                  <a:pos x="27" y="35"/>
                </a:cxn>
                <a:cxn ang="0">
                  <a:pos x="27" y="35"/>
                </a:cxn>
              </a:cxnLst>
              <a:rect l="0" t="0" r="r" b="b"/>
              <a:pathLst>
                <a:path w="63" h="116">
                  <a:moveTo>
                    <a:pt x="27" y="35"/>
                  </a:moveTo>
                  <a:lnTo>
                    <a:pt x="27" y="12"/>
                  </a:lnTo>
                  <a:lnTo>
                    <a:pt x="27" y="12"/>
                  </a:lnTo>
                  <a:lnTo>
                    <a:pt x="61" y="10"/>
                  </a:lnTo>
                  <a:lnTo>
                    <a:pt x="61" y="0"/>
                  </a:lnTo>
                  <a:lnTo>
                    <a:pt x="61" y="0"/>
                  </a:lnTo>
                  <a:lnTo>
                    <a:pt x="38" y="2"/>
                  </a:lnTo>
                  <a:lnTo>
                    <a:pt x="15" y="4"/>
                  </a:lnTo>
                  <a:lnTo>
                    <a:pt x="15" y="50"/>
                  </a:lnTo>
                  <a:lnTo>
                    <a:pt x="15" y="50"/>
                  </a:lnTo>
                  <a:lnTo>
                    <a:pt x="13" y="65"/>
                  </a:lnTo>
                  <a:lnTo>
                    <a:pt x="11" y="80"/>
                  </a:lnTo>
                  <a:lnTo>
                    <a:pt x="8" y="94"/>
                  </a:lnTo>
                  <a:lnTo>
                    <a:pt x="0" y="109"/>
                  </a:lnTo>
                  <a:lnTo>
                    <a:pt x="8" y="116"/>
                  </a:lnTo>
                  <a:lnTo>
                    <a:pt x="8" y="116"/>
                  </a:lnTo>
                  <a:lnTo>
                    <a:pt x="17" y="101"/>
                  </a:lnTo>
                  <a:lnTo>
                    <a:pt x="23" y="86"/>
                  </a:lnTo>
                  <a:lnTo>
                    <a:pt x="25" y="67"/>
                  </a:lnTo>
                  <a:lnTo>
                    <a:pt x="27" y="46"/>
                  </a:lnTo>
                  <a:lnTo>
                    <a:pt x="40" y="46"/>
                  </a:lnTo>
                  <a:lnTo>
                    <a:pt x="40" y="116"/>
                  </a:lnTo>
                  <a:lnTo>
                    <a:pt x="53" y="116"/>
                  </a:lnTo>
                  <a:lnTo>
                    <a:pt x="53" y="46"/>
                  </a:lnTo>
                  <a:lnTo>
                    <a:pt x="63" y="46"/>
                  </a:lnTo>
                  <a:lnTo>
                    <a:pt x="63" y="35"/>
                  </a:lnTo>
                  <a:lnTo>
                    <a:pt x="27" y="35"/>
                  </a:lnTo>
                  <a:lnTo>
                    <a:pt x="27" y="35"/>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2" name="Freeform 320"/>
            <p:cNvSpPr>
              <a:spLocks noChangeAspect="1"/>
            </p:cNvSpPr>
            <p:nvPr userDrawn="1"/>
          </p:nvSpPr>
          <p:spPr bwMode="auto">
            <a:xfrm>
              <a:off x="2681" y="2343"/>
              <a:ext cx="51" cy="121"/>
            </a:xfrm>
            <a:custGeom>
              <a:avLst/>
              <a:gdLst/>
              <a:ahLst/>
              <a:cxnLst>
                <a:cxn ang="0">
                  <a:pos x="36" y="32"/>
                </a:cxn>
                <a:cxn ang="0">
                  <a:pos x="51" y="32"/>
                </a:cxn>
                <a:cxn ang="0">
                  <a:pos x="51" y="21"/>
                </a:cxn>
                <a:cxn ang="0">
                  <a:pos x="36" y="21"/>
                </a:cxn>
                <a:cxn ang="0">
                  <a:pos x="36" y="0"/>
                </a:cxn>
                <a:cxn ang="0">
                  <a:pos x="23" y="0"/>
                </a:cxn>
                <a:cxn ang="0">
                  <a:pos x="23" y="21"/>
                </a:cxn>
                <a:cxn ang="0">
                  <a:pos x="2" y="21"/>
                </a:cxn>
                <a:cxn ang="0">
                  <a:pos x="2" y="32"/>
                </a:cxn>
                <a:cxn ang="0">
                  <a:pos x="21" y="32"/>
                </a:cxn>
                <a:cxn ang="0">
                  <a:pos x="21" y="32"/>
                </a:cxn>
                <a:cxn ang="0">
                  <a:pos x="19" y="45"/>
                </a:cxn>
                <a:cxn ang="0">
                  <a:pos x="15" y="57"/>
                </a:cxn>
                <a:cxn ang="0">
                  <a:pos x="8" y="70"/>
                </a:cxn>
                <a:cxn ang="0">
                  <a:pos x="0" y="83"/>
                </a:cxn>
                <a:cxn ang="0">
                  <a:pos x="2" y="93"/>
                </a:cxn>
                <a:cxn ang="0">
                  <a:pos x="2" y="93"/>
                </a:cxn>
                <a:cxn ang="0">
                  <a:pos x="15" y="78"/>
                </a:cxn>
                <a:cxn ang="0">
                  <a:pos x="23" y="61"/>
                </a:cxn>
                <a:cxn ang="0">
                  <a:pos x="23" y="61"/>
                </a:cxn>
                <a:cxn ang="0">
                  <a:pos x="23" y="61"/>
                </a:cxn>
                <a:cxn ang="0">
                  <a:pos x="23" y="83"/>
                </a:cxn>
                <a:cxn ang="0">
                  <a:pos x="23" y="121"/>
                </a:cxn>
                <a:cxn ang="0">
                  <a:pos x="36" y="121"/>
                </a:cxn>
                <a:cxn ang="0">
                  <a:pos x="36" y="78"/>
                </a:cxn>
                <a:cxn ang="0">
                  <a:pos x="36" y="78"/>
                </a:cxn>
                <a:cxn ang="0">
                  <a:pos x="34" y="57"/>
                </a:cxn>
                <a:cxn ang="0">
                  <a:pos x="34" y="57"/>
                </a:cxn>
                <a:cxn ang="0">
                  <a:pos x="34" y="57"/>
                </a:cxn>
                <a:cxn ang="0">
                  <a:pos x="40" y="72"/>
                </a:cxn>
                <a:cxn ang="0">
                  <a:pos x="46" y="85"/>
                </a:cxn>
                <a:cxn ang="0">
                  <a:pos x="51" y="70"/>
                </a:cxn>
                <a:cxn ang="0">
                  <a:pos x="51" y="70"/>
                </a:cxn>
                <a:cxn ang="0">
                  <a:pos x="40" y="51"/>
                </a:cxn>
                <a:cxn ang="0">
                  <a:pos x="38" y="43"/>
                </a:cxn>
                <a:cxn ang="0">
                  <a:pos x="36" y="32"/>
                </a:cxn>
                <a:cxn ang="0">
                  <a:pos x="36" y="32"/>
                </a:cxn>
              </a:cxnLst>
              <a:rect l="0" t="0" r="r" b="b"/>
              <a:pathLst>
                <a:path w="51" h="121">
                  <a:moveTo>
                    <a:pt x="36" y="32"/>
                  </a:moveTo>
                  <a:lnTo>
                    <a:pt x="51" y="32"/>
                  </a:lnTo>
                  <a:lnTo>
                    <a:pt x="51" y="21"/>
                  </a:lnTo>
                  <a:lnTo>
                    <a:pt x="36" y="21"/>
                  </a:lnTo>
                  <a:lnTo>
                    <a:pt x="36" y="0"/>
                  </a:lnTo>
                  <a:lnTo>
                    <a:pt x="23" y="0"/>
                  </a:lnTo>
                  <a:lnTo>
                    <a:pt x="23" y="21"/>
                  </a:lnTo>
                  <a:lnTo>
                    <a:pt x="2" y="21"/>
                  </a:lnTo>
                  <a:lnTo>
                    <a:pt x="2" y="32"/>
                  </a:lnTo>
                  <a:lnTo>
                    <a:pt x="21" y="32"/>
                  </a:lnTo>
                  <a:lnTo>
                    <a:pt x="21" y="32"/>
                  </a:lnTo>
                  <a:lnTo>
                    <a:pt x="19" y="45"/>
                  </a:lnTo>
                  <a:lnTo>
                    <a:pt x="15" y="57"/>
                  </a:lnTo>
                  <a:lnTo>
                    <a:pt x="8" y="70"/>
                  </a:lnTo>
                  <a:lnTo>
                    <a:pt x="0" y="83"/>
                  </a:lnTo>
                  <a:lnTo>
                    <a:pt x="2" y="93"/>
                  </a:lnTo>
                  <a:lnTo>
                    <a:pt x="2" y="93"/>
                  </a:lnTo>
                  <a:lnTo>
                    <a:pt x="15" y="78"/>
                  </a:lnTo>
                  <a:lnTo>
                    <a:pt x="23" y="61"/>
                  </a:lnTo>
                  <a:lnTo>
                    <a:pt x="23" y="61"/>
                  </a:lnTo>
                  <a:lnTo>
                    <a:pt x="23" y="61"/>
                  </a:lnTo>
                  <a:lnTo>
                    <a:pt x="23" y="83"/>
                  </a:lnTo>
                  <a:lnTo>
                    <a:pt x="23" y="121"/>
                  </a:lnTo>
                  <a:lnTo>
                    <a:pt x="36" y="121"/>
                  </a:lnTo>
                  <a:lnTo>
                    <a:pt x="36" y="78"/>
                  </a:lnTo>
                  <a:lnTo>
                    <a:pt x="36" y="78"/>
                  </a:lnTo>
                  <a:lnTo>
                    <a:pt x="34" y="57"/>
                  </a:lnTo>
                  <a:lnTo>
                    <a:pt x="34" y="57"/>
                  </a:lnTo>
                  <a:lnTo>
                    <a:pt x="34" y="57"/>
                  </a:lnTo>
                  <a:lnTo>
                    <a:pt x="40" y="72"/>
                  </a:lnTo>
                  <a:lnTo>
                    <a:pt x="46" y="85"/>
                  </a:lnTo>
                  <a:lnTo>
                    <a:pt x="51" y="70"/>
                  </a:lnTo>
                  <a:lnTo>
                    <a:pt x="51" y="70"/>
                  </a:lnTo>
                  <a:lnTo>
                    <a:pt x="40" y="51"/>
                  </a:lnTo>
                  <a:lnTo>
                    <a:pt x="38" y="43"/>
                  </a:lnTo>
                  <a:lnTo>
                    <a:pt x="36" y="32"/>
                  </a:lnTo>
                  <a:lnTo>
                    <a:pt x="36"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3" name="Freeform 321"/>
            <p:cNvSpPr>
              <a:spLocks noChangeAspect="1"/>
            </p:cNvSpPr>
            <p:nvPr userDrawn="1"/>
          </p:nvSpPr>
          <p:spPr bwMode="auto">
            <a:xfrm>
              <a:off x="2741" y="2392"/>
              <a:ext cx="20" cy="31"/>
            </a:xfrm>
            <a:custGeom>
              <a:avLst/>
              <a:gdLst/>
              <a:ahLst/>
              <a:cxnLst>
                <a:cxn ang="0">
                  <a:pos x="11" y="0"/>
                </a:cxn>
                <a:cxn ang="0">
                  <a:pos x="11" y="0"/>
                </a:cxn>
                <a:cxn ang="0">
                  <a:pos x="15" y="15"/>
                </a:cxn>
                <a:cxn ang="0">
                  <a:pos x="19" y="31"/>
                </a:cxn>
                <a:cxn ang="0">
                  <a:pos x="7" y="31"/>
                </a:cxn>
                <a:cxn ang="0">
                  <a:pos x="7" y="31"/>
                </a:cxn>
                <a:cxn ang="0">
                  <a:pos x="4" y="15"/>
                </a:cxn>
                <a:cxn ang="0">
                  <a:pos x="0" y="0"/>
                </a:cxn>
                <a:cxn ang="0">
                  <a:pos x="11" y="0"/>
                </a:cxn>
                <a:cxn ang="0">
                  <a:pos x="11" y="0"/>
                </a:cxn>
              </a:cxnLst>
              <a:rect l="0" t="0" r="r" b="b"/>
              <a:pathLst>
                <a:path w="19" h="31">
                  <a:moveTo>
                    <a:pt x="11" y="0"/>
                  </a:moveTo>
                  <a:lnTo>
                    <a:pt x="11" y="0"/>
                  </a:lnTo>
                  <a:lnTo>
                    <a:pt x="15" y="15"/>
                  </a:lnTo>
                  <a:lnTo>
                    <a:pt x="19" y="31"/>
                  </a:lnTo>
                  <a:lnTo>
                    <a:pt x="7" y="31"/>
                  </a:lnTo>
                  <a:lnTo>
                    <a:pt x="7" y="31"/>
                  </a:lnTo>
                  <a:lnTo>
                    <a:pt x="4" y="15"/>
                  </a:lnTo>
                  <a:lnTo>
                    <a:pt x="0" y="0"/>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4" name="Freeform 322"/>
            <p:cNvSpPr>
              <a:spLocks noChangeAspect="1"/>
            </p:cNvSpPr>
            <p:nvPr userDrawn="1"/>
          </p:nvSpPr>
          <p:spPr bwMode="auto">
            <a:xfrm>
              <a:off x="2929" y="2341"/>
              <a:ext cx="108" cy="51"/>
            </a:xfrm>
            <a:custGeom>
              <a:avLst/>
              <a:gdLst/>
              <a:ahLst/>
              <a:cxnLst>
                <a:cxn ang="0">
                  <a:pos x="61" y="0"/>
                </a:cxn>
                <a:cxn ang="0">
                  <a:pos x="46" y="0"/>
                </a:cxn>
                <a:cxn ang="0">
                  <a:pos x="46" y="0"/>
                </a:cxn>
                <a:cxn ang="0">
                  <a:pos x="36" y="13"/>
                </a:cxn>
                <a:cxn ang="0">
                  <a:pos x="25" y="23"/>
                </a:cxn>
                <a:cxn ang="0">
                  <a:pos x="15" y="32"/>
                </a:cxn>
                <a:cxn ang="0">
                  <a:pos x="0" y="42"/>
                </a:cxn>
                <a:cxn ang="0">
                  <a:pos x="0" y="51"/>
                </a:cxn>
                <a:cxn ang="0">
                  <a:pos x="0" y="51"/>
                </a:cxn>
                <a:cxn ang="0">
                  <a:pos x="17" y="42"/>
                </a:cxn>
                <a:cxn ang="0">
                  <a:pos x="32" y="34"/>
                </a:cxn>
                <a:cxn ang="0">
                  <a:pos x="44" y="21"/>
                </a:cxn>
                <a:cxn ang="0">
                  <a:pos x="57" y="9"/>
                </a:cxn>
                <a:cxn ang="0">
                  <a:pos x="57" y="9"/>
                </a:cxn>
                <a:cxn ang="0">
                  <a:pos x="68" y="21"/>
                </a:cxn>
                <a:cxn ang="0">
                  <a:pos x="80" y="32"/>
                </a:cxn>
                <a:cxn ang="0">
                  <a:pos x="93" y="42"/>
                </a:cxn>
                <a:cxn ang="0">
                  <a:pos x="106" y="51"/>
                </a:cxn>
                <a:cxn ang="0">
                  <a:pos x="108" y="36"/>
                </a:cxn>
                <a:cxn ang="0">
                  <a:pos x="108" y="36"/>
                </a:cxn>
                <a:cxn ang="0">
                  <a:pos x="95" y="30"/>
                </a:cxn>
                <a:cxn ang="0">
                  <a:pos x="85" y="21"/>
                </a:cxn>
                <a:cxn ang="0">
                  <a:pos x="72" y="13"/>
                </a:cxn>
                <a:cxn ang="0">
                  <a:pos x="61" y="0"/>
                </a:cxn>
                <a:cxn ang="0">
                  <a:pos x="61" y="0"/>
                </a:cxn>
              </a:cxnLst>
              <a:rect l="0" t="0" r="r" b="b"/>
              <a:pathLst>
                <a:path w="108" h="51">
                  <a:moveTo>
                    <a:pt x="61" y="0"/>
                  </a:moveTo>
                  <a:lnTo>
                    <a:pt x="46" y="0"/>
                  </a:lnTo>
                  <a:lnTo>
                    <a:pt x="46" y="0"/>
                  </a:lnTo>
                  <a:lnTo>
                    <a:pt x="36" y="13"/>
                  </a:lnTo>
                  <a:lnTo>
                    <a:pt x="25" y="23"/>
                  </a:lnTo>
                  <a:lnTo>
                    <a:pt x="15" y="32"/>
                  </a:lnTo>
                  <a:lnTo>
                    <a:pt x="0" y="42"/>
                  </a:lnTo>
                  <a:lnTo>
                    <a:pt x="0" y="51"/>
                  </a:lnTo>
                  <a:lnTo>
                    <a:pt x="0" y="51"/>
                  </a:lnTo>
                  <a:lnTo>
                    <a:pt x="17" y="42"/>
                  </a:lnTo>
                  <a:lnTo>
                    <a:pt x="32" y="34"/>
                  </a:lnTo>
                  <a:lnTo>
                    <a:pt x="44" y="21"/>
                  </a:lnTo>
                  <a:lnTo>
                    <a:pt x="57" y="9"/>
                  </a:lnTo>
                  <a:lnTo>
                    <a:pt x="57" y="9"/>
                  </a:lnTo>
                  <a:lnTo>
                    <a:pt x="68" y="21"/>
                  </a:lnTo>
                  <a:lnTo>
                    <a:pt x="80" y="32"/>
                  </a:lnTo>
                  <a:lnTo>
                    <a:pt x="93" y="42"/>
                  </a:lnTo>
                  <a:lnTo>
                    <a:pt x="106" y="51"/>
                  </a:lnTo>
                  <a:lnTo>
                    <a:pt x="108" y="36"/>
                  </a:lnTo>
                  <a:lnTo>
                    <a:pt x="108" y="36"/>
                  </a:lnTo>
                  <a:lnTo>
                    <a:pt x="95" y="30"/>
                  </a:lnTo>
                  <a:lnTo>
                    <a:pt x="85" y="21"/>
                  </a:lnTo>
                  <a:lnTo>
                    <a:pt x="72" y="13"/>
                  </a:lnTo>
                  <a:lnTo>
                    <a:pt x="61" y="0"/>
                  </a:lnTo>
                  <a:lnTo>
                    <a:pt x="6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5" name="Freeform 323"/>
            <p:cNvSpPr>
              <a:spLocks noChangeAspect="1"/>
            </p:cNvSpPr>
            <p:nvPr userDrawn="1"/>
          </p:nvSpPr>
          <p:spPr bwMode="auto">
            <a:xfrm>
              <a:off x="2953" y="2381"/>
              <a:ext cx="63" cy="11"/>
            </a:xfrm>
            <a:custGeom>
              <a:avLst/>
              <a:gdLst/>
              <a:ahLst/>
              <a:cxnLst>
                <a:cxn ang="0">
                  <a:pos x="0" y="0"/>
                </a:cxn>
                <a:cxn ang="0">
                  <a:pos x="64" y="0"/>
                </a:cxn>
                <a:cxn ang="0">
                  <a:pos x="64" y="11"/>
                </a:cxn>
                <a:cxn ang="0">
                  <a:pos x="0" y="11"/>
                </a:cxn>
                <a:cxn ang="0">
                  <a:pos x="0" y="0"/>
                </a:cxn>
                <a:cxn ang="0">
                  <a:pos x="0" y="0"/>
                </a:cxn>
              </a:cxnLst>
              <a:rect l="0" t="0" r="r" b="b"/>
              <a:pathLst>
                <a:path w="64" h="11">
                  <a:moveTo>
                    <a:pt x="0" y="0"/>
                  </a:moveTo>
                  <a:lnTo>
                    <a:pt x="64" y="0"/>
                  </a:lnTo>
                  <a:lnTo>
                    <a:pt x="64" y="11"/>
                  </a:lnTo>
                  <a:lnTo>
                    <a:pt x="0" y="11"/>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6" name="Freeform 324"/>
            <p:cNvSpPr>
              <a:spLocks noChangeAspect="1" noEditPoints="1"/>
            </p:cNvSpPr>
            <p:nvPr userDrawn="1"/>
          </p:nvSpPr>
          <p:spPr bwMode="auto">
            <a:xfrm>
              <a:off x="2944" y="2407"/>
              <a:ext cx="82" cy="55"/>
            </a:xfrm>
            <a:custGeom>
              <a:avLst/>
              <a:gdLst/>
              <a:ahLst/>
              <a:cxnLst>
                <a:cxn ang="0">
                  <a:pos x="0" y="0"/>
                </a:cxn>
                <a:cxn ang="0">
                  <a:pos x="0" y="54"/>
                </a:cxn>
                <a:cxn ang="0">
                  <a:pos x="48" y="54"/>
                </a:cxn>
                <a:cxn ang="0">
                  <a:pos x="48" y="54"/>
                </a:cxn>
                <a:cxn ang="0">
                  <a:pos x="63" y="54"/>
                </a:cxn>
                <a:cxn ang="0">
                  <a:pos x="74" y="50"/>
                </a:cxn>
                <a:cxn ang="0">
                  <a:pos x="78" y="48"/>
                </a:cxn>
                <a:cxn ang="0">
                  <a:pos x="80" y="44"/>
                </a:cxn>
                <a:cxn ang="0">
                  <a:pos x="82" y="31"/>
                </a:cxn>
                <a:cxn ang="0">
                  <a:pos x="82" y="0"/>
                </a:cxn>
                <a:cxn ang="0">
                  <a:pos x="0" y="0"/>
                </a:cxn>
                <a:cxn ang="0">
                  <a:pos x="0" y="0"/>
                </a:cxn>
                <a:cxn ang="0">
                  <a:pos x="67" y="8"/>
                </a:cxn>
                <a:cxn ang="0">
                  <a:pos x="67" y="31"/>
                </a:cxn>
                <a:cxn ang="0">
                  <a:pos x="67" y="31"/>
                </a:cxn>
                <a:cxn ang="0">
                  <a:pos x="65" y="40"/>
                </a:cxn>
                <a:cxn ang="0">
                  <a:pos x="63" y="42"/>
                </a:cxn>
                <a:cxn ang="0">
                  <a:pos x="61" y="44"/>
                </a:cxn>
                <a:cxn ang="0">
                  <a:pos x="53" y="44"/>
                </a:cxn>
                <a:cxn ang="0">
                  <a:pos x="40" y="44"/>
                </a:cxn>
                <a:cxn ang="0">
                  <a:pos x="12" y="44"/>
                </a:cxn>
                <a:cxn ang="0">
                  <a:pos x="12" y="8"/>
                </a:cxn>
                <a:cxn ang="0">
                  <a:pos x="67" y="8"/>
                </a:cxn>
                <a:cxn ang="0">
                  <a:pos x="67" y="8"/>
                </a:cxn>
              </a:cxnLst>
              <a:rect l="0" t="0" r="r" b="b"/>
              <a:pathLst>
                <a:path w="82" h="54">
                  <a:moveTo>
                    <a:pt x="0" y="0"/>
                  </a:moveTo>
                  <a:lnTo>
                    <a:pt x="0" y="54"/>
                  </a:lnTo>
                  <a:lnTo>
                    <a:pt x="48" y="54"/>
                  </a:lnTo>
                  <a:lnTo>
                    <a:pt x="48" y="54"/>
                  </a:lnTo>
                  <a:lnTo>
                    <a:pt x="63" y="54"/>
                  </a:lnTo>
                  <a:lnTo>
                    <a:pt x="74" y="50"/>
                  </a:lnTo>
                  <a:lnTo>
                    <a:pt x="78" y="48"/>
                  </a:lnTo>
                  <a:lnTo>
                    <a:pt x="80" y="44"/>
                  </a:lnTo>
                  <a:lnTo>
                    <a:pt x="82" y="31"/>
                  </a:lnTo>
                  <a:lnTo>
                    <a:pt x="82" y="0"/>
                  </a:lnTo>
                  <a:lnTo>
                    <a:pt x="0" y="0"/>
                  </a:lnTo>
                  <a:lnTo>
                    <a:pt x="0" y="0"/>
                  </a:lnTo>
                  <a:close/>
                  <a:moveTo>
                    <a:pt x="67" y="8"/>
                  </a:moveTo>
                  <a:lnTo>
                    <a:pt x="67" y="31"/>
                  </a:lnTo>
                  <a:lnTo>
                    <a:pt x="67" y="31"/>
                  </a:lnTo>
                  <a:lnTo>
                    <a:pt x="65" y="40"/>
                  </a:lnTo>
                  <a:lnTo>
                    <a:pt x="63" y="42"/>
                  </a:lnTo>
                  <a:lnTo>
                    <a:pt x="61" y="44"/>
                  </a:lnTo>
                  <a:lnTo>
                    <a:pt x="53" y="44"/>
                  </a:lnTo>
                  <a:lnTo>
                    <a:pt x="40" y="44"/>
                  </a:lnTo>
                  <a:lnTo>
                    <a:pt x="12" y="44"/>
                  </a:lnTo>
                  <a:lnTo>
                    <a:pt x="12" y="8"/>
                  </a:lnTo>
                  <a:lnTo>
                    <a:pt x="67" y="8"/>
                  </a:lnTo>
                  <a:lnTo>
                    <a:pt x="67" y="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7" name="Freeform 325"/>
            <p:cNvSpPr>
              <a:spLocks noChangeAspect="1"/>
            </p:cNvSpPr>
            <p:nvPr userDrawn="1"/>
          </p:nvSpPr>
          <p:spPr bwMode="auto">
            <a:xfrm>
              <a:off x="2736" y="2343"/>
              <a:ext cx="57" cy="121"/>
            </a:xfrm>
            <a:custGeom>
              <a:avLst/>
              <a:gdLst/>
              <a:ahLst/>
              <a:cxnLst>
                <a:cxn ang="0">
                  <a:pos x="44" y="104"/>
                </a:cxn>
                <a:cxn ang="0">
                  <a:pos x="44" y="104"/>
                </a:cxn>
                <a:cxn ang="0">
                  <a:pos x="44" y="112"/>
                </a:cxn>
                <a:cxn ang="0">
                  <a:pos x="40" y="116"/>
                </a:cxn>
                <a:cxn ang="0">
                  <a:pos x="36" y="118"/>
                </a:cxn>
                <a:cxn ang="0">
                  <a:pos x="30" y="121"/>
                </a:cxn>
                <a:cxn ang="0">
                  <a:pos x="17" y="121"/>
                </a:cxn>
                <a:cxn ang="0">
                  <a:pos x="17" y="110"/>
                </a:cxn>
                <a:cxn ang="0">
                  <a:pos x="25" y="110"/>
                </a:cxn>
                <a:cxn ang="0">
                  <a:pos x="25" y="110"/>
                </a:cxn>
                <a:cxn ang="0">
                  <a:pos x="30" y="108"/>
                </a:cxn>
                <a:cxn ang="0">
                  <a:pos x="32" y="104"/>
                </a:cxn>
                <a:cxn ang="0">
                  <a:pos x="32" y="32"/>
                </a:cxn>
                <a:cxn ang="0">
                  <a:pos x="0" y="32"/>
                </a:cxn>
                <a:cxn ang="0">
                  <a:pos x="0" y="21"/>
                </a:cxn>
                <a:cxn ang="0">
                  <a:pos x="32" y="21"/>
                </a:cxn>
                <a:cxn ang="0">
                  <a:pos x="32" y="0"/>
                </a:cxn>
                <a:cxn ang="0">
                  <a:pos x="44" y="0"/>
                </a:cxn>
                <a:cxn ang="0">
                  <a:pos x="44" y="21"/>
                </a:cxn>
                <a:cxn ang="0">
                  <a:pos x="55" y="21"/>
                </a:cxn>
                <a:cxn ang="0">
                  <a:pos x="55" y="32"/>
                </a:cxn>
                <a:cxn ang="0">
                  <a:pos x="44" y="32"/>
                </a:cxn>
                <a:cxn ang="0">
                  <a:pos x="44" y="104"/>
                </a:cxn>
                <a:cxn ang="0">
                  <a:pos x="44" y="104"/>
                </a:cxn>
              </a:cxnLst>
              <a:rect l="0" t="0" r="r" b="b"/>
              <a:pathLst>
                <a:path w="55" h="121">
                  <a:moveTo>
                    <a:pt x="44" y="104"/>
                  </a:moveTo>
                  <a:lnTo>
                    <a:pt x="44" y="104"/>
                  </a:lnTo>
                  <a:lnTo>
                    <a:pt x="44" y="112"/>
                  </a:lnTo>
                  <a:lnTo>
                    <a:pt x="40" y="116"/>
                  </a:lnTo>
                  <a:lnTo>
                    <a:pt x="36" y="118"/>
                  </a:lnTo>
                  <a:lnTo>
                    <a:pt x="30" y="121"/>
                  </a:lnTo>
                  <a:lnTo>
                    <a:pt x="17" y="121"/>
                  </a:lnTo>
                  <a:lnTo>
                    <a:pt x="17" y="110"/>
                  </a:lnTo>
                  <a:lnTo>
                    <a:pt x="25" y="110"/>
                  </a:lnTo>
                  <a:lnTo>
                    <a:pt x="25" y="110"/>
                  </a:lnTo>
                  <a:lnTo>
                    <a:pt x="30" y="108"/>
                  </a:lnTo>
                  <a:lnTo>
                    <a:pt x="32" y="104"/>
                  </a:lnTo>
                  <a:lnTo>
                    <a:pt x="32" y="32"/>
                  </a:lnTo>
                  <a:lnTo>
                    <a:pt x="0" y="32"/>
                  </a:lnTo>
                  <a:lnTo>
                    <a:pt x="0" y="21"/>
                  </a:lnTo>
                  <a:lnTo>
                    <a:pt x="32" y="21"/>
                  </a:lnTo>
                  <a:lnTo>
                    <a:pt x="32" y="0"/>
                  </a:lnTo>
                  <a:lnTo>
                    <a:pt x="44" y="0"/>
                  </a:lnTo>
                  <a:lnTo>
                    <a:pt x="44" y="21"/>
                  </a:lnTo>
                  <a:lnTo>
                    <a:pt x="55" y="21"/>
                  </a:lnTo>
                  <a:lnTo>
                    <a:pt x="55" y="32"/>
                  </a:lnTo>
                  <a:lnTo>
                    <a:pt x="44" y="32"/>
                  </a:lnTo>
                  <a:lnTo>
                    <a:pt x="44" y="104"/>
                  </a:lnTo>
                  <a:lnTo>
                    <a:pt x="44" y="10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8" name="Freeform 326"/>
            <p:cNvSpPr>
              <a:spLocks noChangeAspect="1" noEditPoints="1"/>
            </p:cNvSpPr>
            <p:nvPr userDrawn="1"/>
          </p:nvSpPr>
          <p:spPr bwMode="auto">
            <a:xfrm>
              <a:off x="3098" y="2350"/>
              <a:ext cx="62" cy="114"/>
            </a:xfrm>
            <a:custGeom>
              <a:avLst/>
              <a:gdLst/>
              <a:ahLst/>
              <a:cxnLst>
                <a:cxn ang="0">
                  <a:pos x="24" y="54"/>
                </a:cxn>
                <a:cxn ang="0">
                  <a:pos x="24" y="50"/>
                </a:cxn>
                <a:cxn ang="0">
                  <a:pos x="38" y="50"/>
                </a:cxn>
                <a:cxn ang="0">
                  <a:pos x="38" y="114"/>
                </a:cxn>
                <a:cxn ang="0">
                  <a:pos x="51" y="114"/>
                </a:cxn>
                <a:cxn ang="0">
                  <a:pos x="51" y="50"/>
                </a:cxn>
                <a:cxn ang="0">
                  <a:pos x="62" y="50"/>
                </a:cxn>
                <a:cxn ang="0">
                  <a:pos x="62" y="40"/>
                </a:cxn>
                <a:cxn ang="0">
                  <a:pos x="51" y="40"/>
                </a:cxn>
                <a:cxn ang="0">
                  <a:pos x="51" y="10"/>
                </a:cxn>
                <a:cxn ang="0">
                  <a:pos x="62" y="10"/>
                </a:cxn>
                <a:cxn ang="0">
                  <a:pos x="62" y="0"/>
                </a:cxn>
                <a:cxn ang="0">
                  <a:pos x="5" y="0"/>
                </a:cxn>
                <a:cxn ang="0">
                  <a:pos x="5" y="10"/>
                </a:cxn>
                <a:cxn ang="0">
                  <a:pos x="13" y="10"/>
                </a:cxn>
                <a:cxn ang="0">
                  <a:pos x="13" y="40"/>
                </a:cxn>
                <a:cxn ang="0">
                  <a:pos x="2" y="40"/>
                </a:cxn>
                <a:cxn ang="0">
                  <a:pos x="2" y="50"/>
                </a:cxn>
                <a:cxn ang="0">
                  <a:pos x="13" y="50"/>
                </a:cxn>
                <a:cxn ang="0">
                  <a:pos x="13" y="52"/>
                </a:cxn>
                <a:cxn ang="0">
                  <a:pos x="13" y="52"/>
                </a:cxn>
                <a:cxn ang="0">
                  <a:pos x="11" y="69"/>
                </a:cxn>
                <a:cxn ang="0">
                  <a:pos x="9" y="84"/>
                </a:cxn>
                <a:cxn ang="0">
                  <a:pos x="5" y="97"/>
                </a:cxn>
                <a:cxn ang="0">
                  <a:pos x="0" y="107"/>
                </a:cxn>
                <a:cxn ang="0">
                  <a:pos x="5" y="114"/>
                </a:cxn>
                <a:cxn ang="0">
                  <a:pos x="5" y="114"/>
                </a:cxn>
                <a:cxn ang="0">
                  <a:pos x="13" y="103"/>
                </a:cxn>
                <a:cxn ang="0">
                  <a:pos x="19" y="90"/>
                </a:cxn>
                <a:cxn ang="0">
                  <a:pos x="24" y="73"/>
                </a:cxn>
                <a:cxn ang="0">
                  <a:pos x="24" y="54"/>
                </a:cxn>
                <a:cxn ang="0">
                  <a:pos x="24" y="54"/>
                </a:cxn>
                <a:cxn ang="0">
                  <a:pos x="38" y="40"/>
                </a:cxn>
                <a:cxn ang="0">
                  <a:pos x="24" y="40"/>
                </a:cxn>
                <a:cxn ang="0">
                  <a:pos x="24" y="8"/>
                </a:cxn>
                <a:cxn ang="0">
                  <a:pos x="38" y="8"/>
                </a:cxn>
                <a:cxn ang="0">
                  <a:pos x="38" y="40"/>
                </a:cxn>
                <a:cxn ang="0">
                  <a:pos x="38" y="40"/>
                </a:cxn>
              </a:cxnLst>
              <a:rect l="0" t="0" r="r" b="b"/>
              <a:pathLst>
                <a:path w="62" h="114">
                  <a:moveTo>
                    <a:pt x="24" y="54"/>
                  </a:moveTo>
                  <a:lnTo>
                    <a:pt x="24" y="50"/>
                  </a:lnTo>
                  <a:lnTo>
                    <a:pt x="38" y="50"/>
                  </a:lnTo>
                  <a:lnTo>
                    <a:pt x="38" y="114"/>
                  </a:lnTo>
                  <a:lnTo>
                    <a:pt x="51" y="114"/>
                  </a:lnTo>
                  <a:lnTo>
                    <a:pt x="51" y="50"/>
                  </a:lnTo>
                  <a:lnTo>
                    <a:pt x="62" y="50"/>
                  </a:lnTo>
                  <a:lnTo>
                    <a:pt x="62" y="40"/>
                  </a:lnTo>
                  <a:lnTo>
                    <a:pt x="51" y="40"/>
                  </a:lnTo>
                  <a:lnTo>
                    <a:pt x="51" y="10"/>
                  </a:lnTo>
                  <a:lnTo>
                    <a:pt x="62" y="10"/>
                  </a:lnTo>
                  <a:lnTo>
                    <a:pt x="62" y="0"/>
                  </a:lnTo>
                  <a:lnTo>
                    <a:pt x="5" y="0"/>
                  </a:lnTo>
                  <a:lnTo>
                    <a:pt x="5" y="10"/>
                  </a:lnTo>
                  <a:lnTo>
                    <a:pt x="13" y="10"/>
                  </a:lnTo>
                  <a:lnTo>
                    <a:pt x="13" y="40"/>
                  </a:lnTo>
                  <a:lnTo>
                    <a:pt x="2" y="40"/>
                  </a:lnTo>
                  <a:lnTo>
                    <a:pt x="2" y="50"/>
                  </a:lnTo>
                  <a:lnTo>
                    <a:pt x="13" y="50"/>
                  </a:lnTo>
                  <a:lnTo>
                    <a:pt x="13" y="52"/>
                  </a:lnTo>
                  <a:lnTo>
                    <a:pt x="13" y="52"/>
                  </a:lnTo>
                  <a:lnTo>
                    <a:pt x="11" y="69"/>
                  </a:lnTo>
                  <a:lnTo>
                    <a:pt x="9" y="84"/>
                  </a:lnTo>
                  <a:lnTo>
                    <a:pt x="5" y="97"/>
                  </a:lnTo>
                  <a:lnTo>
                    <a:pt x="0" y="107"/>
                  </a:lnTo>
                  <a:lnTo>
                    <a:pt x="5" y="114"/>
                  </a:lnTo>
                  <a:lnTo>
                    <a:pt x="5" y="114"/>
                  </a:lnTo>
                  <a:lnTo>
                    <a:pt x="13" y="103"/>
                  </a:lnTo>
                  <a:lnTo>
                    <a:pt x="19" y="90"/>
                  </a:lnTo>
                  <a:lnTo>
                    <a:pt x="24" y="73"/>
                  </a:lnTo>
                  <a:lnTo>
                    <a:pt x="24" y="54"/>
                  </a:lnTo>
                  <a:lnTo>
                    <a:pt x="24" y="54"/>
                  </a:lnTo>
                  <a:close/>
                  <a:moveTo>
                    <a:pt x="38" y="40"/>
                  </a:moveTo>
                  <a:lnTo>
                    <a:pt x="24" y="40"/>
                  </a:lnTo>
                  <a:lnTo>
                    <a:pt x="24" y="8"/>
                  </a:lnTo>
                  <a:lnTo>
                    <a:pt x="38" y="8"/>
                  </a:lnTo>
                  <a:lnTo>
                    <a:pt x="38" y="40"/>
                  </a:lnTo>
                  <a:lnTo>
                    <a:pt x="38"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9" name="Freeform 327"/>
            <p:cNvSpPr>
              <a:spLocks noChangeAspect="1" noEditPoints="1"/>
            </p:cNvSpPr>
            <p:nvPr userDrawn="1"/>
          </p:nvSpPr>
          <p:spPr bwMode="auto">
            <a:xfrm>
              <a:off x="3050" y="2350"/>
              <a:ext cx="46" cy="109"/>
            </a:xfrm>
            <a:custGeom>
              <a:avLst/>
              <a:gdLst/>
              <a:ahLst/>
              <a:cxnLst>
                <a:cxn ang="0">
                  <a:pos x="4" y="10"/>
                </a:cxn>
                <a:cxn ang="0">
                  <a:pos x="14" y="10"/>
                </a:cxn>
                <a:cxn ang="0">
                  <a:pos x="14" y="10"/>
                </a:cxn>
                <a:cxn ang="0">
                  <a:pos x="14" y="23"/>
                </a:cxn>
                <a:cxn ang="0">
                  <a:pos x="10" y="36"/>
                </a:cxn>
                <a:cxn ang="0">
                  <a:pos x="6" y="48"/>
                </a:cxn>
                <a:cxn ang="0">
                  <a:pos x="0" y="59"/>
                </a:cxn>
                <a:cxn ang="0">
                  <a:pos x="4" y="69"/>
                </a:cxn>
                <a:cxn ang="0">
                  <a:pos x="4" y="69"/>
                </a:cxn>
                <a:cxn ang="0">
                  <a:pos x="10" y="59"/>
                </a:cxn>
                <a:cxn ang="0">
                  <a:pos x="10" y="57"/>
                </a:cxn>
                <a:cxn ang="0">
                  <a:pos x="10" y="109"/>
                </a:cxn>
                <a:cxn ang="0">
                  <a:pos x="29" y="109"/>
                </a:cxn>
                <a:cxn ang="0">
                  <a:pos x="29" y="109"/>
                </a:cxn>
                <a:cxn ang="0">
                  <a:pos x="36" y="109"/>
                </a:cxn>
                <a:cxn ang="0">
                  <a:pos x="42" y="105"/>
                </a:cxn>
                <a:cxn ang="0">
                  <a:pos x="44" y="99"/>
                </a:cxn>
                <a:cxn ang="0">
                  <a:pos x="44" y="90"/>
                </a:cxn>
                <a:cxn ang="0">
                  <a:pos x="44" y="40"/>
                </a:cxn>
                <a:cxn ang="0">
                  <a:pos x="21" y="40"/>
                </a:cxn>
                <a:cxn ang="0">
                  <a:pos x="21" y="40"/>
                </a:cxn>
                <a:cxn ang="0">
                  <a:pos x="25" y="25"/>
                </a:cxn>
                <a:cxn ang="0">
                  <a:pos x="29" y="10"/>
                </a:cxn>
                <a:cxn ang="0">
                  <a:pos x="46" y="10"/>
                </a:cxn>
                <a:cxn ang="0">
                  <a:pos x="46" y="0"/>
                </a:cxn>
                <a:cxn ang="0">
                  <a:pos x="4" y="0"/>
                </a:cxn>
                <a:cxn ang="0">
                  <a:pos x="4" y="10"/>
                </a:cxn>
                <a:cxn ang="0">
                  <a:pos x="4" y="10"/>
                </a:cxn>
                <a:cxn ang="0">
                  <a:pos x="21" y="48"/>
                </a:cxn>
                <a:cxn ang="0">
                  <a:pos x="33" y="48"/>
                </a:cxn>
                <a:cxn ang="0">
                  <a:pos x="33" y="88"/>
                </a:cxn>
                <a:cxn ang="0">
                  <a:pos x="33" y="88"/>
                </a:cxn>
                <a:cxn ang="0">
                  <a:pos x="33" y="99"/>
                </a:cxn>
                <a:cxn ang="0">
                  <a:pos x="29" y="101"/>
                </a:cxn>
                <a:cxn ang="0">
                  <a:pos x="27" y="101"/>
                </a:cxn>
                <a:cxn ang="0">
                  <a:pos x="21" y="101"/>
                </a:cxn>
                <a:cxn ang="0">
                  <a:pos x="21" y="48"/>
                </a:cxn>
                <a:cxn ang="0">
                  <a:pos x="21" y="48"/>
                </a:cxn>
              </a:cxnLst>
              <a:rect l="0" t="0" r="r" b="b"/>
              <a:pathLst>
                <a:path w="46" h="109">
                  <a:moveTo>
                    <a:pt x="4" y="10"/>
                  </a:moveTo>
                  <a:lnTo>
                    <a:pt x="14" y="10"/>
                  </a:lnTo>
                  <a:lnTo>
                    <a:pt x="14" y="10"/>
                  </a:lnTo>
                  <a:lnTo>
                    <a:pt x="14" y="23"/>
                  </a:lnTo>
                  <a:lnTo>
                    <a:pt x="10" y="36"/>
                  </a:lnTo>
                  <a:lnTo>
                    <a:pt x="6" y="48"/>
                  </a:lnTo>
                  <a:lnTo>
                    <a:pt x="0" y="59"/>
                  </a:lnTo>
                  <a:lnTo>
                    <a:pt x="4" y="69"/>
                  </a:lnTo>
                  <a:lnTo>
                    <a:pt x="4" y="69"/>
                  </a:lnTo>
                  <a:lnTo>
                    <a:pt x="10" y="59"/>
                  </a:lnTo>
                  <a:lnTo>
                    <a:pt x="10" y="57"/>
                  </a:lnTo>
                  <a:lnTo>
                    <a:pt x="10" y="109"/>
                  </a:lnTo>
                  <a:lnTo>
                    <a:pt x="29" y="109"/>
                  </a:lnTo>
                  <a:lnTo>
                    <a:pt x="29" y="109"/>
                  </a:lnTo>
                  <a:lnTo>
                    <a:pt x="36" y="109"/>
                  </a:lnTo>
                  <a:lnTo>
                    <a:pt x="42" y="105"/>
                  </a:lnTo>
                  <a:lnTo>
                    <a:pt x="44" y="99"/>
                  </a:lnTo>
                  <a:lnTo>
                    <a:pt x="44" y="90"/>
                  </a:lnTo>
                  <a:lnTo>
                    <a:pt x="44" y="40"/>
                  </a:lnTo>
                  <a:lnTo>
                    <a:pt x="21" y="40"/>
                  </a:lnTo>
                  <a:lnTo>
                    <a:pt x="21" y="40"/>
                  </a:lnTo>
                  <a:lnTo>
                    <a:pt x="25" y="25"/>
                  </a:lnTo>
                  <a:lnTo>
                    <a:pt x="29" y="10"/>
                  </a:lnTo>
                  <a:lnTo>
                    <a:pt x="46" y="10"/>
                  </a:lnTo>
                  <a:lnTo>
                    <a:pt x="46" y="0"/>
                  </a:lnTo>
                  <a:lnTo>
                    <a:pt x="4" y="0"/>
                  </a:lnTo>
                  <a:lnTo>
                    <a:pt x="4" y="10"/>
                  </a:lnTo>
                  <a:lnTo>
                    <a:pt x="4" y="10"/>
                  </a:lnTo>
                  <a:close/>
                  <a:moveTo>
                    <a:pt x="21" y="48"/>
                  </a:moveTo>
                  <a:lnTo>
                    <a:pt x="33" y="48"/>
                  </a:lnTo>
                  <a:lnTo>
                    <a:pt x="33" y="88"/>
                  </a:lnTo>
                  <a:lnTo>
                    <a:pt x="33" y="88"/>
                  </a:lnTo>
                  <a:lnTo>
                    <a:pt x="33" y="99"/>
                  </a:lnTo>
                  <a:lnTo>
                    <a:pt x="29" y="101"/>
                  </a:lnTo>
                  <a:lnTo>
                    <a:pt x="27" y="101"/>
                  </a:lnTo>
                  <a:lnTo>
                    <a:pt x="21" y="101"/>
                  </a:lnTo>
                  <a:lnTo>
                    <a:pt x="21" y="48"/>
                  </a:lnTo>
                  <a:lnTo>
                    <a:pt x="21" y="4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0" name="Freeform 328"/>
            <p:cNvSpPr>
              <a:spLocks noChangeAspect="1"/>
            </p:cNvSpPr>
            <p:nvPr userDrawn="1"/>
          </p:nvSpPr>
          <p:spPr bwMode="auto">
            <a:xfrm>
              <a:off x="2624" y="2348"/>
              <a:ext cx="46" cy="116"/>
            </a:xfrm>
            <a:custGeom>
              <a:avLst/>
              <a:gdLst/>
              <a:ahLst/>
              <a:cxnLst>
                <a:cxn ang="0">
                  <a:pos x="29" y="40"/>
                </a:cxn>
                <a:cxn ang="0">
                  <a:pos x="29" y="40"/>
                </a:cxn>
                <a:cxn ang="0">
                  <a:pos x="25" y="33"/>
                </a:cxn>
                <a:cxn ang="0">
                  <a:pos x="25" y="33"/>
                </a:cxn>
                <a:cxn ang="0">
                  <a:pos x="34" y="27"/>
                </a:cxn>
                <a:cxn ang="0">
                  <a:pos x="40" y="19"/>
                </a:cxn>
                <a:cxn ang="0">
                  <a:pos x="42" y="10"/>
                </a:cxn>
                <a:cxn ang="0">
                  <a:pos x="44" y="0"/>
                </a:cxn>
                <a:cxn ang="0">
                  <a:pos x="2" y="0"/>
                </a:cxn>
                <a:cxn ang="0">
                  <a:pos x="2" y="8"/>
                </a:cxn>
                <a:cxn ang="0">
                  <a:pos x="29" y="8"/>
                </a:cxn>
                <a:cxn ang="0">
                  <a:pos x="29" y="8"/>
                </a:cxn>
                <a:cxn ang="0">
                  <a:pos x="27" y="19"/>
                </a:cxn>
                <a:cxn ang="0">
                  <a:pos x="23" y="27"/>
                </a:cxn>
                <a:cxn ang="0">
                  <a:pos x="23" y="27"/>
                </a:cxn>
                <a:cxn ang="0">
                  <a:pos x="17" y="16"/>
                </a:cxn>
                <a:cxn ang="0">
                  <a:pos x="6" y="16"/>
                </a:cxn>
                <a:cxn ang="0">
                  <a:pos x="6" y="16"/>
                </a:cxn>
                <a:cxn ang="0">
                  <a:pos x="12" y="29"/>
                </a:cxn>
                <a:cxn ang="0">
                  <a:pos x="17" y="40"/>
                </a:cxn>
                <a:cxn ang="0">
                  <a:pos x="0" y="40"/>
                </a:cxn>
                <a:cxn ang="0">
                  <a:pos x="0" y="50"/>
                </a:cxn>
                <a:cxn ang="0">
                  <a:pos x="15" y="50"/>
                </a:cxn>
                <a:cxn ang="0">
                  <a:pos x="15" y="99"/>
                </a:cxn>
                <a:cxn ang="0">
                  <a:pos x="15" y="99"/>
                </a:cxn>
                <a:cxn ang="0">
                  <a:pos x="12" y="103"/>
                </a:cxn>
                <a:cxn ang="0">
                  <a:pos x="8" y="105"/>
                </a:cxn>
                <a:cxn ang="0">
                  <a:pos x="0" y="105"/>
                </a:cxn>
                <a:cxn ang="0">
                  <a:pos x="2" y="116"/>
                </a:cxn>
                <a:cxn ang="0">
                  <a:pos x="12" y="116"/>
                </a:cxn>
                <a:cxn ang="0">
                  <a:pos x="12" y="116"/>
                </a:cxn>
                <a:cxn ang="0">
                  <a:pos x="19" y="116"/>
                </a:cxn>
                <a:cxn ang="0">
                  <a:pos x="23" y="111"/>
                </a:cxn>
                <a:cxn ang="0">
                  <a:pos x="25" y="107"/>
                </a:cxn>
                <a:cxn ang="0">
                  <a:pos x="27" y="99"/>
                </a:cxn>
                <a:cxn ang="0">
                  <a:pos x="27" y="50"/>
                </a:cxn>
                <a:cxn ang="0">
                  <a:pos x="34" y="50"/>
                </a:cxn>
                <a:cxn ang="0">
                  <a:pos x="34" y="50"/>
                </a:cxn>
                <a:cxn ang="0">
                  <a:pos x="34" y="61"/>
                </a:cxn>
                <a:cxn ang="0">
                  <a:pos x="29" y="73"/>
                </a:cxn>
                <a:cxn ang="0">
                  <a:pos x="36" y="80"/>
                </a:cxn>
                <a:cxn ang="0">
                  <a:pos x="36" y="80"/>
                </a:cxn>
                <a:cxn ang="0">
                  <a:pos x="40" y="71"/>
                </a:cxn>
                <a:cxn ang="0">
                  <a:pos x="44" y="63"/>
                </a:cxn>
                <a:cxn ang="0">
                  <a:pos x="46" y="52"/>
                </a:cxn>
                <a:cxn ang="0">
                  <a:pos x="46" y="40"/>
                </a:cxn>
                <a:cxn ang="0">
                  <a:pos x="29" y="40"/>
                </a:cxn>
                <a:cxn ang="0">
                  <a:pos x="29" y="40"/>
                </a:cxn>
              </a:cxnLst>
              <a:rect l="0" t="0" r="r" b="b"/>
              <a:pathLst>
                <a:path w="46" h="116">
                  <a:moveTo>
                    <a:pt x="29" y="40"/>
                  </a:moveTo>
                  <a:lnTo>
                    <a:pt x="29" y="40"/>
                  </a:lnTo>
                  <a:lnTo>
                    <a:pt x="25" y="33"/>
                  </a:lnTo>
                  <a:lnTo>
                    <a:pt x="25" y="33"/>
                  </a:lnTo>
                  <a:lnTo>
                    <a:pt x="34" y="27"/>
                  </a:lnTo>
                  <a:lnTo>
                    <a:pt x="40" y="19"/>
                  </a:lnTo>
                  <a:lnTo>
                    <a:pt x="42" y="10"/>
                  </a:lnTo>
                  <a:lnTo>
                    <a:pt x="44" y="0"/>
                  </a:lnTo>
                  <a:lnTo>
                    <a:pt x="2" y="0"/>
                  </a:lnTo>
                  <a:lnTo>
                    <a:pt x="2" y="8"/>
                  </a:lnTo>
                  <a:lnTo>
                    <a:pt x="29" y="8"/>
                  </a:lnTo>
                  <a:lnTo>
                    <a:pt x="29" y="8"/>
                  </a:lnTo>
                  <a:lnTo>
                    <a:pt x="27" y="19"/>
                  </a:lnTo>
                  <a:lnTo>
                    <a:pt x="23" y="27"/>
                  </a:lnTo>
                  <a:lnTo>
                    <a:pt x="23" y="27"/>
                  </a:lnTo>
                  <a:lnTo>
                    <a:pt x="17" y="16"/>
                  </a:lnTo>
                  <a:lnTo>
                    <a:pt x="6" y="16"/>
                  </a:lnTo>
                  <a:lnTo>
                    <a:pt x="6" y="16"/>
                  </a:lnTo>
                  <a:lnTo>
                    <a:pt x="12" y="29"/>
                  </a:lnTo>
                  <a:lnTo>
                    <a:pt x="17" y="40"/>
                  </a:lnTo>
                  <a:lnTo>
                    <a:pt x="0" y="40"/>
                  </a:lnTo>
                  <a:lnTo>
                    <a:pt x="0" y="50"/>
                  </a:lnTo>
                  <a:lnTo>
                    <a:pt x="15" y="50"/>
                  </a:lnTo>
                  <a:lnTo>
                    <a:pt x="15" y="99"/>
                  </a:lnTo>
                  <a:lnTo>
                    <a:pt x="15" y="99"/>
                  </a:lnTo>
                  <a:lnTo>
                    <a:pt x="12" y="103"/>
                  </a:lnTo>
                  <a:lnTo>
                    <a:pt x="8" y="105"/>
                  </a:lnTo>
                  <a:lnTo>
                    <a:pt x="0" y="105"/>
                  </a:lnTo>
                  <a:lnTo>
                    <a:pt x="2" y="116"/>
                  </a:lnTo>
                  <a:lnTo>
                    <a:pt x="12" y="116"/>
                  </a:lnTo>
                  <a:lnTo>
                    <a:pt x="12" y="116"/>
                  </a:lnTo>
                  <a:lnTo>
                    <a:pt x="19" y="116"/>
                  </a:lnTo>
                  <a:lnTo>
                    <a:pt x="23" y="111"/>
                  </a:lnTo>
                  <a:lnTo>
                    <a:pt x="25" y="107"/>
                  </a:lnTo>
                  <a:lnTo>
                    <a:pt x="27" y="99"/>
                  </a:lnTo>
                  <a:lnTo>
                    <a:pt x="27" y="50"/>
                  </a:lnTo>
                  <a:lnTo>
                    <a:pt x="34" y="50"/>
                  </a:lnTo>
                  <a:lnTo>
                    <a:pt x="34" y="50"/>
                  </a:lnTo>
                  <a:lnTo>
                    <a:pt x="34" y="61"/>
                  </a:lnTo>
                  <a:lnTo>
                    <a:pt x="29" y="73"/>
                  </a:lnTo>
                  <a:lnTo>
                    <a:pt x="36" y="80"/>
                  </a:lnTo>
                  <a:lnTo>
                    <a:pt x="36" y="80"/>
                  </a:lnTo>
                  <a:lnTo>
                    <a:pt x="40" y="71"/>
                  </a:lnTo>
                  <a:lnTo>
                    <a:pt x="44" y="63"/>
                  </a:lnTo>
                  <a:lnTo>
                    <a:pt x="46" y="52"/>
                  </a:lnTo>
                  <a:lnTo>
                    <a:pt x="46" y="40"/>
                  </a:lnTo>
                  <a:lnTo>
                    <a:pt x="29" y="40"/>
                  </a:lnTo>
                  <a:lnTo>
                    <a:pt x="29"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1" name="Freeform 329"/>
            <p:cNvSpPr>
              <a:spLocks noChangeAspect="1"/>
            </p:cNvSpPr>
            <p:nvPr userDrawn="1"/>
          </p:nvSpPr>
          <p:spPr bwMode="auto">
            <a:xfrm>
              <a:off x="2806" y="2419"/>
              <a:ext cx="15" cy="36"/>
            </a:xfrm>
            <a:custGeom>
              <a:avLst/>
              <a:gdLst/>
              <a:ahLst/>
              <a:cxnLst>
                <a:cxn ang="0">
                  <a:pos x="0" y="36"/>
                </a:cxn>
                <a:cxn ang="0">
                  <a:pos x="10" y="36"/>
                </a:cxn>
                <a:cxn ang="0">
                  <a:pos x="10" y="36"/>
                </a:cxn>
                <a:cxn ang="0">
                  <a:pos x="15" y="0"/>
                </a:cxn>
                <a:cxn ang="0">
                  <a:pos x="4" y="0"/>
                </a:cxn>
                <a:cxn ang="0">
                  <a:pos x="4" y="0"/>
                </a:cxn>
                <a:cxn ang="0">
                  <a:pos x="0" y="36"/>
                </a:cxn>
                <a:cxn ang="0">
                  <a:pos x="0" y="36"/>
                </a:cxn>
              </a:cxnLst>
              <a:rect l="0" t="0" r="r" b="b"/>
              <a:pathLst>
                <a:path w="15" h="36">
                  <a:moveTo>
                    <a:pt x="0" y="36"/>
                  </a:moveTo>
                  <a:lnTo>
                    <a:pt x="10" y="36"/>
                  </a:lnTo>
                  <a:lnTo>
                    <a:pt x="10" y="36"/>
                  </a:lnTo>
                  <a:lnTo>
                    <a:pt x="15" y="0"/>
                  </a:lnTo>
                  <a:lnTo>
                    <a:pt x="4" y="0"/>
                  </a:lnTo>
                  <a:lnTo>
                    <a:pt x="4" y="0"/>
                  </a:lnTo>
                  <a:lnTo>
                    <a:pt x="0" y="36"/>
                  </a:lnTo>
                  <a:lnTo>
                    <a:pt x="0" y="3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2" name="Freeform 330"/>
            <p:cNvSpPr>
              <a:spLocks noChangeAspect="1"/>
            </p:cNvSpPr>
            <p:nvPr userDrawn="1"/>
          </p:nvSpPr>
          <p:spPr bwMode="auto">
            <a:xfrm>
              <a:off x="2806" y="2345"/>
              <a:ext cx="46" cy="119"/>
            </a:xfrm>
            <a:custGeom>
              <a:avLst/>
              <a:gdLst/>
              <a:ahLst/>
              <a:cxnLst>
                <a:cxn ang="0">
                  <a:pos x="42" y="64"/>
                </a:cxn>
                <a:cxn ang="0">
                  <a:pos x="42" y="64"/>
                </a:cxn>
                <a:cxn ang="0">
                  <a:pos x="44" y="64"/>
                </a:cxn>
                <a:cxn ang="0">
                  <a:pos x="46" y="62"/>
                </a:cxn>
                <a:cxn ang="0">
                  <a:pos x="46" y="57"/>
                </a:cxn>
                <a:cxn ang="0">
                  <a:pos x="46" y="57"/>
                </a:cxn>
                <a:cxn ang="0">
                  <a:pos x="42" y="43"/>
                </a:cxn>
                <a:cxn ang="0">
                  <a:pos x="34" y="43"/>
                </a:cxn>
                <a:cxn ang="0">
                  <a:pos x="34" y="43"/>
                </a:cxn>
                <a:cxn ang="0">
                  <a:pos x="36" y="55"/>
                </a:cxn>
                <a:cxn ang="0">
                  <a:pos x="19" y="55"/>
                </a:cxn>
                <a:cxn ang="0">
                  <a:pos x="19" y="55"/>
                </a:cxn>
                <a:cxn ang="0">
                  <a:pos x="30" y="38"/>
                </a:cxn>
                <a:cxn ang="0">
                  <a:pos x="40" y="19"/>
                </a:cxn>
                <a:cxn ang="0">
                  <a:pos x="27" y="19"/>
                </a:cxn>
                <a:cxn ang="0">
                  <a:pos x="27" y="19"/>
                </a:cxn>
                <a:cxn ang="0">
                  <a:pos x="21" y="32"/>
                </a:cxn>
                <a:cxn ang="0">
                  <a:pos x="21" y="32"/>
                </a:cxn>
                <a:cxn ang="0">
                  <a:pos x="15" y="24"/>
                </a:cxn>
                <a:cxn ang="0">
                  <a:pos x="15" y="24"/>
                </a:cxn>
                <a:cxn ang="0">
                  <a:pos x="32" y="0"/>
                </a:cxn>
                <a:cxn ang="0">
                  <a:pos x="17" y="0"/>
                </a:cxn>
                <a:cxn ang="0">
                  <a:pos x="17" y="0"/>
                </a:cxn>
                <a:cxn ang="0">
                  <a:pos x="2" y="24"/>
                </a:cxn>
                <a:cxn ang="0">
                  <a:pos x="2" y="24"/>
                </a:cxn>
                <a:cxn ang="0">
                  <a:pos x="15" y="41"/>
                </a:cxn>
                <a:cxn ang="0">
                  <a:pos x="15" y="41"/>
                </a:cxn>
                <a:cxn ang="0">
                  <a:pos x="6" y="55"/>
                </a:cxn>
                <a:cxn ang="0">
                  <a:pos x="0" y="55"/>
                </a:cxn>
                <a:cxn ang="0">
                  <a:pos x="0" y="66"/>
                </a:cxn>
                <a:cxn ang="0">
                  <a:pos x="19" y="64"/>
                </a:cxn>
                <a:cxn ang="0">
                  <a:pos x="19" y="119"/>
                </a:cxn>
                <a:cxn ang="0">
                  <a:pos x="32" y="119"/>
                </a:cxn>
                <a:cxn ang="0">
                  <a:pos x="32" y="64"/>
                </a:cxn>
                <a:cxn ang="0">
                  <a:pos x="42" y="64"/>
                </a:cxn>
                <a:cxn ang="0">
                  <a:pos x="42" y="64"/>
                </a:cxn>
              </a:cxnLst>
              <a:rect l="0" t="0" r="r" b="b"/>
              <a:pathLst>
                <a:path w="46" h="119">
                  <a:moveTo>
                    <a:pt x="42" y="64"/>
                  </a:moveTo>
                  <a:lnTo>
                    <a:pt x="42" y="64"/>
                  </a:lnTo>
                  <a:lnTo>
                    <a:pt x="44" y="64"/>
                  </a:lnTo>
                  <a:lnTo>
                    <a:pt x="46" y="62"/>
                  </a:lnTo>
                  <a:lnTo>
                    <a:pt x="46" y="57"/>
                  </a:lnTo>
                  <a:lnTo>
                    <a:pt x="46" y="57"/>
                  </a:lnTo>
                  <a:lnTo>
                    <a:pt x="42" y="43"/>
                  </a:lnTo>
                  <a:lnTo>
                    <a:pt x="34" y="43"/>
                  </a:lnTo>
                  <a:lnTo>
                    <a:pt x="34" y="43"/>
                  </a:lnTo>
                  <a:lnTo>
                    <a:pt x="36" y="55"/>
                  </a:lnTo>
                  <a:lnTo>
                    <a:pt x="19" y="55"/>
                  </a:lnTo>
                  <a:lnTo>
                    <a:pt x="19" y="55"/>
                  </a:lnTo>
                  <a:lnTo>
                    <a:pt x="30" y="38"/>
                  </a:lnTo>
                  <a:lnTo>
                    <a:pt x="40" y="19"/>
                  </a:lnTo>
                  <a:lnTo>
                    <a:pt x="27" y="19"/>
                  </a:lnTo>
                  <a:lnTo>
                    <a:pt x="27" y="19"/>
                  </a:lnTo>
                  <a:lnTo>
                    <a:pt x="21" y="32"/>
                  </a:lnTo>
                  <a:lnTo>
                    <a:pt x="21" y="32"/>
                  </a:lnTo>
                  <a:lnTo>
                    <a:pt x="15" y="24"/>
                  </a:lnTo>
                  <a:lnTo>
                    <a:pt x="15" y="24"/>
                  </a:lnTo>
                  <a:lnTo>
                    <a:pt x="32" y="0"/>
                  </a:lnTo>
                  <a:lnTo>
                    <a:pt x="17" y="0"/>
                  </a:lnTo>
                  <a:lnTo>
                    <a:pt x="17" y="0"/>
                  </a:lnTo>
                  <a:lnTo>
                    <a:pt x="2" y="24"/>
                  </a:lnTo>
                  <a:lnTo>
                    <a:pt x="2" y="24"/>
                  </a:lnTo>
                  <a:lnTo>
                    <a:pt x="15" y="41"/>
                  </a:lnTo>
                  <a:lnTo>
                    <a:pt x="15" y="41"/>
                  </a:lnTo>
                  <a:lnTo>
                    <a:pt x="6" y="55"/>
                  </a:lnTo>
                  <a:lnTo>
                    <a:pt x="0" y="55"/>
                  </a:lnTo>
                  <a:lnTo>
                    <a:pt x="0" y="66"/>
                  </a:lnTo>
                  <a:lnTo>
                    <a:pt x="19" y="64"/>
                  </a:lnTo>
                  <a:lnTo>
                    <a:pt x="19" y="119"/>
                  </a:lnTo>
                  <a:lnTo>
                    <a:pt x="32" y="119"/>
                  </a:lnTo>
                  <a:lnTo>
                    <a:pt x="32" y="64"/>
                  </a:lnTo>
                  <a:lnTo>
                    <a:pt x="42" y="64"/>
                  </a:lnTo>
                  <a:lnTo>
                    <a:pt x="42" y="6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3" name="Freeform 331"/>
            <p:cNvSpPr>
              <a:spLocks noChangeAspect="1"/>
            </p:cNvSpPr>
            <p:nvPr userDrawn="1"/>
          </p:nvSpPr>
          <p:spPr bwMode="auto">
            <a:xfrm>
              <a:off x="2850" y="2345"/>
              <a:ext cx="30" cy="32"/>
            </a:xfrm>
            <a:custGeom>
              <a:avLst/>
              <a:gdLst/>
              <a:ahLst/>
              <a:cxnLst>
                <a:cxn ang="0">
                  <a:pos x="28" y="0"/>
                </a:cxn>
                <a:cxn ang="0">
                  <a:pos x="13" y="0"/>
                </a:cxn>
                <a:cxn ang="0">
                  <a:pos x="13" y="0"/>
                </a:cxn>
                <a:cxn ang="0">
                  <a:pos x="9" y="17"/>
                </a:cxn>
                <a:cxn ang="0">
                  <a:pos x="0" y="32"/>
                </a:cxn>
                <a:cxn ang="0">
                  <a:pos x="11" y="32"/>
                </a:cxn>
                <a:cxn ang="0">
                  <a:pos x="11" y="32"/>
                </a:cxn>
                <a:cxn ang="0">
                  <a:pos x="19" y="17"/>
                </a:cxn>
                <a:cxn ang="0">
                  <a:pos x="28" y="0"/>
                </a:cxn>
                <a:cxn ang="0">
                  <a:pos x="28" y="0"/>
                </a:cxn>
              </a:cxnLst>
              <a:rect l="0" t="0" r="r" b="b"/>
              <a:pathLst>
                <a:path w="28" h="32">
                  <a:moveTo>
                    <a:pt x="28" y="0"/>
                  </a:moveTo>
                  <a:lnTo>
                    <a:pt x="13" y="0"/>
                  </a:lnTo>
                  <a:lnTo>
                    <a:pt x="13" y="0"/>
                  </a:lnTo>
                  <a:lnTo>
                    <a:pt x="9" y="17"/>
                  </a:lnTo>
                  <a:lnTo>
                    <a:pt x="0" y="32"/>
                  </a:lnTo>
                  <a:lnTo>
                    <a:pt x="11" y="32"/>
                  </a:lnTo>
                  <a:lnTo>
                    <a:pt x="11" y="32"/>
                  </a:lnTo>
                  <a:lnTo>
                    <a:pt x="19" y="17"/>
                  </a:lnTo>
                  <a:lnTo>
                    <a:pt x="28" y="0"/>
                  </a:lnTo>
                  <a:lnTo>
                    <a:pt x="28"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4" name="Freeform 332"/>
            <p:cNvSpPr>
              <a:spLocks noChangeAspect="1"/>
            </p:cNvSpPr>
            <p:nvPr userDrawn="1"/>
          </p:nvSpPr>
          <p:spPr bwMode="auto">
            <a:xfrm>
              <a:off x="2889" y="2345"/>
              <a:ext cx="27" cy="32"/>
            </a:xfrm>
            <a:custGeom>
              <a:avLst/>
              <a:gdLst/>
              <a:ahLst/>
              <a:cxnLst>
                <a:cxn ang="0">
                  <a:pos x="27" y="32"/>
                </a:cxn>
                <a:cxn ang="0">
                  <a:pos x="27" y="32"/>
                </a:cxn>
                <a:cxn ang="0">
                  <a:pos x="19" y="17"/>
                </a:cxn>
                <a:cxn ang="0">
                  <a:pos x="10" y="0"/>
                </a:cxn>
                <a:cxn ang="0">
                  <a:pos x="0" y="0"/>
                </a:cxn>
                <a:cxn ang="0">
                  <a:pos x="0" y="0"/>
                </a:cxn>
                <a:cxn ang="0">
                  <a:pos x="6" y="17"/>
                </a:cxn>
                <a:cxn ang="0">
                  <a:pos x="12" y="32"/>
                </a:cxn>
                <a:cxn ang="0">
                  <a:pos x="27" y="32"/>
                </a:cxn>
                <a:cxn ang="0">
                  <a:pos x="27" y="32"/>
                </a:cxn>
              </a:cxnLst>
              <a:rect l="0" t="0" r="r" b="b"/>
              <a:pathLst>
                <a:path w="27" h="32">
                  <a:moveTo>
                    <a:pt x="27" y="32"/>
                  </a:moveTo>
                  <a:lnTo>
                    <a:pt x="27" y="32"/>
                  </a:lnTo>
                  <a:lnTo>
                    <a:pt x="19" y="17"/>
                  </a:lnTo>
                  <a:lnTo>
                    <a:pt x="10" y="0"/>
                  </a:lnTo>
                  <a:lnTo>
                    <a:pt x="0" y="0"/>
                  </a:lnTo>
                  <a:lnTo>
                    <a:pt x="0" y="0"/>
                  </a:lnTo>
                  <a:lnTo>
                    <a:pt x="6" y="17"/>
                  </a:lnTo>
                  <a:lnTo>
                    <a:pt x="12" y="32"/>
                  </a:lnTo>
                  <a:lnTo>
                    <a:pt x="27" y="32"/>
                  </a:lnTo>
                  <a:lnTo>
                    <a:pt x="27"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5" name="Freeform 333"/>
            <p:cNvSpPr>
              <a:spLocks noChangeAspect="1"/>
            </p:cNvSpPr>
            <p:nvPr userDrawn="1"/>
          </p:nvSpPr>
          <p:spPr bwMode="auto">
            <a:xfrm>
              <a:off x="2843" y="2419"/>
              <a:ext cx="11" cy="34"/>
            </a:xfrm>
            <a:custGeom>
              <a:avLst/>
              <a:gdLst/>
              <a:ahLst/>
              <a:cxnLst>
                <a:cxn ang="0">
                  <a:pos x="0" y="0"/>
                </a:cxn>
                <a:cxn ang="0">
                  <a:pos x="0" y="0"/>
                </a:cxn>
                <a:cxn ang="0">
                  <a:pos x="0" y="34"/>
                </a:cxn>
                <a:cxn ang="0">
                  <a:pos x="11" y="34"/>
                </a:cxn>
                <a:cxn ang="0">
                  <a:pos x="11" y="34"/>
                </a:cxn>
                <a:cxn ang="0">
                  <a:pos x="8" y="0"/>
                </a:cxn>
                <a:cxn ang="0">
                  <a:pos x="0" y="0"/>
                </a:cxn>
                <a:cxn ang="0">
                  <a:pos x="0" y="0"/>
                </a:cxn>
              </a:cxnLst>
              <a:rect l="0" t="0" r="r" b="b"/>
              <a:pathLst>
                <a:path w="11" h="34">
                  <a:moveTo>
                    <a:pt x="0" y="0"/>
                  </a:moveTo>
                  <a:lnTo>
                    <a:pt x="0" y="0"/>
                  </a:lnTo>
                  <a:lnTo>
                    <a:pt x="0" y="34"/>
                  </a:lnTo>
                  <a:lnTo>
                    <a:pt x="11" y="34"/>
                  </a:lnTo>
                  <a:lnTo>
                    <a:pt x="11" y="34"/>
                  </a:lnTo>
                  <a:lnTo>
                    <a:pt x="8" y="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6" name="Freeform 334"/>
            <p:cNvSpPr>
              <a:spLocks noChangeAspect="1"/>
            </p:cNvSpPr>
            <p:nvPr userDrawn="1"/>
          </p:nvSpPr>
          <p:spPr bwMode="auto">
            <a:xfrm>
              <a:off x="2900" y="2419"/>
              <a:ext cx="16" cy="34"/>
            </a:xfrm>
            <a:custGeom>
              <a:avLst/>
              <a:gdLst/>
              <a:ahLst/>
              <a:cxnLst>
                <a:cxn ang="0">
                  <a:pos x="11" y="0"/>
                </a:cxn>
                <a:cxn ang="0">
                  <a:pos x="0" y="0"/>
                </a:cxn>
                <a:cxn ang="0">
                  <a:pos x="0" y="0"/>
                </a:cxn>
                <a:cxn ang="0">
                  <a:pos x="2" y="17"/>
                </a:cxn>
                <a:cxn ang="0">
                  <a:pos x="4" y="34"/>
                </a:cxn>
                <a:cxn ang="0">
                  <a:pos x="15" y="34"/>
                </a:cxn>
                <a:cxn ang="0">
                  <a:pos x="15" y="34"/>
                </a:cxn>
                <a:cxn ang="0">
                  <a:pos x="13" y="17"/>
                </a:cxn>
                <a:cxn ang="0">
                  <a:pos x="11" y="0"/>
                </a:cxn>
                <a:cxn ang="0">
                  <a:pos x="11" y="0"/>
                </a:cxn>
              </a:cxnLst>
              <a:rect l="0" t="0" r="r" b="b"/>
              <a:pathLst>
                <a:path w="15" h="34">
                  <a:moveTo>
                    <a:pt x="11" y="0"/>
                  </a:moveTo>
                  <a:lnTo>
                    <a:pt x="0" y="0"/>
                  </a:lnTo>
                  <a:lnTo>
                    <a:pt x="0" y="0"/>
                  </a:lnTo>
                  <a:lnTo>
                    <a:pt x="2" y="17"/>
                  </a:lnTo>
                  <a:lnTo>
                    <a:pt x="4" y="34"/>
                  </a:lnTo>
                  <a:lnTo>
                    <a:pt x="15" y="34"/>
                  </a:lnTo>
                  <a:lnTo>
                    <a:pt x="15" y="34"/>
                  </a:lnTo>
                  <a:lnTo>
                    <a:pt x="13" y="17"/>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7" name="Freeform 335"/>
            <p:cNvSpPr>
              <a:spLocks noChangeAspect="1"/>
            </p:cNvSpPr>
            <p:nvPr userDrawn="1"/>
          </p:nvSpPr>
          <p:spPr bwMode="auto">
            <a:xfrm>
              <a:off x="2860" y="2365"/>
              <a:ext cx="52" cy="46"/>
            </a:xfrm>
            <a:custGeom>
              <a:avLst/>
              <a:gdLst/>
              <a:ahLst/>
              <a:cxnLst>
                <a:cxn ang="0">
                  <a:pos x="51" y="40"/>
                </a:cxn>
                <a:cxn ang="0">
                  <a:pos x="51" y="40"/>
                </a:cxn>
                <a:cxn ang="0">
                  <a:pos x="51" y="36"/>
                </a:cxn>
                <a:cxn ang="0">
                  <a:pos x="51" y="36"/>
                </a:cxn>
                <a:cxn ang="0">
                  <a:pos x="40" y="19"/>
                </a:cxn>
                <a:cxn ang="0">
                  <a:pos x="30" y="19"/>
                </a:cxn>
                <a:cxn ang="0">
                  <a:pos x="30" y="19"/>
                </a:cxn>
                <a:cxn ang="0">
                  <a:pos x="38" y="36"/>
                </a:cxn>
                <a:cxn ang="0">
                  <a:pos x="15" y="36"/>
                </a:cxn>
                <a:cxn ang="0">
                  <a:pos x="15" y="36"/>
                </a:cxn>
                <a:cxn ang="0">
                  <a:pos x="27" y="0"/>
                </a:cxn>
                <a:cxn ang="0">
                  <a:pos x="15" y="0"/>
                </a:cxn>
                <a:cxn ang="0">
                  <a:pos x="15" y="0"/>
                </a:cxn>
                <a:cxn ang="0">
                  <a:pos x="8" y="24"/>
                </a:cxn>
                <a:cxn ang="0">
                  <a:pos x="0" y="45"/>
                </a:cxn>
                <a:cxn ang="0">
                  <a:pos x="44" y="45"/>
                </a:cxn>
                <a:cxn ang="0">
                  <a:pos x="44" y="45"/>
                </a:cxn>
                <a:cxn ang="0">
                  <a:pos x="49" y="45"/>
                </a:cxn>
                <a:cxn ang="0">
                  <a:pos x="51" y="40"/>
                </a:cxn>
                <a:cxn ang="0">
                  <a:pos x="51" y="40"/>
                </a:cxn>
              </a:cxnLst>
              <a:rect l="0" t="0" r="r" b="b"/>
              <a:pathLst>
                <a:path w="51" h="45">
                  <a:moveTo>
                    <a:pt x="51" y="40"/>
                  </a:moveTo>
                  <a:lnTo>
                    <a:pt x="51" y="40"/>
                  </a:lnTo>
                  <a:lnTo>
                    <a:pt x="51" y="36"/>
                  </a:lnTo>
                  <a:lnTo>
                    <a:pt x="51" y="36"/>
                  </a:lnTo>
                  <a:lnTo>
                    <a:pt x="40" y="19"/>
                  </a:lnTo>
                  <a:lnTo>
                    <a:pt x="30" y="19"/>
                  </a:lnTo>
                  <a:lnTo>
                    <a:pt x="30" y="19"/>
                  </a:lnTo>
                  <a:lnTo>
                    <a:pt x="38" y="36"/>
                  </a:lnTo>
                  <a:lnTo>
                    <a:pt x="15" y="36"/>
                  </a:lnTo>
                  <a:lnTo>
                    <a:pt x="15" y="36"/>
                  </a:lnTo>
                  <a:lnTo>
                    <a:pt x="27" y="0"/>
                  </a:lnTo>
                  <a:lnTo>
                    <a:pt x="15" y="0"/>
                  </a:lnTo>
                  <a:lnTo>
                    <a:pt x="15" y="0"/>
                  </a:lnTo>
                  <a:lnTo>
                    <a:pt x="8" y="24"/>
                  </a:lnTo>
                  <a:lnTo>
                    <a:pt x="0" y="45"/>
                  </a:lnTo>
                  <a:lnTo>
                    <a:pt x="44" y="45"/>
                  </a:lnTo>
                  <a:lnTo>
                    <a:pt x="44" y="45"/>
                  </a:lnTo>
                  <a:lnTo>
                    <a:pt x="49" y="45"/>
                  </a:lnTo>
                  <a:lnTo>
                    <a:pt x="51" y="40"/>
                  </a:lnTo>
                  <a:lnTo>
                    <a:pt x="51"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8" name="Freeform 336"/>
            <p:cNvSpPr>
              <a:spLocks noChangeAspect="1"/>
            </p:cNvSpPr>
            <p:nvPr userDrawn="1"/>
          </p:nvSpPr>
          <p:spPr bwMode="auto">
            <a:xfrm>
              <a:off x="2882" y="2416"/>
              <a:ext cx="11" cy="22"/>
            </a:xfrm>
            <a:custGeom>
              <a:avLst/>
              <a:gdLst/>
              <a:ahLst/>
              <a:cxnLst>
                <a:cxn ang="0">
                  <a:pos x="11" y="23"/>
                </a:cxn>
                <a:cxn ang="0">
                  <a:pos x="11" y="23"/>
                </a:cxn>
                <a:cxn ang="0">
                  <a:pos x="9" y="0"/>
                </a:cxn>
                <a:cxn ang="0">
                  <a:pos x="0" y="0"/>
                </a:cxn>
                <a:cxn ang="0">
                  <a:pos x="0" y="0"/>
                </a:cxn>
                <a:cxn ang="0">
                  <a:pos x="0" y="23"/>
                </a:cxn>
                <a:cxn ang="0">
                  <a:pos x="11" y="23"/>
                </a:cxn>
                <a:cxn ang="0">
                  <a:pos x="11" y="23"/>
                </a:cxn>
              </a:cxnLst>
              <a:rect l="0" t="0" r="r" b="b"/>
              <a:pathLst>
                <a:path w="11" h="23">
                  <a:moveTo>
                    <a:pt x="11" y="23"/>
                  </a:moveTo>
                  <a:lnTo>
                    <a:pt x="11" y="23"/>
                  </a:lnTo>
                  <a:lnTo>
                    <a:pt x="9" y="0"/>
                  </a:lnTo>
                  <a:lnTo>
                    <a:pt x="0" y="0"/>
                  </a:lnTo>
                  <a:lnTo>
                    <a:pt x="0" y="0"/>
                  </a:lnTo>
                  <a:lnTo>
                    <a:pt x="0" y="23"/>
                  </a:lnTo>
                  <a:lnTo>
                    <a:pt x="11" y="23"/>
                  </a:lnTo>
                  <a:lnTo>
                    <a:pt x="11" y="23"/>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9" name="Freeform 337"/>
            <p:cNvSpPr>
              <a:spLocks noChangeAspect="1"/>
            </p:cNvSpPr>
            <p:nvPr userDrawn="1"/>
          </p:nvSpPr>
          <p:spPr bwMode="auto">
            <a:xfrm>
              <a:off x="2861" y="2416"/>
              <a:ext cx="38" cy="48"/>
            </a:xfrm>
            <a:custGeom>
              <a:avLst/>
              <a:gdLst/>
              <a:ahLst/>
              <a:cxnLst>
                <a:cxn ang="0">
                  <a:pos x="19" y="49"/>
                </a:cxn>
                <a:cxn ang="0">
                  <a:pos x="19" y="49"/>
                </a:cxn>
                <a:cxn ang="0">
                  <a:pos x="13" y="49"/>
                </a:cxn>
                <a:cxn ang="0">
                  <a:pos x="13" y="49"/>
                </a:cxn>
                <a:cxn ang="0">
                  <a:pos x="6" y="46"/>
                </a:cxn>
                <a:cxn ang="0">
                  <a:pos x="2" y="44"/>
                </a:cxn>
                <a:cxn ang="0">
                  <a:pos x="0" y="40"/>
                </a:cxn>
                <a:cxn ang="0">
                  <a:pos x="0" y="34"/>
                </a:cxn>
                <a:cxn ang="0">
                  <a:pos x="0" y="0"/>
                </a:cxn>
                <a:cxn ang="0">
                  <a:pos x="13" y="0"/>
                </a:cxn>
                <a:cxn ang="0">
                  <a:pos x="13" y="34"/>
                </a:cxn>
                <a:cxn ang="0">
                  <a:pos x="13" y="34"/>
                </a:cxn>
                <a:cxn ang="0">
                  <a:pos x="13" y="38"/>
                </a:cxn>
                <a:cxn ang="0">
                  <a:pos x="17" y="38"/>
                </a:cxn>
                <a:cxn ang="0">
                  <a:pos x="17" y="38"/>
                </a:cxn>
                <a:cxn ang="0">
                  <a:pos x="25" y="38"/>
                </a:cxn>
                <a:cxn ang="0">
                  <a:pos x="25" y="38"/>
                </a:cxn>
                <a:cxn ang="0">
                  <a:pos x="28" y="38"/>
                </a:cxn>
                <a:cxn ang="0">
                  <a:pos x="30" y="34"/>
                </a:cxn>
                <a:cxn ang="0">
                  <a:pos x="30" y="27"/>
                </a:cxn>
                <a:cxn ang="0">
                  <a:pos x="38" y="27"/>
                </a:cxn>
                <a:cxn ang="0">
                  <a:pos x="38" y="34"/>
                </a:cxn>
                <a:cxn ang="0">
                  <a:pos x="38" y="34"/>
                </a:cxn>
                <a:cxn ang="0">
                  <a:pos x="38" y="40"/>
                </a:cxn>
                <a:cxn ang="0">
                  <a:pos x="36" y="44"/>
                </a:cxn>
                <a:cxn ang="0">
                  <a:pos x="34" y="46"/>
                </a:cxn>
                <a:cxn ang="0">
                  <a:pos x="28" y="49"/>
                </a:cxn>
                <a:cxn ang="0">
                  <a:pos x="28" y="49"/>
                </a:cxn>
                <a:cxn ang="0">
                  <a:pos x="19" y="49"/>
                </a:cxn>
                <a:cxn ang="0">
                  <a:pos x="19" y="49"/>
                </a:cxn>
              </a:cxnLst>
              <a:rect l="0" t="0" r="r" b="b"/>
              <a:pathLst>
                <a:path w="38" h="49">
                  <a:moveTo>
                    <a:pt x="19" y="49"/>
                  </a:moveTo>
                  <a:lnTo>
                    <a:pt x="19" y="49"/>
                  </a:lnTo>
                  <a:lnTo>
                    <a:pt x="13" y="49"/>
                  </a:lnTo>
                  <a:lnTo>
                    <a:pt x="13" y="49"/>
                  </a:lnTo>
                  <a:lnTo>
                    <a:pt x="6" y="46"/>
                  </a:lnTo>
                  <a:lnTo>
                    <a:pt x="2" y="44"/>
                  </a:lnTo>
                  <a:lnTo>
                    <a:pt x="0" y="40"/>
                  </a:lnTo>
                  <a:lnTo>
                    <a:pt x="0" y="34"/>
                  </a:lnTo>
                  <a:lnTo>
                    <a:pt x="0" y="0"/>
                  </a:lnTo>
                  <a:lnTo>
                    <a:pt x="13" y="0"/>
                  </a:lnTo>
                  <a:lnTo>
                    <a:pt x="13" y="34"/>
                  </a:lnTo>
                  <a:lnTo>
                    <a:pt x="13" y="34"/>
                  </a:lnTo>
                  <a:lnTo>
                    <a:pt x="13" y="38"/>
                  </a:lnTo>
                  <a:lnTo>
                    <a:pt x="17" y="38"/>
                  </a:lnTo>
                  <a:lnTo>
                    <a:pt x="17" y="38"/>
                  </a:lnTo>
                  <a:lnTo>
                    <a:pt x="25" y="38"/>
                  </a:lnTo>
                  <a:lnTo>
                    <a:pt x="25" y="38"/>
                  </a:lnTo>
                  <a:lnTo>
                    <a:pt x="28" y="38"/>
                  </a:lnTo>
                  <a:lnTo>
                    <a:pt x="30" y="34"/>
                  </a:lnTo>
                  <a:lnTo>
                    <a:pt x="30" y="27"/>
                  </a:lnTo>
                  <a:lnTo>
                    <a:pt x="38" y="27"/>
                  </a:lnTo>
                  <a:lnTo>
                    <a:pt x="38" y="34"/>
                  </a:lnTo>
                  <a:lnTo>
                    <a:pt x="38" y="34"/>
                  </a:lnTo>
                  <a:lnTo>
                    <a:pt x="38" y="40"/>
                  </a:lnTo>
                  <a:lnTo>
                    <a:pt x="36" y="44"/>
                  </a:lnTo>
                  <a:lnTo>
                    <a:pt x="34" y="46"/>
                  </a:lnTo>
                  <a:lnTo>
                    <a:pt x="28" y="49"/>
                  </a:lnTo>
                  <a:lnTo>
                    <a:pt x="28" y="49"/>
                  </a:lnTo>
                  <a:lnTo>
                    <a:pt x="19" y="49"/>
                  </a:lnTo>
                  <a:lnTo>
                    <a:pt x="19" y="4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0" name="Freeform 338"/>
            <p:cNvSpPr>
              <a:spLocks noChangeAspect="1" noEditPoints="1"/>
            </p:cNvSpPr>
            <p:nvPr userDrawn="1"/>
          </p:nvSpPr>
          <p:spPr bwMode="auto">
            <a:xfrm>
              <a:off x="2562" y="2348"/>
              <a:ext cx="57" cy="111"/>
            </a:xfrm>
            <a:custGeom>
              <a:avLst/>
              <a:gdLst/>
              <a:ahLst/>
              <a:cxnLst>
                <a:cxn ang="0">
                  <a:pos x="34" y="94"/>
                </a:cxn>
                <a:cxn ang="0">
                  <a:pos x="34" y="82"/>
                </a:cxn>
                <a:cxn ang="0">
                  <a:pos x="55" y="82"/>
                </a:cxn>
                <a:cxn ang="0">
                  <a:pos x="55" y="71"/>
                </a:cxn>
                <a:cxn ang="0">
                  <a:pos x="34" y="71"/>
                </a:cxn>
                <a:cxn ang="0">
                  <a:pos x="34" y="59"/>
                </a:cxn>
                <a:cxn ang="0">
                  <a:pos x="43" y="59"/>
                </a:cxn>
                <a:cxn ang="0">
                  <a:pos x="43" y="59"/>
                </a:cxn>
                <a:cxn ang="0">
                  <a:pos x="49" y="59"/>
                </a:cxn>
                <a:cxn ang="0">
                  <a:pos x="53" y="56"/>
                </a:cxn>
                <a:cxn ang="0">
                  <a:pos x="55" y="50"/>
                </a:cxn>
                <a:cxn ang="0">
                  <a:pos x="57" y="46"/>
                </a:cxn>
                <a:cxn ang="0">
                  <a:pos x="57" y="0"/>
                </a:cxn>
                <a:cxn ang="0">
                  <a:pos x="2" y="0"/>
                </a:cxn>
                <a:cxn ang="0">
                  <a:pos x="2" y="59"/>
                </a:cxn>
                <a:cxn ang="0">
                  <a:pos x="24" y="59"/>
                </a:cxn>
                <a:cxn ang="0">
                  <a:pos x="24" y="71"/>
                </a:cxn>
                <a:cxn ang="0">
                  <a:pos x="2" y="71"/>
                </a:cxn>
                <a:cxn ang="0">
                  <a:pos x="2" y="82"/>
                </a:cxn>
                <a:cxn ang="0">
                  <a:pos x="24" y="82"/>
                </a:cxn>
                <a:cxn ang="0">
                  <a:pos x="24" y="97"/>
                </a:cxn>
                <a:cxn ang="0">
                  <a:pos x="24" y="97"/>
                </a:cxn>
                <a:cxn ang="0">
                  <a:pos x="0" y="99"/>
                </a:cxn>
                <a:cxn ang="0">
                  <a:pos x="0" y="111"/>
                </a:cxn>
                <a:cxn ang="0">
                  <a:pos x="0" y="111"/>
                </a:cxn>
                <a:cxn ang="0">
                  <a:pos x="30" y="107"/>
                </a:cxn>
                <a:cxn ang="0">
                  <a:pos x="57" y="101"/>
                </a:cxn>
                <a:cxn ang="0">
                  <a:pos x="57" y="90"/>
                </a:cxn>
                <a:cxn ang="0">
                  <a:pos x="57" y="90"/>
                </a:cxn>
                <a:cxn ang="0">
                  <a:pos x="34" y="94"/>
                </a:cxn>
                <a:cxn ang="0">
                  <a:pos x="34" y="94"/>
                </a:cxn>
                <a:cxn ang="0">
                  <a:pos x="34" y="8"/>
                </a:cxn>
                <a:cxn ang="0">
                  <a:pos x="45" y="8"/>
                </a:cxn>
                <a:cxn ang="0">
                  <a:pos x="45" y="25"/>
                </a:cxn>
                <a:cxn ang="0">
                  <a:pos x="34" y="25"/>
                </a:cxn>
                <a:cxn ang="0">
                  <a:pos x="34" y="8"/>
                </a:cxn>
                <a:cxn ang="0">
                  <a:pos x="34" y="8"/>
                </a:cxn>
                <a:cxn ang="0">
                  <a:pos x="34" y="33"/>
                </a:cxn>
                <a:cxn ang="0">
                  <a:pos x="45" y="33"/>
                </a:cxn>
                <a:cxn ang="0">
                  <a:pos x="45" y="33"/>
                </a:cxn>
                <a:cxn ang="0">
                  <a:pos x="45" y="46"/>
                </a:cxn>
                <a:cxn ang="0">
                  <a:pos x="45" y="46"/>
                </a:cxn>
                <a:cxn ang="0">
                  <a:pos x="43" y="48"/>
                </a:cxn>
                <a:cxn ang="0">
                  <a:pos x="40" y="50"/>
                </a:cxn>
                <a:cxn ang="0">
                  <a:pos x="40" y="50"/>
                </a:cxn>
                <a:cxn ang="0">
                  <a:pos x="34" y="50"/>
                </a:cxn>
                <a:cxn ang="0">
                  <a:pos x="34" y="33"/>
                </a:cxn>
                <a:cxn ang="0">
                  <a:pos x="34" y="33"/>
                </a:cxn>
                <a:cxn ang="0">
                  <a:pos x="13" y="8"/>
                </a:cxn>
                <a:cxn ang="0">
                  <a:pos x="24" y="8"/>
                </a:cxn>
                <a:cxn ang="0">
                  <a:pos x="24" y="25"/>
                </a:cxn>
                <a:cxn ang="0">
                  <a:pos x="13" y="25"/>
                </a:cxn>
                <a:cxn ang="0">
                  <a:pos x="13" y="8"/>
                </a:cxn>
                <a:cxn ang="0">
                  <a:pos x="13" y="8"/>
                </a:cxn>
                <a:cxn ang="0">
                  <a:pos x="13" y="50"/>
                </a:cxn>
                <a:cxn ang="0">
                  <a:pos x="13" y="33"/>
                </a:cxn>
                <a:cxn ang="0">
                  <a:pos x="24" y="33"/>
                </a:cxn>
                <a:cxn ang="0">
                  <a:pos x="24" y="50"/>
                </a:cxn>
                <a:cxn ang="0">
                  <a:pos x="13" y="50"/>
                </a:cxn>
                <a:cxn ang="0">
                  <a:pos x="13" y="50"/>
                </a:cxn>
              </a:cxnLst>
              <a:rect l="0" t="0" r="r" b="b"/>
              <a:pathLst>
                <a:path w="57" h="111">
                  <a:moveTo>
                    <a:pt x="34" y="94"/>
                  </a:moveTo>
                  <a:lnTo>
                    <a:pt x="34" y="82"/>
                  </a:lnTo>
                  <a:lnTo>
                    <a:pt x="55" y="82"/>
                  </a:lnTo>
                  <a:lnTo>
                    <a:pt x="55" y="71"/>
                  </a:lnTo>
                  <a:lnTo>
                    <a:pt x="34" y="71"/>
                  </a:lnTo>
                  <a:lnTo>
                    <a:pt x="34" y="59"/>
                  </a:lnTo>
                  <a:lnTo>
                    <a:pt x="43" y="59"/>
                  </a:lnTo>
                  <a:lnTo>
                    <a:pt x="43" y="59"/>
                  </a:lnTo>
                  <a:lnTo>
                    <a:pt x="49" y="59"/>
                  </a:lnTo>
                  <a:lnTo>
                    <a:pt x="53" y="56"/>
                  </a:lnTo>
                  <a:lnTo>
                    <a:pt x="55" y="50"/>
                  </a:lnTo>
                  <a:lnTo>
                    <a:pt x="57" y="46"/>
                  </a:lnTo>
                  <a:lnTo>
                    <a:pt x="57" y="0"/>
                  </a:lnTo>
                  <a:lnTo>
                    <a:pt x="2" y="0"/>
                  </a:lnTo>
                  <a:lnTo>
                    <a:pt x="2" y="59"/>
                  </a:lnTo>
                  <a:lnTo>
                    <a:pt x="24" y="59"/>
                  </a:lnTo>
                  <a:lnTo>
                    <a:pt x="24" y="71"/>
                  </a:lnTo>
                  <a:lnTo>
                    <a:pt x="2" y="71"/>
                  </a:lnTo>
                  <a:lnTo>
                    <a:pt x="2" y="82"/>
                  </a:lnTo>
                  <a:lnTo>
                    <a:pt x="24" y="82"/>
                  </a:lnTo>
                  <a:lnTo>
                    <a:pt x="24" y="97"/>
                  </a:lnTo>
                  <a:lnTo>
                    <a:pt x="24" y="97"/>
                  </a:lnTo>
                  <a:lnTo>
                    <a:pt x="0" y="99"/>
                  </a:lnTo>
                  <a:lnTo>
                    <a:pt x="0" y="111"/>
                  </a:lnTo>
                  <a:lnTo>
                    <a:pt x="0" y="111"/>
                  </a:lnTo>
                  <a:lnTo>
                    <a:pt x="30" y="107"/>
                  </a:lnTo>
                  <a:lnTo>
                    <a:pt x="57" y="101"/>
                  </a:lnTo>
                  <a:lnTo>
                    <a:pt x="57" y="90"/>
                  </a:lnTo>
                  <a:lnTo>
                    <a:pt x="57" y="90"/>
                  </a:lnTo>
                  <a:lnTo>
                    <a:pt x="34" y="94"/>
                  </a:lnTo>
                  <a:lnTo>
                    <a:pt x="34" y="94"/>
                  </a:lnTo>
                  <a:close/>
                  <a:moveTo>
                    <a:pt x="34" y="8"/>
                  </a:moveTo>
                  <a:lnTo>
                    <a:pt x="45" y="8"/>
                  </a:lnTo>
                  <a:lnTo>
                    <a:pt x="45" y="25"/>
                  </a:lnTo>
                  <a:lnTo>
                    <a:pt x="34" y="25"/>
                  </a:lnTo>
                  <a:lnTo>
                    <a:pt x="34" y="8"/>
                  </a:lnTo>
                  <a:lnTo>
                    <a:pt x="34" y="8"/>
                  </a:lnTo>
                  <a:close/>
                  <a:moveTo>
                    <a:pt x="34" y="33"/>
                  </a:moveTo>
                  <a:lnTo>
                    <a:pt x="45" y="33"/>
                  </a:lnTo>
                  <a:lnTo>
                    <a:pt x="45" y="33"/>
                  </a:lnTo>
                  <a:lnTo>
                    <a:pt x="45" y="46"/>
                  </a:lnTo>
                  <a:lnTo>
                    <a:pt x="45" y="46"/>
                  </a:lnTo>
                  <a:lnTo>
                    <a:pt x="43" y="48"/>
                  </a:lnTo>
                  <a:lnTo>
                    <a:pt x="40" y="50"/>
                  </a:lnTo>
                  <a:lnTo>
                    <a:pt x="40" y="50"/>
                  </a:lnTo>
                  <a:lnTo>
                    <a:pt x="34" y="50"/>
                  </a:lnTo>
                  <a:lnTo>
                    <a:pt x="34" y="33"/>
                  </a:lnTo>
                  <a:lnTo>
                    <a:pt x="34" y="33"/>
                  </a:lnTo>
                  <a:close/>
                  <a:moveTo>
                    <a:pt x="13" y="8"/>
                  </a:moveTo>
                  <a:lnTo>
                    <a:pt x="24" y="8"/>
                  </a:lnTo>
                  <a:lnTo>
                    <a:pt x="24" y="25"/>
                  </a:lnTo>
                  <a:lnTo>
                    <a:pt x="13" y="25"/>
                  </a:lnTo>
                  <a:lnTo>
                    <a:pt x="13" y="8"/>
                  </a:lnTo>
                  <a:lnTo>
                    <a:pt x="13" y="8"/>
                  </a:lnTo>
                  <a:close/>
                  <a:moveTo>
                    <a:pt x="13" y="50"/>
                  </a:moveTo>
                  <a:lnTo>
                    <a:pt x="13" y="33"/>
                  </a:lnTo>
                  <a:lnTo>
                    <a:pt x="24" y="33"/>
                  </a:lnTo>
                  <a:lnTo>
                    <a:pt x="24" y="50"/>
                  </a:lnTo>
                  <a:lnTo>
                    <a:pt x="13" y="50"/>
                  </a:lnTo>
                  <a:lnTo>
                    <a:pt x="13" y="5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1" name="Freeform 339"/>
            <p:cNvSpPr>
              <a:spLocks noChangeAspect="1"/>
            </p:cNvSpPr>
            <p:nvPr userDrawn="1"/>
          </p:nvSpPr>
          <p:spPr bwMode="auto">
            <a:xfrm>
              <a:off x="3181" y="2343"/>
              <a:ext cx="98" cy="57"/>
            </a:xfrm>
            <a:custGeom>
              <a:avLst/>
              <a:gdLst/>
              <a:ahLst/>
              <a:cxnLst>
                <a:cxn ang="0">
                  <a:pos x="10" y="19"/>
                </a:cxn>
                <a:cxn ang="0">
                  <a:pos x="27" y="19"/>
                </a:cxn>
                <a:cxn ang="0">
                  <a:pos x="27" y="19"/>
                </a:cxn>
                <a:cxn ang="0">
                  <a:pos x="25" y="30"/>
                </a:cxn>
                <a:cxn ang="0">
                  <a:pos x="21" y="38"/>
                </a:cxn>
                <a:cxn ang="0">
                  <a:pos x="13" y="45"/>
                </a:cxn>
                <a:cxn ang="0">
                  <a:pos x="2" y="51"/>
                </a:cxn>
                <a:cxn ang="0">
                  <a:pos x="2" y="59"/>
                </a:cxn>
                <a:cxn ang="0">
                  <a:pos x="2" y="59"/>
                </a:cxn>
                <a:cxn ang="0">
                  <a:pos x="19" y="53"/>
                </a:cxn>
                <a:cxn ang="0">
                  <a:pos x="30" y="45"/>
                </a:cxn>
                <a:cxn ang="0">
                  <a:pos x="38" y="34"/>
                </a:cxn>
                <a:cxn ang="0">
                  <a:pos x="42" y="19"/>
                </a:cxn>
                <a:cxn ang="0">
                  <a:pos x="55" y="19"/>
                </a:cxn>
                <a:cxn ang="0">
                  <a:pos x="55" y="43"/>
                </a:cxn>
                <a:cxn ang="0">
                  <a:pos x="55" y="43"/>
                </a:cxn>
                <a:cxn ang="0">
                  <a:pos x="55" y="49"/>
                </a:cxn>
                <a:cxn ang="0">
                  <a:pos x="57" y="53"/>
                </a:cxn>
                <a:cxn ang="0">
                  <a:pos x="61" y="55"/>
                </a:cxn>
                <a:cxn ang="0">
                  <a:pos x="68" y="55"/>
                </a:cxn>
                <a:cxn ang="0">
                  <a:pos x="68" y="55"/>
                </a:cxn>
                <a:cxn ang="0">
                  <a:pos x="76" y="55"/>
                </a:cxn>
                <a:cxn ang="0">
                  <a:pos x="76" y="55"/>
                </a:cxn>
                <a:cxn ang="0">
                  <a:pos x="83" y="55"/>
                </a:cxn>
                <a:cxn ang="0">
                  <a:pos x="83" y="55"/>
                </a:cxn>
                <a:cxn ang="0">
                  <a:pos x="89" y="55"/>
                </a:cxn>
                <a:cxn ang="0">
                  <a:pos x="93" y="53"/>
                </a:cxn>
                <a:cxn ang="0">
                  <a:pos x="97" y="47"/>
                </a:cxn>
                <a:cxn ang="0">
                  <a:pos x="97" y="43"/>
                </a:cxn>
                <a:cxn ang="0">
                  <a:pos x="87" y="40"/>
                </a:cxn>
                <a:cxn ang="0">
                  <a:pos x="87" y="40"/>
                </a:cxn>
                <a:cxn ang="0">
                  <a:pos x="87" y="45"/>
                </a:cxn>
                <a:cxn ang="0">
                  <a:pos x="83" y="47"/>
                </a:cxn>
                <a:cxn ang="0">
                  <a:pos x="83" y="47"/>
                </a:cxn>
                <a:cxn ang="0">
                  <a:pos x="76" y="47"/>
                </a:cxn>
                <a:cxn ang="0">
                  <a:pos x="76" y="47"/>
                </a:cxn>
                <a:cxn ang="0">
                  <a:pos x="72" y="47"/>
                </a:cxn>
                <a:cxn ang="0">
                  <a:pos x="72" y="47"/>
                </a:cxn>
                <a:cxn ang="0">
                  <a:pos x="68" y="45"/>
                </a:cxn>
                <a:cxn ang="0">
                  <a:pos x="68" y="40"/>
                </a:cxn>
                <a:cxn ang="0">
                  <a:pos x="68" y="19"/>
                </a:cxn>
                <a:cxn ang="0">
                  <a:pos x="85" y="19"/>
                </a:cxn>
                <a:cxn ang="0">
                  <a:pos x="85" y="34"/>
                </a:cxn>
                <a:cxn ang="0">
                  <a:pos x="97" y="34"/>
                </a:cxn>
                <a:cxn ang="0">
                  <a:pos x="97" y="11"/>
                </a:cxn>
                <a:cxn ang="0">
                  <a:pos x="55" y="11"/>
                </a:cxn>
                <a:cxn ang="0">
                  <a:pos x="55" y="0"/>
                </a:cxn>
                <a:cxn ang="0">
                  <a:pos x="42" y="0"/>
                </a:cxn>
                <a:cxn ang="0">
                  <a:pos x="42" y="11"/>
                </a:cxn>
                <a:cxn ang="0">
                  <a:pos x="0" y="11"/>
                </a:cxn>
                <a:cxn ang="0">
                  <a:pos x="0" y="36"/>
                </a:cxn>
                <a:cxn ang="0">
                  <a:pos x="10" y="36"/>
                </a:cxn>
                <a:cxn ang="0">
                  <a:pos x="10" y="19"/>
                </a:cxn>
                <a:cxn ang="0">
                  <a:pos x="10" y="19"/>
                </a:cxn>
              </a:cxnLst>
              <a:rect l="0" t="0" r="r" b="b"/>
              <a:pathLst>
                <a:path w="97" h="59">
                  <a:moveTo>
                    <a:pt x="10" y="19"/>
                  </a:moveTo>
                  <a:lnTo>
                    <a:pt x="27" y="19"/>
                  </a:lnTo>
                  <a:lnTo>
                    <a:pt x="27" y="19"/>
                  </a:lnTo>
                  <a:lnTo>
                    <a:pt x="25" y="30"/>
                  </a:lnTo>
                  <a:lnTo>
                    <a:pt x="21" y="38"/>
                  </a:lnTo>
                  <a:lnTo>
                    <a:pt x="13" y="45"/>
                  </a:lnTo>
                  <a:lnTo>
                    <a:pt x="2" y="51"/>
                  </a:lnTo>
                  <a:lnTo>
                    <a:pt x="2" y="59"/>
                  </a:lnTo>
                  <a:lnTo>
                    <a:pt x="2" y="59"/>
                  </a:lnTo>
                  <a:lnTo>
                    <a:pt x="19" y="53"/>
                  </a:lnTo>
                  <a:lnTo>
                    <a:pt x="30" y="45"/>
                  </a:lnTo>
                  <a:lnTo>
                    <a:pt x="38" y="34"/>
                  </a:lnTo>
                  <a:lnTo>
                    <a:pt x="42" y="19"/>
                  </a:lnTo>
                  <a:lnTo>
                    <a:pt x="55" y="19"/>
                  </a:lnTo>
                  <a:lnTo>
                    <a:pt x="55" y="43"/>
                  </a:lnTo>
                  <a:lnTo>
                    <a:pt x="55" y="43"/>
                  </a:lnTo>
                  <a:lnTo>
                    <a:pt x="55" y="49"/>
                  </a:lnTo>
                  <a:lnTo>
                    <a:pt x="57" y="53"/>
                  </a:lnTo>
                  <a:lnTo>
                    <a:pt x="61" y="55"/>
                  </a:lnTo>
                  <a:lnTo>
                    <a:pt x="68" y="55"/>
                  </a:lnTo>
                  <a:lnTo>
                    <a:pt x="68" y="55"/>
                  </a:lnTo>
                  <a:lnTo>
                    <a:pt x="76" y="55"/>
                  </a:lnTo>
                  <a:lnTo>
                    <a:pt x="76" y="55"/>
                  </a:lnTo>
                  <a:lnTo>
                    <a:pt x="83" y="55"/>
                  </a:lnTo>
                  <a:lnTo>
                    <a:pt x="83" y="55"/>
                  </a:lnTo>
                  <a:lnTo>
                    <a:pt x="89" y="55"/>
                  </a:lnTo>
                  <a:lnTo>
                    <a:pt x="93" y="53"/>
                  </a:lnTo>
                  <a:lnTo>
                    <a:pt x="97" y="47"/>
                  </a:lnTo>
                  <a:lnTo>
                    <a:pt x="97" y="43"/>
                  </a:lnTo>
                  <a:lnTo>
                    <a:pt x="87" y="40"/>
                  </a:lnTo>
                  <a:lnTo>
                    <a:pt x="87" y="40"/>
                  </a:lnTo>
                  <a:lnTo>
                    <a:pt x="87" y="45"/>
                  </a:lnTo>
                  <a:lnTo>
                    <a:pt x="83" y="47"/>
                  </a:lnTo>
                  <a:lnTo>
                    <a:pt x="83" y="47"/>
                  </a:lnTo>
                  <a:lnTo>
                    <a:pt x="76" y="47"/>
                  </a:lnTo>
                  <a:lnTo>
                    <a:pt x="76" y="47"/>
                  </a:lnTo>
                  <a:lnTo>
                    <a:pt x="72" y="47"/>
                  </a:lnTo>
                  <a:lnTo>
                    <a:pt x="72" y="47"/>
                  </a:lnTo>
                  <a:lnTo>
                    <a:pt x="68" y="45"/>
                  </a:lnTo>
                  <a:lnTo>
                    <a:pt x="68" y="40"/>
                  </a:lnTo>
                  <a:lnTo>
                    <a:pt x="68" y="19"/>
                  </a:lnTo>
                  <a:lnTo>
                    <a:pt x="85" y="19"/>
                  </a:lnTo>
                  <a:lnTo>
                    <a:pt x="85" y="34"/>
                  </a:lnTo>
                  <a:lnTo>
                    <a:pt x="97" y="34"/>
                  </a:lnTo>
                  <a:lnTo>
                    <a:pt x="97" y="11"/>
                  </a:lnTo>
                  <a:lnTo>
                    <a:pt x="55" y="11"/>
                  </a:lnTo>
                  <a:lnTo>
                    <a:pt x="55" y="0"/>
                  </a:lnTo>
                  <a:lnTo>
                    <a:pt x="42" y="0"/>
                  </a:lnTo>
                  <a:lnTo>
                    <a:pt x="42" y="11"/>
                  </a:lnTo>
                  <a:lnTo>
                    <a:pt x="0" y="11"/>
                  </a:lnTo>
                  <a:lnTo>
                    <a:pt x="0" y="36"/>
                  </a:lnTo>
                  <a:lnTo>
                    <a:pt x="10" y="36"/>
                  </a:lnTo>
                  <a:lnTo>
                    <a:pt x="10" y="19"/>
                  </a:lnTo>
                  <a:lnTo>
                    <a:pt x="10" y="1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2" name="Freeform 340"/>
            <p:cNvSpPr>
              <a:spLocks noChangeAspect="1"/>
            </p:cNvSpPr>
            <p:nvPr userDrawn="1"/>
          </p:nvSpPr>
          <p:spPr bwMode="auto">
            <a:xfrm>
              <a:off x="3179" y="2392"/>
              <a:ext cx="104" cy="72"/>
            </a:xfrm>
            <a:custGeom>
              <a:avLst/>
              <a:gdLst/>
              <a:ahLst/>
              <a:cxnLst>
                <a:cxn ang="0">
                  <a:pos x="93" y="46"/>
                </a:cxn>
                <a:cxn ang="0">
                  <a:pos x="93" y="55"/>
                </a:cxn>
                <a:cxn ang="0">
                  <a:pos x="93" y="55"/>
                </a:cxn>
                <a:cxn ang="0">
                  <a:pos x="91" y="59"/>
                </a:cxn>
                <a:cxn ang="0">
                  <a:pos x="89" y="59"/>
                </a:cxn>
                <a:cxn ang="0">
                  <a:pos x="89" y="59"/>
                </a:cxn>
                <a:cxn ang="0">
                  <a:pos x="87" y="59"/>
                </a:cxn>
                <a:cxn ang="0">
                  <a:pos x="87" y="59"/>
                </a:cxn>
                <a:cxn ang="0">
                  <a:pos x="82" y="59"/>
                </a:cxn>
                <a:cxn ang="0">
                  <a:pos x="82" y="59"/>
                </a:cxn>
                <a:cxn ang="0">
                  <a:pos x="80" y="59"/>
                </a:cxn>
                <a:cxn ang="0">
                  <a:pos x="80" y="55"/>
                </a:cxn>
                <a:cxn ang="0">
                  <a:pos x="80" y="19"/>
                </a:cxn>
                <a:cxn ang="0">
                  <a:pos x="49" y="19"/>
                </a:cxn>
                <a:cxn ang="0">
                  <a:pos x="49" y="19"/>
                </a:cxn>
                <a:cxn ang="0">
                  <a:pos x="51" y="2"/>
                </a:cxn>
                <a:cxn ang="0">
                  <a:pos x="38" y="0"/>
                </a:cxn>
                <a:cxn ang="0">
                  <a:pos x="38" y="0"/>
                </a:cxn>
                <a:cxn ang="0">
                  <a:pos x="36" y="19"/>
                </a:cxn>
                <a:cxn ang="0">
                  <a:pos x="4" y="19"/>
                </a:cxn>
                <a:cxn ang="0">
                  <a:pos x="4" y="27"/>
                </a:cxn>
                <a:cxn ang="0">
                  <a:pos x="34" y="27"/>
                </a:cxn>
                <a:cxn ang="0">
                  <a:pos x="34" y="27"/>
                </a:cxn>
                <a:cxn ang="0">
                  <a:pos x="29" y="38"/>
                </a:cxn>
                <a:cxn ang="0">
                  <a:pos x="23" y="48"/>
                </a:cxn>
                <a:cxn ang="0">
                  <a:pos x="15" y="55"/>
                </a:cxn>
                <a:cxn ang="0">
                  <a:pos x="0" y="63"/>
                </a:cxn>
                <a:cxn ang="0">
                  <a:pos x="0" y="72"/>
                </a:cxn>
                <a:cxn ang="0">
                  <a:pos x="0" y="72"/>
                </a:cxn>
                <a:cxn ang="0">
                  <a:pos x="17" y="67"/>
                </a:cxn>
                <a:cxn ang="0">
                  <a:pos x="29" y="59"/>
                </a:cxn>
                <a:cxn ang="0">
                  <a:pos x="36" y="53"/>
                </a:cxn>
                <a:cxn ang="0">
                  <a:pos x="40" y="46"/>
                </a:cxn>
                <a:cxn ang="0">
                  <a:pos x="44" y="38"/>
                </a:cxn>
                <a:cxn ang="0">
                  <a:pos x="46" y="27"/>
                </a:cxn>
                <a:cxn ang="0">
                  <a:pos x="68" y="27"/>
                </a:cxn>
                <a:cxn ang="0">
                  <a:pos x="68" y="57"/>
                </a:cxn>
                <a:cxn ang="0">
                  <a:pos x="68" y="57"/>
                </a:cxn>
                <a:cxn ang="0">
                  <a:pos x="68" y="61"/>
                </a:cxn>
                <a:cxn ang="0">
                  <a:pos x="70" y="65"/>
                </a:cxn>
                <a:cxn ang="0">
                  <a:pos x="74" y="69"/>
                </a:cxn>
                <a:cxn ang="0">
                  <a:pos x="78" y="69"/>
                </a:cxn>
                <a:cxn ang="0">
                  <a:pos x="78" y="69"/>
                </a:cxn>
                <a:cxn ang="0">
                  <a:pos x="85" y="69"/>
                </a:cxn>
                <a:cxn ang="0">
                  <a:pos x="85" y="69"/>
                </a:cxn>
                <a:cxn ang="0">
                  <a:pos x="93" y="69"/>
                </a:cxn>
                <a:cxn ang="0">
                  <a:pos x="93" y="69"/>
                </a:cxn>
                <a:cxn ang="0">
                  <a:pos x="97" y="67"/>
                </a:cxn>
                <a:cxn ang="0">
                  <a:pos x="101" y="65"/>
                </a:cxn>
                <a:cxn ang="0">
                  <a:pos x="104" y="61"/>
                </a:cxn>
                <a:cxn ang="0">
                  <a:pos x="104" y="55"/>
                </a:cxn>
                <a:cxn ang="0">
                  <a:pos x="104" y="46"/>
                </a:cxn>
                <a:cxn ang="0">
                  <a:pos x="93" y="46"/>
                </a:cxn>
                <a:cxn ang="0">
                  <a:pos x="93" y="46"/>
                </a:cxn>
              </a:cxnLst>
              <a:rect l="0" t="0" r="r" b="b"/>
              <a:pathLst>
                <a:path w="104" h="72">
                  <a:moveTo>
                    <a:pt x="93" y="46"/>
                  </a:moveTo>
                  <a:lnTo>
                    <a:pt x="93" y="55"/>
                  </a:lnTo>
                  <a:lnTo>
                    <a:pt x="93" y="55"/>
                  </a:lnTo>
                  <a:lnTo>
                    <a:pt x="91" y="59"/>
                  </a:lnTo>
                  <a:lnTo>
                    <a:pt x="89" y="59"/>
                  </a:lnTo>
                  <a:lnTo>
                    <a:pt x="89" y="59"/>
                  </a:lnTo>
                  <a:lnTo>
                    <a:pt x="87" y="59"/>
                  </a:lnTo>
                  <a:lnTo>
                    <a:pt x="87" y="59"/>
                  </a:lnTo>
                  <a:lnTo>
                    <a:pt x="82" y="59"/>
                  </a:lnTo>
                  <a:lnTo>
                    <a:pt x="82" y="59"/>
                  </a:lnTo>
                  <a:lnTo>
                    <a:pt x="80" y="59"/>
                  </a:lnTo>
                  <a:lnTo>
                    <a:pt x="80" y="55"/>
                  </a:lnTo>
                  <a:lnTo>
                    <a:pt x="80" y="19"/>
                  </a:lnTo>
                  <a:lnTo>
                    <a:pt x="49" y="19"/>
                  </a:lnTo>
                  <a:lnTo>
                    <a:pt x="49" y="19"/>
                  </a:lnTo>
                  <a:lnTo>
                    <a:pt x="51" y="2"/>
                  </a:lnTo>
                  <a:lnTo>
                    <a:pt x="38" y="0"/>
                  </a:lnTo>
                  <a:lnTo>
                    <a:pt x="38" y="0"/>
                  </a:lnTo>
                  <a:lnTo>
                    <a:pt x="36" y="19"/>
                  </a:lnTo>
                  <a:lnTo>
                    <a:pt x="4" y="19"/>
                  </a:lnTo>
                  <a:lnTo>
                    <a:pt x="4" y="27"/>
                  </a:lnTo>
                  <a:lnTo>
                    <a:pt x="34" y="27"/>
                  </a:lnTo>
                  <a:lnTo>
                    <a:pt x="34" y="27"/>
                  </a:lnTo>
                  <a:lnTo>
                    <a:pt x="29" y="38"/>
                  </a:lnTo>
                  <a:lnTo>
                    <a:pt x="23" y="48"/>
                  </a:lnTo>
                  <a:lnTo>
                    <a:pt x="15" y="55"/>
                  </a:lnTo>
                  <a:lnTo>
                    <a:pt x="0" y="63"/>
                  </a:lnTo>
                  <a:lnTo>
                    <a:pt x="0" y="72"/>
                  </a:lnTo>
                  <a:lnTo>
                    <a:pt x="0" y="72"/>
                  </a:lnTo>
                  <a:lnTo>
                    <a:pt x="17" y="67"/>
                  </a:lnTo>
                  <a:lnTo>
                    <a:pt x="29" y="59"/>
                  </a:lnTo>
                  <a:lnTo>
                    <a:pt x="36" y="53"/>
                  </a:lnTo>
                  <a:lnTo>
                    <a:pt x="40" y="46"/>
                  </a:lnTo>
                  <a:lnTo>
                    <a:pt x="44" y="38"/>
                  </a:lnTo>
                  <a:lnTo>
                    <a:pt x="46" y="27"/>
                  </a:lnTo>
                  <a:lnTo>
                    <a:pt x="68" y="27"/>
                  </a:lnTo>
                  <a:lnTo>
                    <a:pt x="68" y="57"/>
                  </a:lnTo>
                  <a:lnTo>
                    <a:pt x="68" y="57"/>
                  </a:lnTo>
                  <a:lnTo>
                    <a:pt x="68" y="61"/>
                  </a:lnTo>
                  <a:lnTo>
                    <a:pt x="70" y="65"/>
                  </a:lnTo>
                  <a:lnTo>
                    <a:pt x="74" y="69"/>
                  </a:lnTo>
                  <a:lnTo>
                    <a:pt x="78" y="69"/>
                  </a:lnTo>
                  <a:lnTo>
                    <a:pt x="78" y="69"/>
                  </a:lnTo>
                  <a:lnTo>
                    <a:pt x="85" y="69"/>
                  </a:lnTo>
                  <a:lnTo>
                    <a:pt x="85" y="69"/>
                  </a:lnTo>
                  <a:lnTo>
                    <a:pt x="93" y="69"/>
                  </a:lnTo>
                  <a:lnTo>
                    <a:pt x="93" y="69"/>
                  </a:lnTo>
                  <a:lnTo>
                    <a:pt x="97" y="67"/>
                  </a:lnTo>
                  <a:lnTo>
                    <a:pt x="101" y="65"/>
                  </a:lnTo>
                  <a:lnTo>
                    <a:pt x="104" y="61"/>
                  </a:lnTo>
                  <a:lnTo>
                    <a:pt x="104" y="55"/>
                  </a:lnTo>
                  <a:lnTo>
                    <a:pt x="104" y="46"/>
                  </a:lnTo>
                  <a:lnTo>
                    <a:pt x="93" y="46"/>
                  </a:lnTo>
                  <a:lnTo>
                    <a:pt x="93" y="4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val="12188276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1496616" y="1484784"/>
            <a:ext cx="7056784" cy="4752528"/>
          </a:xfrm>
        </p:spPr>
        <p:txBody>
          <a:bodyPr lIns="90000" tIns="46800" rIns="90000" bIns="46800"/>
          <a:lstStyle>
            <a:lvl1pPr marL="324000" indent="-324000">
              <a:lnSpc>
                <a:spcPct val="125000"/>
              </a:lnSpc>
              <a:spcBef>
                <a:spcPts val="800"/>
              </a:spcBef>
              <a:buFontTx/>
              <a:buNone/>
              <a:tabLst>
                <a:tab pos="6456363" algn="r"/>
                <a:tab pos="6816725" algn="r"/>
              </a:tabLst>
              <a:defRPr sz="1600">
                <a:latin typeface="Meiryo UI" panose="020B0604030504040204" pitchFamily="50" charset="-128"/>
                <a:ea typeface="Meiryo UI" panose="020B0604030504040204" pitchFamily="50" charset="-128"/>
                <a:cs typeface="Meiryo UI" panose="020B0604030504040204" pitchFamily="50" charset="-128"/>
              </a:defRPr>
            </a:lvl1pPr>
            <a:lvl2pPr marL="540000" indent="0">
              <a:lnSpc>
                <a:spcPct val="125000"/>
              </a:lnSpc>
              <a:spcBef>
                <a:spcPts val="400"/>
              </a:spcBef>
              <a:buFontTx/>
              <a:buNone/>
              <a:tabLst>
                <a:tab pos="6456363" algn="r"/>
                <a:tab pos="6816725" algn="r"/>
              </a:tabLst>
              <a:defRPr sz="1400">
                <a:latin typeface="Meiryo UI" panose="020B0604030504040204" pitchFamily="50" charset="-128"/>
                <a:ea typeface="Meiryo UI" panose="020B0604030504040204" pitchFamily="50" charset="-128"/>
                <a:cs typeface="Meiryo UI" panose="020B0604030504040204" pitchFamily="50" charset="-128"/>
              </a:defRPr>
            </a:lvl2pPr>
            <a:lvl3pPr marL="993775" indent="0">
              <a:lnSpc>
                <a:spcPct val="125000"/>
              </a:lnSpc>
              <a:spcBef>
                <a:spcPts val="300"/>
              </a:spcBef>
              <a:buFontTx/>
              <a:buNone/>
              <a:tabLst>
                <a:tab pos="6456363" algn="r"/>
                <a:tab pos="6816725" algn="r"/>
              </a:tabLst>
              <a:defRPr sz="1200">
                <a:latin typeface="Meiryo UI" panose="020B0604030504040204" pitchFamily="50" charset="-128"/>
                <a:ea typeface="Meiryo UI" panose="020B0604030504040204" pitchFamily="50" charset="-128"/>
                <a:cs typeface="Meiryo UI" panose="020B0604030504040204" pitchFamily="50" charset="-128"/>
              </a:defRPr>
            </a:lvl3pPr>
            <a:lvl4pPr marL="1428750" indent="0">
              <a:lnSpc>
                <a:spcPct val="125000"/>
              </a:lnSpc>
              <a:spcBef>
                <a:spcPts val="300"/>
              </a:spcBef>
              <a:buFontTx/>
              <a:buNone/>
              <a:tabLst>
                <a:tab pos="6456363" algn="r"/>
                <a:tab pos="6816725" algn="r"/>
              </a:tabLst>
              <a:defRPr sz="1100">
                <a:latin typeface="Meiryo UI" panose="020B0604030504040204" pitchFamily="50" charset="-128"/>
                <a:ea typeface="Meiryo UI" panose="020B0604030504040204" pitchFamily="50" charset="-128"/>
                <a:cs typeface="Meiryo UI" panose="020B0604030504040204" pitchFamily="50" charset="-128"/>
              </a:defRPr>
            </a:lvl4pPr>
            <a:lvl5pPr marL="1882775" indent="0">
              <a:lnSpc>
                <a:spcPct val="125000"/>
              </a:lnSpc>
              <a:spcBef>
                <a:spcPts val="300"/>
              </a:spcBef>
              <a:buFontTx/>
              <a:buNone/>
              <a:tabLst>
                <a:tab pos="6456363" algn="r"/>
                <a:tab pos="6816725" algn="r"/>
              </a:tabLst>
              <a:defRPr sz="1050">
                <a:latin typeface="Meiryo UI" panose="020B0604030504040204" pitchFamily="50" charset="-128"/>
                <a:ea typeface="Meiryo UI" panose="020B0604030504040204" pitchFamily="50" charset="-128"/>
                <a:cs typeface="Meiryo UI" panose="020B0604030504040204" pitchFamily="50" charset="-128"/>
              </a:defRPr>
            </a:lvl5pPr>
            <a:lvl6pPr marL="2324100"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85228694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目次 2段">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48838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Meiryo UI" panose="020B0604030504040204" pitchFamily="50" charset="-128"/>
                <a:ea typeface="Meiryo UI" panose="020B0604030504040204" pitchFamily="50" charset="-128"/>
                <a:cs typeface="Meiryo UI" panose="020B0604030504040204" pitchFamily="50" charset="-128"/>
              </a:defRPr>
            </a:lvl1pPr>
            <a:lvl2pPr marL="540000" indent="0">
              <a:lnSpc>
                <a:spcPct val="125000"/>
              </a:lnSpc>
              <a:spcBef>
                <a:spcPts val="400"/>
              </a:spcBef>
              <a:buFontTx/>
              <a:buNone/>
              <a:tabLst>
                <a:tab pos="3857625" algn="r"/>
                <a:tab pos="4124325" algn="r"/>
              </a:tabLst>
              <a:defRPr sz="1400">
                <a:latin typeface="Meiryo UI" panose="020B0604030504040204" pitchFamily="50" charset="-128"/>
                <a:ea typeface="Meiryo UI" panose="020B0604030504040204" pitchFamily="50" charset="-128"/>
                <a:cs typeface="Meiryo UI" panose="020B0604030504040204" pitchFamily="50" charset="-128"/>
              </a:defRPr>
            </a:lvl2pPr>
            <a:lvl3pPr marL="993775" indent="0">
              <a:lnSpc>
                <a:spcPct val="125000"/>
              </a:lnSpc>
              <a:spcBef>
                <a:spcPts val="300"/>
              </a:spcBef>
              <a:buFontTx/>
              <a:buNone/>
              <a:tabLst>
                <a:tab pos="3857625" algn="r"/>
                <a:tab pos="4124325" algn="r"/>
              </a:tabLst>
              <a:defRPr sz="1200">
                <a:latin typeface="Meiryo UI" panose="020B0604030504040204" pitchFamily="50" charset="-128"/>
                <a:ea typeface="Meiryo UI" panose="020B0604030504040204" pitchFamily="50" charset="-128"/>
                <a:cs typeface="Meiryo UI" panose="020B0604030504040204" pitchFamily="50" charset="-128"/>
              </a:defRPr>
            </a:lvl3pPr>
            <a:lvl4pPr marL="1428750" indent="0">
              <a:lnSpc>
                <a:spcPct val="125000"/>
              </a:lnSpc>
              <a:spcBef>
                <a:spcPts val="300"/>
              </a:spcBef>
              <a:buFontTx/>
              <a:buNone/>
              <a:tabLst>
                <a:tab pos="3857625" algn="r"/>
                <a:tab pos="4124325" algn="r"/>
              </a:tabLst>
              <a:defRPr sz="1100">
                <a:latin typeface="Meiryo UI" panose="020B0604030504040204" pitchFamily="50" charset="-128"/>
                <a:ea typeface="Meiryo UI" panose="020B0604030504040204" pitchFamily="50" charset="-128"/>
                <a:cs typeface="Meiryo UI" panose="020B0604030504040204" pitchFamily="50" charset="-128"/>
              </a:defRPr>
            </a:lvl4pPr>
            <a:lvl5pPr marL="1882775" indent="0">
              <a:lnSpc>
                <a:spcPct val="125000"/>
              </a:lnSpc>
              <a:spcBef>
                <a:spcPts val="300"/>
              </a:spcBef>
              <a:buFontTx/>
              <a:buNone/>
              <a:tabLst>
                <a:tab pos="3857625" algn="r"/>
                <a:tab pos="4124325" algn="r"/>
              </a:tabLst>
              <a:defRPr sz="1050">
                <a:latin typeface="Meiryo UI" panose="020B0604030504040204" pitchFamily="50" charset="-128"/>
                <a:ea typeface="Meiryo UI" panose="020B0604030504040204" pitchFamily="50" charset="-128"/>
                <a:cs typeface="Meiryo UI" panose="020B0604030504040204" pitchFamily="50" charset="-128"/>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テキスト プレースホルダー 7"/>
          <p:cNvSpPr>
            <a:spLocks noGrp="1"/>
          </p:cNvSpPr>
          <p:nvPr>
            <p:ph type="body" sz="quarter" idx="14"/>
          </p:nvPr>
        </p:nvSpPr>
        <p:spPr>
          <a:xfrm>
            <a:off x="524104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Meiryo UI" panose="020B0604030504040204" pitchFamily="50" charset="-128"/>
                <a:ea typeface="Meiryo UI" panose="020B0604030504040204" pitchFamily="50" charset="-128"/>
                <a:cs typeface="Meiryo UI" panose="020B0604030504040204" pitchFamily="50" charset="-128"/>
              </a:defRPr>
            </a:lvl1pPr>
            <a:lvl2pPr marL="540000" indent="0">
              <a:lnSpc>
                <a:spcPct val="125000"/>
              </a:lnSpc>
              <a:spcBef>
                <a:spcPts val="400"/>
              </a:spcBef>
              <a:buFontTx/>
              <a:buNone/>
              <a:tabLst>
                <a:tab pos="3857625" algn="r"/>
                <a:tab pos="4124325" algn="r"/>
              </a:tabLst>
              <a:defRPr sz="1400">
                <a:latin typeface="Meiryo UI" panose="020B0604030504040204" pitchFamily="50" charset="-128"/>
                <a:ea typeface="Meiryo UI" panose="020B0604030504040204" pitchFamily="50" charset="-128"/>
                <a:cs typeface="Meiryo UI" panose="020B0604030504040204" pitchFamily="50" charset="-128"/>
              </a:defRPr>
            </a:lvl2pPr>
            <a:lvl3pPr marL="993775" indent="0">
              <a:lnSpc>
                <a:spcPct val="125000"/>
              </a:lnSpc>
              <a:spcBef>
                <a:spcPts val="300"/>
              </a:spcBef>
              <a:buFontTx/>
              <a:buNone/>
              <a:tabLst>
                <a:tab pos="3857625" algn="r"/>
                <a:tab pos="4124325" algn="r"/>
              </a:tabLst>
              <a:defRPr sz="1200">
                <a:latin typeface="Meiryo UI" panose="020B0604030504040204" pitchFamily="50" charset="-128"/>
                <a:ea typeface="Meiryo UI" panose="020B0604030504040204" pitchFamily="50" charset="-128"/>
                <a:cs typeface="Meiryo UI" panose="020B0604030504040204" pitchFamily="50" charset="-128"/>
              </a:defRPr>
            </a:lvl3pPr>
            <a:lvl4pPr marL="1428750" indent="0">
              <a:lnSpc>
                <a:spcPct val="125000"/>
              </a:lnSpc>
              <a:spcBef>
                <a:spcPts val="300"/>
              </a:spcBef>
              <a:buFontTx/>
              <a:buNone/>
              <a:tabLst>
                <a:tab pos="3857625" algn="r"/>
                <a:tab pos="4124325" algn="r"/>
              </a:tabLst>
              <a:defRPr sz="1100">
                <a:latin typeface="Meiryo UI" panose="020B0604030504040204" pitchFamily="50" charset="-128"/>
                <a:ea typeface="Meiryo UI" panose="020B0604030504040204" pitchFamily="50" charset="-128"/>
                <a:cs typeface="Meiryo UI" panose="020B0604030504040204" pitchFamily="50" charset="-128"/>
              </a:defRPr>
            </a:lvl4pPr>
            <a:lvl5pPr marL="1882775" indent="0">
              <a:lnSpc>
                <a:spcPct val="125000"/>
              </a:lnSpc>
              <a:spcBef>
                <a:spcPts val="300"/>
              </a:spcBef>
              <a:buFontTx/>
              <a:buNone/>
              <a:tabLst>
                <a:tab pos="3857625" algn="r"/>
                <a:tab pos="4124325" algn="r"/>
              </a:tabLst>
              <a:defRPr sz="1050">
                <a:latin typeface="Meiryo UI" panose="020B0604030504040204" pitchFamily="50" charset="-128"/>
                <a:ea typeface="Meiryo UI" panose="020B0604030504040204" pitchFamily="50" charset="-128"/>
                <a:cs typeface="Meiryo UI" panose="020B0604030504040204" pitchFamily="50" charset="-128"/>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2156132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目次（ボックス）">
    <p:spTree>
      <p:nvGrpSpPr>
        <p:cNvPr id="1" name=""/>
        <p:cNvGrpSpPr/>
        <p:nvPr/>
      </p:nvGrpSpPr>
      <p:grpSpPr>
        <a:xfrm>
          <a:off x="0" y="0"/>
          <a:ext cx="0" cy="0"/>
          <a:chOff x="0" y="0"/>
          <a:chExt cx="0" cy="0"/>
        </a:xfrm>
      </p:grpSpPr>
      <p:sp>
        <p:nvSpPr>
          <p:cNvPr id="4" name="テキスト プレースホルダ 14"/>
          <p:cNvSpPr>
            <a:spLocks noGrp="1"/>
          </p:cNvSpPr>
          <p:nvPr>
            <p:ph type="body" sz="quarter" idx="12"/>
          </p:nvPr>
        </p:nvSpPr>
        <p:spPr>
          <a:xfrm>
            <a:off x="1136650" y="1773635"/>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5" name="テキスト プレースホルダ 14"/>
          <p:cNvSpPr>
            <a:spLocks noGrp="1"/>
          </p:cNvSpPr>
          <p:nvPr>
            <p:ph type="body" sz="quarter" idx="13"/>
          </p:nvPr>
        </p:nvSpPr>
        <p:spPr>
          <a:xfrm>
            <a:off x="1136650" y="242170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6" name="テキスト プレースホルダ 14"/>
          <p:cNvSpPr>
            <a:spLocks noGrp="1"/>
          </p:cNvSpPr>
          <p:nvPr>
            <p:ph type="body" sz="quarter" idx="14"/>
          </p:nvPr>
        </p:nvSpPr>
        <p:spPr>
          <a:xfrm>
            <a:off x="1136650" y="3069779"/>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7" name="テキスト プレースホルダ 14"/>
          <p:cNvSpPr>
            <a:spLocks noGrp="1"/>
          </p:cNvSpPr>
          <p:nvPr>
            <p:ph type="body" sz="quarter" idx="15"/>
          </p:nvPr>
        </p:nvSpPr>
        <p:spPr>
          <a:xfrm>
            <a:off x="1136650" y="3717851"/>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8" name="テキスト プレースホルダ 14"/>
          <p:cNvSpPr>
            <a:spLocks noGrp="1"/>
          </p:cNvSpPr>
          <p:nvPr>
            <p:ph type="body" sz="quarter" idx="16"/>
          </p:nvPr>
        </p:nvSpPr>
        <p:spPr>
          <a:xfrm>
            <a:off x="1136650" y="4365923"/>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9" name="テキスト プレースホルダ 14"/>
          <p:cNvSpPr>
            <a:spLocks noGrp="1"/>
          </p:cNvSpPr>
          <p:nvPr>
            <p:ph type="body" sz="quarter" idx="17"/>
          </p:nvPr>
        </p:nvSpPr>
        <p:spPr>
          <a:xfrm>
            <a:off x="1136650" y="5013995"/>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12" name="テキスト プレースホルダ 14"/>
          <p:cNvSpPr>
            <a:spLocks noGrp="1"/>
          </p:cNvSpPr>
          <p:nvPr>
            <p:ph type="body" sz="quarter" idx="18"/>
          </p:nvPr>
        </p:nvSpPr>
        <p:spPr>
          <a:xfrm>
            <a:off x="1136650" y="566206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2803701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中扉">
    <p:spTree>
      <p:nvGrpSpPr>
        <p:cNvPr id="1" name=""/>
        <p:cNvGrpSpPr/>
        <p:nvPr/>
      </p:nvGrpSpPr>
      <p:grpSpPr>
        <a:xfrm>
          <a:off x="0" y="0"/>
          <a:ext cx="0" cy="0"/>
          <a:chOff x="0" y="0"/>
          <a:chExt cx="0" cy="0"/>
        </a:xfrm>
      </p:grpSpPr>
      <p:sp>
        <p:nvSpPr>
          <p:cNvPr id="3" name="タイトル プレースホルダ 16"/>
          <p:cNvSpPr>
            <a:spLocks noGrp="1"/>
          </p:cNvSpPr>
          <p:nvPr>
            <p:ph type="title"/>
          </p:nvPr>
        </p:nvSpPr>
        <p:spPr>
          <a:xfrm>
            <a:off x="200472" y="2823295"/>
            <a:ext cx="9505502" cy="461665"/>
          </a:xfrm>
          <a:prstGeom prst="rect">
            <a:avLst/>
          </a:prstGeom>
        </p:spPr>
        <p:txBody>
          <a:bodyPr vert="horz" wrap="square" lIns="91440" tIns="45720" rIns="91440" bIns="45720" rtlCol="0" anchor="b" anchorCtr="0">
            <a:spAutoFit/>
          </a:bodyPr>
          <a:lstStyle>
            <a:lvl1pPr>
              <a:defRPr sz="2400"/>
            </a:lvl1pPr>
          </a:lstStyle>
          <a:p>
            <a:r>
              <a:rPr kumimoji="1" lang="ja-JP" altLang="en-US"/>
              <a:t>マスター タイトルの書式設定</a:t>
            </a:r>
            <a:endParaRPr kumimoji="1" lang="ja-JP" altLang="en-US" dirty="0"/>
          </a:p>
        </p:txBody>
      </p:sp>
      <p:sp>
        <p:nvSpPr>
          <p:cNvPr id="4" name="Line 26"/>
          <p:cNvSpPr>
            <a:spLocks noChangeShapeType="1"/>
          </p:cNvSpPr>
          <p:nvPr userDrawn="1"/>
        </p:nvSpPr>
        <p:spPr bwMode="auto">
          <a:xfrm>
            <a:off x="200471" y="3356990"/>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0" name="テキスト ボックス 9"/>
          <p:cNvSpPr txBox="1"/>
          <p:nvPr userDrawn="1"/>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grpSp>
        <p:nvGrpSpPr>
          <p:cNvPr id="11" name="グループ化 10"/>
          <p:cNvGrpSpPr/>
          <p:nvPr userDrawn="1"/>
        </p:nvGrpSpPr>
        <p:grpSpPr>
          <a:xfrm>
            <a:off x="200472" y="6597352"/>
            <a:ext cx="355987" cy="179051"/>
            <a:chOff x="9061509" y="188968"/>
            <a:chExt cx="572011" cy="287704"/>
          </a:xfrm>
          <a:solidFill>
            <a:schemeClr val="accent6"/>
          </a:solidFill>
        </p:grpSpPr>
        <p:sp>
          <p:nvSpPr>
            <p:cNvPr id="12"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13"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val="293550857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a:t>マスター タイトルの書式設定</a:t>
            </a:r>
            <a:endParaRPr kumimoji="1" lang="ja-JP" altLang="en-US" dirty="0"/>
          </a:p>
        </p:txBody>
      </p:sp>
      <p:sp>
        <p:nvSpPr>
          <p:cNvPr id="21" name="テキスト プレースホルダ 20"/>
          <p:cNvSpPr>
            <a:spLocks noGrp="1"/>
          </p:cNvSpPr>
          <p:nvPr>
            <p:ph type="body" sz="quarter" idx="14"/>
          </p:nvPr>
        </p:nvSpPr>
        <p:spPr>
          <a:xfrm>
            <a:off x="200025" y="1556740"/>
            <a:ext cx="9505950" cy="1440212"/>
          </a:xfrm>
          <a:prstGeom prst="rect">
            <a:avLst/>
          </a:prstGeom>
        </p:spPr>
        <p:txBody>
          <a:bodyPr/>
          <a:lstStyle>
            <a:lvl1pPr>
              <a:defRPr sz="1600">
                <a:latin typeface="Meiryo UI" panose="020B0604030504040204" pitchFamily="50" charset="-128"/>
                <a:ea typeface="Meiryo UI" panose="020B0604030504040204" pitchFamily="50" charset="-128"/>
                <a:cs typeface="Meiryo UI" panose="020B0604030504040204" pitchFamily="50" charset="-128"/>
              </a:defRPr>
            </a:lvl1pPr>
            <a:lvl2pPr>
              <a:defRPr sz="14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Line 26"/>
          <p:cNvSpPr>
            <a:spLocks noChangeShapeType="1"/>
          </p:cNvSpPr>
          <p:nvPr userDrawn="1"/>
        </p:nvSpPr>
        <p:spPr bwMode="auto">
          <a:xfrm>
            <a:off x="200471"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3" name="テキスト プレースホルダー 12"/>
          <p:cNvSpPr>
            <a:spLocks noGrp="1"/>
          </p:cNvSpPr>
          <p:nvPr>
            <p:ph type="body" sz="quarter" idx="15"/>
          </p:nvPr>
        </p:nvSpPr>
        <p:spPr>
          <a:xfrm>
            <a:off x="200025"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Tree>
    <p:extLst>
      <p:ext uri="{BB962C8B-B14F-4D97-AF65-F5344CB8AC3E}">
        <p14:creationId xmlns:p14="http://schemas.microsoft.com/office/powerpoint/2010/main" val="175837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dirty="0"/>
              <a:t>マスタ タイトルの書式設定</a:t>
            </a:r>
          </a:p>
        </p:txBody>
      </p:sp>
      <p:sp>
        <p:nvSpPr>
          <p:cNvPr id="5" name="テキスト プレースホルダー 12"/>
          <p:cNvSpPr>
            <a:spLocks noGrp="1"/>
          </p:cNvSpPr>
          <p:nvPr>
            <p:ph type="body" sz="quarter" idx="15"/>
          </p:nvPr>
        </p:nvSpPr>
        <p:spPr>
          <a:xfrm>
            <a:off x="200025"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p:txBody>
      </p:sp>
    </p:spTree>
    <p:extLst>
      <p:ext uri="{BB962C8B-B14F-4D97-AF65-F5344CB8AC3E}">
        <p14:creationId xmlns:p14="http://schemas.microsoft.com/office/powerpoint/2010/main" val="218523014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標準（スペース大）">
    <p:spTree>
      <p:nvGrpSpPr>
        <p:cNvPr id="1" name=""/>
        <p:cNvGrpSpPr/>
        <p:nvPr/>
      </p:nvGrpSpPr>
      <p:grpSpPr>
        <a:xfrm>
          <a:off x="0" y="0"/>
          <a:ext cx="0" cy="0"/>
          <a:chOff x="0" y="0"/>
          <a:chExt cx="0" cy="0"/>
        </a:xfrm>
      </p:grpSpPr>
      <p:sp>
        <p:nvSpPr>
          <p:cNvPr id="4" name="Line 26"/>
          <p:cNvSpPr>
            <a:spLocks noChangeShapeType="1"/>
          </p:cNvSpPr>
          <p:nvPr userDrawn="1"/>
        </p:nvSpPr>
        <p:spPr bwMode="auto">
          <a:xfrm>
            <a:off x="200471" y="98072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grpSp>
        <p:nvGrpSpPr>
          <p:cNvPr id="5" name="グループ化 4"/>
          <p:cNvGrpSpPr/>
          <p:nvPr userDrawn="1"/>
        </p:nvGrpSpPr>
        <p:grpSpPr>
          <a:xfrm>
            <a:off x="200472" y="6597352"/>
            <a:ext cx="355987" cy="179051"/>
            <a:chOff x="9061509" y="188968"/>
            <a:chExt cx="572011" cy="287704"/>
          </a:xfrm>
          <a:solidFill>
            <a:schemeClr val="accent6"/>
          </a:solidFill>
        </p:grpSpPr>
        <p:sp>
          <p:nvSpPr>
            <p:cNvPr id="6"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7"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8" name="テキスト ボックス 7"/>
          <p:cNvSpPr txBox="1"/>
          <p:nvPr userDrawn="1"/>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
        <p:nvSpPr>
          <p:cNvPr id="9" name="テキスト ボックス 8"/>
          <p:cNvSpPr txBox="1"/>
          <p:nvPr userDrawn="1"/>
        </p:nvSpPr>
        <p:spPr>
          <a:xfrm>
            <a:off x="8913440" y="6581001"/>
            <a:ext cx="720080" cy="276999"/>
          </a:xfrm>
          <a:prstGeom prst="rect">
            <a:avLst/>
          </a:prstGeom>
          <a:noFill/>
        </p:spPr>
        <p:txBody>
          <a:bodyPr wrap="square" lIns="0" rIns="0" rtlCol="0">
            <a:spAutoFit/>
          </a:bodyPr>
          <a:lstStyle/>
          <a:p>
            <a:pPr algn="r"/>
            <a:fld id="{6DD9FF53-5E75-4890-BA22-699EFFF134BB}" type="slidenum">
              <a:rPr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r"/>
              <a:t>‹#›</a:t>
            </a:fld>
            <a:endPar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プレースホルダ 20"/>
          <p:cNvSpPr>
            <a:spLocks noGrp="1"/>
          </p:cNvSpPr>
          <p:nvPr>
            <p:ph type="body" sz="quarter" idx="14"/>
          </p:nvPr>
        </p:nvSpPr>
        <p:spPr>
          <a:xfrm>
            <a:off x="199710" y="1124744"/>
            <a:ext cx="9505950" cy="5327871"/>
          </a:xfrm>
          <a:prstGeom prst="rect">
            <a:avLst/>
          </a:prstGeom>
        </p:spPr>
        <p:txBody>
          <a:bodyPr/>
          <a:lstStyle>
            <a:lvl1pPr>
              <a:defRPr sz="1600">
                <a:latin typeface="Meiryo UI" panose="020B0604030504040204" pitchFamily="50" charset="-128"/>
                <a:ea typeface="Meiryo UI" panose="020B0604030504040204" pitchFamily="50" charset="-128"/>
                <a:cs typeface="Meiryo UI" panose="020B0604030504040204" pitchFamily="50" charset="-128"/>
              </a:defRPr>
            </a:lvl1pPr>
            <a:lvl2pPr>
              <a:defRPr sz="14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1"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a:t>マスター タイトルの書式設定</a:t>
            </a:r>
            <a:endParaRPr kumimoji="1" lang="ja-JP" altLang="en-US" dirty="0"/>
          </a:p>
        </p:txBody>
      </p:sp>
      <p:sp>
        <p:nvSpPr>
          <p:cNvPr id="12" name="テキスト プレースホルダー 12"/>
          <p:cNvSpPr>
            <a:spLocks noGrp="1"/>
          </p:cNvSpPr>
          <p:nvPr>
            <p:ph type="body" sz="quarter" idx="15"/>
          </p:nvPr>
        </p:nvSpPr>
        <p:spPr>
          <a:xfrm>
            <a:off x="200025" y="549275"/>
            <a:ext cx="9505950" cy="359445"/>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p:txBody>
      </p:sp>
    </p:spTree>
    <p:extLst>
      <p:ext uri="{BB962C8B-B14F-4D97-AF65-F5344CB8AC3E}">
        <p14:creationId xmlns:p14="http://schemas.microsoft.com/office/powerpoint/2010/main" val="280399858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a:t>マスター タイトルの書式設定</a:t>
            </a:r>
            <a:endParaRPr kumimoji="1" lang="ja-JP" altLang="en-US" dirty="0"/>
          </a:p>
        </p:txBody>
      </p:sp>
      <p:sp>
        <p:nvSpPr>
          <p:cNvPr id="5" name="テキスト プレースホルダー 12"/>
          <p:cNvSpPr>
            <a:spLocks noGrp="1"/>
          </p:cNvSpPr>
          <p:nvPr>
            <p:ph type="body" sz="quarter" idx="15"/>
          </p:nvPr>
        </p:nvSpPr>
        <p:spPr>
          <a:xfrm>
            <a:off x="200025"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Tree>
    <p:extLst>
      <p:ext uri="{BB962C8B-B14F-4D97-AF65-F5344CB8AC3E}">
        <p14:creationId xmlns:p14="http://schemas.microsoft.com/office/powerpoint/2010/main" val="27954475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プロフィール">
    <p:spTree>
      <p:nvGrpSpPr>
        <p:cNvPr id="1" name=""/>
        <p:cNvGrpSpPr/>
        <p:nvPr/>
      </p:nvGrpSpPr>
      <p:grpSpPr>
        <a:xfrm>
          <a:off x="0" y="0"/>
          <a:ext cx="0" cy="0"/>
          <a:chOff x="0" y="0"/>
          <a:chExt cx="0" cy="0"/>
        </a:xfrm>
      </p:grpSpPr>
      <p:graphicFrame>
        <p:nvGraphicFramePr>
          <p:cNvPr id="4" name="Group 3"/>
          <p:cNvGraphicFramePr>
            <a:graphicFrameLocks noGrp="1"/>
          </p:cNvGraphicFramePr>
          <p:nvPr userDrawn="1"/>
        </p:nvGraphicFramePr>
        <p:xfrm>
          <a:off x="200025" y="1340768"/>
          <a:ext cx="9505950" cy="5113213"/>
        </p:xfrm>
        <a:graphic>
          <a:graphicData uri="http://schemas.openxmlformats.org/drawingml/2006/table">
            <a:tbl>
              <a:tblPr/>
              <a:tblGrid>
                <a:gridCol w="4139688">
                  <a:extLst>
                    <a:ext uri="{9D8B030D-6E8A-4147-A177-3AD203B41FA5}">
                      <a16:colId xmlns:a16="http://schemas.microsoft.com/office/drawing/2014/main" val="20000"/>
                    </a:ext>
                  </a:extLst>
                </a:gridCol>
                <a:gridCol w="5366262">
                  <a:extLst>
                    <a:ext uri="{9D8B030D-6E8A-4147-A177-3AD203B41FA5}">
                      <a16:colId xmlns:a16="http://schemas.microsoft.com/office/drawing/2014/main" val="20001"/>
                    </a:ext>
                  </a:extLst>
                </a:gridCol>
              </a:tblGrid>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経歴</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主要プロジェクト</a:t>
                      </a:r>
                    </a:p>
                  </a:txBody>
                  <a:tcPr marL="152400" marT="95250" marB="95250" anchor="ctr"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1699486">
                <a:tc>
                  <a:txBody>
                    <a:bodyPr/>
                    <a:lstStyle/>
                    <a:p>
                      <a:pPr marL="0" marR="0" lvl="0" indent="0" algn="just" defTabSz="863600" rtl="0" eaLnBrk="1" fontAlgn="base" latinLnBrk="0" hangingPunct="1">
                        <a:lnSpc>
                          <a:spcPct val="100000"/>
                        </a:lnSpc>
                        <a:spcBef>
                          <a:spcPct val="25000"/>
                        </a:spcBef>
                        <a:spcAft>
                          <a:spcPct val="0"/>
                        </a:spcAft>
                        <a:buClr>
                          <a:schemeClr val="bg2"/>
                        </a:buClr>
                        <a:buSzTx/>
                        <a:buFont typeface="Wingdings" pitchFamily="2" charset="2"/>
                        <a:buNone/>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just" defTabSz="863600" rtl="0" eaLnBrk="1" fontAlgn="base" latinLnBrk="0" hangingPunct="1">
                        <a:lnSpc>
                          <a:spcPct val="100000"/>
                        </a:lnSpc>
                        <a:spcBef>
                          <a:spcPct val="25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専門</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vMerge="1">
                  <a:txBody>
                    <a:bodyPr/>
                    <a:lstStyle/>
                    <a:p>
                      <a:endParaRPr kumimoji="1" lang="ja-JP" altLang="en-US"/>
                    </a:p>
                  </a:txBody>
                  <a:tcPr/>
                </a:tc>
                <a:extLst>
                  <a:ext uri="{0D108BD9-81ED-4DB2-BD59-A6C34878D82A}">
                    <a16:rowId xmlns:a16="http://schemas.microsoft.com/office/drawing/2014/main" val="10002"/>
                  </a:ext>
                </a:extLst>
              </a:tr>
              <a:tr h="2660533">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Char char="n"/>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extLst>
                  <a:ext uri="{0D108BD9-81ED-4DB2-BD59-A6C34878D82A}">
                    <a16:rowId xmlns:a16="http://schemas.microsoft.com/office/drawing/2014/main" val="10003"/>
                  </a:ext>
                </a:extLst>
              </a:tr>
            </a:tbl>
          </a:graphicData>
        </a:graphic>
      </p:graphicFrame>
      <p:sp>
        <p:nvSpPr>
          <p:cNvPr id="5" name="テキスト プレースホルダ 20"/>
          <p:cNvSpPr>
            <a:spLocks noGrp="1"/>
          </p:cNvSpPr>
          <p:nvPr>
            <p:ph type="body" sz="quarter" idx="14"/>
          </p:nvPr>
        </p:nvSpPr>
        <p:spPr>
          <a:xfrm>
            <a:off x="272480" y="1772816"/>
            <a:ext cx="3960440" cy="1512168"/>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6" name="テキスト プレースホルダ 20"/>
          <p:cNvSpPr>
            <a:spLocks noGrp="1"/>
          </p:cNvSpPr>
          <p:nvPr>
            <p:ph type="body" sz="quarter" idx="15"/>
          </p:nvPr>
        </p:nvSpPr>
        <p:spPr>
          <a:xfrm>
            <a:off x="272480" y="3861048"/>
            <a:ext cx="3960440" cy="2520280"/>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7" name="テキスト プレースホルダ 20"/>
          <p:cNvSpPr>
            <a:spLocks noGrp="1"/>
          </p:cNvSpPr>
          <p:nvPr>
            <p:ph type="body" sz="quarter" idx="16"/>
          </p:nvPr>
        </p:nvSpPr>
        <p:spPr>
          <a:xfrm>
            <a:off x="4448944" y="1772815"/>
            <a:ext cx="5184576" cy="4608513"/>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056849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blank" preserve="1">
  <p:cSld name="NRIロゴ">
    <p:spTree>
      <p:nvGrpSpPr>
        <p:cNvPr id="1" name=""/>
        <p:cNvGrpSpPr/>
        <p:nvPr/>
      </p:nvGrpSpPr>
      <p:grpSpPr>
        <a:xfrm>
          <a:off x="0" y="0"/>
          <a:ext cx="0" cy="0"/>
          <a:chOff x="0" y="0"/>
          <a:chExt cx="0" cy="0"/>
        </a:xfrm>
      </p:grpSpPr>
      <p:grpSp>
        <p:nvGrpSpPr>
          <p:cNvPr id="32" name="グループ化 31"/>
          <p:cNvGrpSpPr>
            <a:grpSpLocks noChangeAspect="1"/>
          </p:cNvGrpSpPr>
          <p:nvPr userDrawn="1"/>
        </p:nvGrpSpPr>
        <p:grpSpPr>
          <a:xfrm>
            <a:off x="2216696" y="1917120"/>
            <a:ext cx="5409096" cy="2592000"/>
            <a:chOff x="539552" y="3284984"/>
            <a:chExt cx="6537211" cy="3132584"/>
          </a:xfrm>
        </p:grpSpPr>
        <p:pic>
          <p:nvPicPr>
            <p:cNvPr id="33"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4" name="Freeform 290"/>
            <p:cNvSpPr>
              <a:spLocks noChangeAspect="1"/>
            </p:cNvSpPr>
            <p:nvPr userDrawn="1"/>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5" name="Freeform 291"/>
            <p:cNvSpPr>
              <a:spLocks noChangeAspect="1"/>
            </p:cNvSpPr>
            <p:nvPr userDrawn="1"/>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6" name="Freeform 292"/>
            <p:cNvSpPr>
              <a:spLocks noChangeAspect="1"/>
            </p:cNvSpPr>
            <p:nvPr userDrawn="1"/>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 name="Freeform 293"/>
            <p:cNvSpPr>
              <a:spLocks noChangeAspect="1"/>
            </p:cNvSpPr>
            <p:nvPr userDrawn="1"/>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 name="Rectangle 294"/>
            <p:cNvSpPr>
              <a:spLocks noChangeAspect="1" noChangeArrowheads="1"/>
            </p:cNvSpPr>
            <p:nvPr userDrawn="1"/>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dirty="0">
                <a:solidFill>
                  <a:prstClr val="black"/>
                </a:solidFill>
              </a:endParaRPr>
            </a:p>
          </p:txBody>
        </p:sp>
        <p:sp>
          <p:nvSpPr>
            <p:cNvPr id="39" name="Freeform 295"/>
            <p:cNvSpPr>
              <a:spLocks noChangeAspect="1"/>
            </p:cNvSpPr>
            <p:nvPr userDrawn="1"/>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0" name="Freeform 296"/>
            <p:cNvSpPr>
              <a:spLocks noChangeAspect="1"/>
            </p:cNvSpPr>
            <p:nvPr userDrawn="1"/>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1" name="Freeform 297"/>
            <p:cNvSpPr>
              <a:spLocks noChangeAspect="1" noEditPoints="1"/>
            </p:cNvSpPr>
            <p:nvPr userDrawn="1"/>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2" name="Freeform 298"/>
            <p:cNvSpPr>
              <a:spLocks noChangeAspect="1" noEditPoints="1"/>
            </p:cNvSpPr>
            <p:nvPr userDrawn="1"/>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3" name="Freeform 299"/>
            <p:cNvSpPr>
              <a:spLocks noChangeAspect="1" noEditPoints="1"/>
            </p:cNvSpPr>
            <p:nvPr userDrawn="1"/>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4" name="Freeform 300"/>
            <p:cNvSpPr>
              <a:spLocks noChangeAspect="1"/>
            </p:cNvSpPr>
            <p:nvPr userDrawn="1"/>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5" name="Freeform 301"/>
            <p:cNvSpPr>
              <a:spLocks noChangeAspect="1"/>
            </p:cNvSpPr>
            <p:nvPr userDrawn="1"/>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6" name="Freeform 302"/>
            <p:cNvSpPr>
              <a:spLocks noChangeAspect="1"/>
            </p:cNvSpPr>
            <p:nvPr userDrawn="1"/>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7" name="Freeform 303"/>
            <p:cNvSpPr>
              <a:spLocks noChangeAspect="1" noEditPoints="1"/>
            </p:cNvSpPr>
            <p:nvPr userDrawn="1"/>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8" name="Freeform 304"/>
            <p:cNvSpPr>
              <a:spLocks noChangeAspect="1" noEditPoints="1"/>
            </p:cNvSpPr>
            <p:nvPr userDrawn="1"/>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9" name="Freeform 305"/>
            <p:cNvSpPr>
              <a:spLocks noChangeAspect="1" noEditPoints="1"/>
            </p:cNvSpPr>
            <p:nvPr userDrawn="1"/>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0" name="Freeform 306"/>
            <p:cNvSpPr>
              <a:spLocks noChangeAspect="1" noEditPoints="1"/>
            </p:cNvSpPr>
            <p:nvPr userDrawn="1"/>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1" name="Freeform 307"/>
            <p:cNvSpPr>
              <a:spLocks noChangeAspect="1"/>
            </p:cNvSpPr>
            <p:nvPr userDrawn="1"/>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2" name="Freeform 308"/>
            <p:cNvSpPr>
              <a:spLocks noChangeAspect="1"/>
            </p:cNvSpPr>
            <p:nvPr userDrawn="1"/>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3" name="Freeform 309"/>
            <p:cNvSpPr>
              <a:spLocks noChangeAspect="1"/>
            </p:cNvSpPr>
            <p:nvPr userDrawn="1"/>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4" name="Freeform 310"/>
            <p:cNvSpPr>
              <a:spLocks noChangeAspect="1"/>
            </p:cNvSpPr>
            <p:nvPr userDrawn="1"/>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5" name="Freeform 311"/>
            <p:cNvSpPr>
              <a:spLocks noChangeAspect="1"/>
            </p:cNvSpPr>
            <p:nvPr userDrawn="1"/>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6" name="Freeform 312"/>
            <p:cNvSpPr>
              <a:spLocks noChangeAspect="1"/>
            </p:cNvSpPr>
            <p:nvPr userDrawn="1"/>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7" name="Freeform 313"/>
            <p:cNvSpPr>
              <a:spLocks noChangeAspect="1"/>
            </p:cNvSpPr>
            <p:nvPr userDrawn="1"/>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8" name="Freeform 314"/>
            <p:cNvSpPr>
              <a:spLocks noChangeAspect="1"/>
            </p:cNvSpPr>
            <p:nvPr userDrawn="1"/>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9" name="Freeform 315"/>
            <p:cNvSpPr>
              <a:spLocks noChangeAspect="1" noEditPoints="1"/>
            </p:cNvSpPr>
            <p:nvPr userDrawn="1"/>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val="28750197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a:t>マスター タイトルの書式設定</a:t>
            </a:r>
            <a:endParaRPr kumimoji="1" lang="ja-JP" altLang="en-US" dirty="0"/>
          </a:p>
        </p:txBody>
      </p:sp>
      <p:sp>
        <p:nvSpPr>
          <p:cNvPr id="21" name="テキスト プレースホルダ 20"/>
          <p:cNvSpPr>
            <a:spLocks noGrp="1"/>
          </p:cNvSpPr>
          <p:nvPr>
            <p:ph type="body" sz="quarter" idx="14"/>
          </p:nvPr>
        </p:nvSpPr>
        <p:spPr>
          <a:xfrm>
            <a:off x="200025" y="1556740"/>
            <a:ext cx="9505950" cy="1296196"/>
          </a:xfrm>
          <a:prstGeom prst="rect">
            <a:avLst/>
          </a:prstGeom>
        </p:spPr>
        <p:txBody>
          <a:bodyPr/>
          <a:lstStyle>
            <a:lvl1pPr>
              <a:defRPr sz="1600">
                <a:latin typeface="+mn-lt"/>
                <a:ea typeface="+mn-ea"/>
              </a:defRPr>
            </a:lvl1pPr>
            <a:lvl2pPr>
              <a:defRPr sz="1400">
                <a:latin typeface="+mn-lt"/>
                <a:ea typeface="+mn-ea"/>
              </a:defRPr>
            </a:lvl2pPr>
            <a:lvl3pPr>
              <a:defRPr sz="1400">
                <a:latin typeface="+mn-lt"/>
                <a:ea typeface="+mn-ea"/>
              </a:defRPr>
            </a:lvl3pPr>
            <a:lvl4pPr>
              <a:defRPr sz="1200">
                <a:latin typeface="+mn-lt"/>
                <a:ea typeface="+mn-ea"/>
              </a:defRPr>
            </a:lvl4pPr>
            <a:lvl5pPr>
              <a:defRPr sz="1200">
                <a:latin typeface="+mn-lt"/>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3" name="テキスト プレースホルダー 12"/>
          <p:cNvSpPr>
            <a:spLocks noGrp="1"/>
          </p:cNvSpPr>
          <p:nvPr>
            <p:ph type="body" sz="quarter" idx="15"/>
          </p:nvPr>
        </p:nvSpPr>
        <p:spPr>
          <a:xfrm>
            <a:off x="200025"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Tree>
    <p:extLst>
      <p:ext uri="{BB962C8B-B14F-4D97-AF65-F5344CB8AC3E}">
        <p14:creationId xmlns:p14="http://schemas.microsoft.com/office/powerpoint/2010/main" val="17702399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_標準">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ja-JP" altLang="en-US"/>
              <a:t>マスタ タイトルの書式設定</a:t>
            </a:r>
          </a:p>
        </p:txBody>
      </p:sp>
      <p:sp>
        <p:nvSpPr>
          <p:cNvPr id="21" name="テキスト プレースホルダ 20"/>
          <p:cNvSpPr>
            <a:spLocks noGrp="1"/>
          </p:cNvSpPr>
          <p:nvPr>
            <p:ph type="body" sz="quarter" idx="14"/>
          </p:nvPr>
        </p:nvSpPr>
        <p:spPr>
          <a:xfrm>
            <a:off x="200025" y="1484784"/>
            <a:ext cx="9505950" cy="5112866"/>
          </a:xfrm>
          <a:prstGeom prst="rect">
            <a:avLst/>
          </a:prstGeom>
        </p:spPr>
        <p:txBody>
          <a:bodyPr/>
          <a:lstStyle>
            <a:lvl1pPr>
              <a:defRPr sz="1600">
                <a:latin typeface="+mn-ea"/>
                <a:ea typeface="+mn-ea"/>
              </a:defRPr>
            </a:lvl1pPr>
            <a:lvl2pPr>
              <a:defRPr sz="14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365540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プロフィール">
    <p:spTree>
      <p:nvGrpSpPr>
        <p:cNvPr id="1" name=""/>
        <p:cNvGrpSpPr/>
        <p:nvPr/>
      </p:nvGrpSpPr>
      <p:grpSpPr>
        <a:xfrm>
          <a:off x="0" y="0"/>
          <a:ext cx="0" cy="0"/>
          <a:chOff x="0" y="0"/>
          <a:chExt cx="0" cy="0"/>
        </a:xfrm>
      </p:grpSpPr>
      <p:graphicFrame>
        <p:nvGraphicFramePr>
          <p:cNvPr id="4" name="Group 3"/>
          <p:cNvGraphicFramePr>
            <a:graphicFrameLocks noGrp="1"/>
          </p:cNvGraphicFramePr>
          <p:nvPr userDrawn="1">
            <p:extLst>
              <p:ext uri="{D42A27DB-BD31-4B8C-83A1-F6EECF244321}">
                <p14:modId xmlns:p14="http://schemas.microsoft.com/office/powerpoint/2010/main" val="383152616"/>
              </p:ext>
            </p:extLst>
          </p:nvPr>
        </p:nvGraphicFramePr>
        <p:xfrm>
          <a:off x="200025" y="1340768"/>
          <a:ext cx="9505950" cy="5113213"/>
        </p:xfrm>
        <a:graphic>
          <a:graphicData uri="http://schemas.openxmlformats.org/drawingml/2006/table">
            <a:tbl>
              <a:tblPr/>
              <a:tblGrid>
                <a:gridCol w="4139688">
                  <a:extLst>
                    <a:ext uri="{9D8B030D-6E8A-4147-A177-3AD203B41FA5}">
                      <a16:colId xmlns:a16="http://schemas.microsoft.com/office/drawing/2014/main" val="20000"/>
                    </a:ext>
                  </a:extLst>
                </a:gridCol>
                <a:gridCol w="5366262">
                  <a:extLst>
                    <a:ext uri="{9D8B030D-6E8A-4147-A177-3AD203B41FA5}">
                      <a16:colId xmlns:a16="http://schemas.microsoft.com/office/drawing/2014/main" val="20001"/>
                    </a:ext>
                  </a:extLst>
                </a:gridCol>
              </a:tblGrid>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経歴</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主要プロジェクト</a:t>
                      </a:r>
                    </a:p>
                  </a:txBody>
                  <a:tcPr marL="152400" marT="95250" marB="95250" anchor="ctr"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1699486">
                <a:tc>
                  <a:txBody>
                    <a:bodyPr/>
                    <a:lstStyle/>
                    <a:p>
                      <a:pPr marL="0" marR="0" lvl="0" indent="0" algn="just" defTabSz="863600" rtl="0" eaLnBrk="1" fontAlgn="base" latinLnBrk="0" hangingPunct="1">
                        <a:lnSpc>
                          <a:spcPct val="100000"/>
                        </a:lnSpc>
                        <a:spcBef>
                          <a:spcPct val="25000"/>
                        </a:spcBef>
                        <a:spcAft>
                          <a:spcPct val="0"/>
                        </a:spcAft>
                        <a:buClr>
                          <a:schemeClr val="bg2"/>
                        </a:buClr>
                        <a:buSzTx/>
                        <a:buFont typeface="Wingdings" pitchFamily="2" charset="2"/>
                        <a:buNone/>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just" defTabSz="863600" rtl="0" eaLnBrk="1" fontAlgn="base" latinLnBrk="0" hangingPunct="1">
                        <a:lnSpc>
                          <a:spcPct val="100000"/>
                        </a:lnSpc>
                        <a:spcBef>
                          <a:spcPct val="25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専門</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vMerge="1">
                  <a:txBody>
                    <a:bodyPr/>
                    <a:lstStyle/>
                    <a:p>
                      <a:endParaRPr kumimoji="1" lang="ja-JP" altLang="en-US"/>
                    </a:p>
                  </a:txBody>
                  <a:tcPr/>
                </a:tc>
                <a:extLst>
                  <a:ext uri="{0D108BD9-81ED-4DB2-BD59-A6C34878D82A}">
                    <a16:rowId xmlns:a16="http://schemas.microsoft.com/office/drawing/2014/main" val="10002"/>
                  </a:ext>
                </a:extLst>
              </a:tr>
              <a:tr h="2660533">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Char char="n"/>
                        <a:tabLst/>
                      </a:pPr>
                      <a:endParaRPr kumimoji="1" lang="ja-JP" altLang="ja-JP" sz="1000" b="0" i="0" u="none" strike="noStrike" cap="none" normalizeH="0" baseline="0" dirty="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extLst>
                  <a:ext uri="{0D108BD9-81ED-4DB2-BD59-A6C34878D82A}">
                    <a16:rowId xmlns:a16="http://schemas.microsoft.com/office/drawing/2014/main" val="10003"/>
                  </a:ext>
                </a:extLst>
              </a:tr>
            </a:tbl>
          </a:graphicData>
        </a:graphic>
      </p:graphicFrame>
      <p:sp>
        <p:nvSpPr>
          <p:cNvPr id="5" name="テキスト プレースホルダ 20"/>
          <p:cNvSpPr>
            <a:spLocks noGrp="1"/>
          </p:cNvSpPr>
          <p:nvPr>
            <p:ph type="body" sz="quarter" idx="14"/>
          </p:nvPr>
        </p:nvSpPr>
        <p:spPr>
          <a:xfrm>
            <a:off x="272480" y="1772816"/>
            <a:ext cx="3960440" cy="1512168"/>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p:txBody>
      </p:sp>
      <p:sp>
        <p:nvSpPr>
          <p:cNvPr id="6" name="テキスト プレースホルダ 20"/>
          <p:cNvSpPr>
            <a:spLocks noGrp="1"/>
          </p:cNvSpPr>
          <p:nvPr>
            <p:ph type="body" sz="quarter" idx="15"/>
          </p:nvPr>
        </p:nvSpPr>
        <p:spPr>
          <a:xfrm>
            <a:off x="272480" y="3861048"/>
            <a:ext cx="3960440" cy="2520280"/>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p:txBody>
      </p:sp>
      <p:sp>
        <p:nvSpPr>
          <p:cNvPr id="7" name="テキスト プレースホルダ 20"/>
          <p:cNvSpPr>
            <a:spLocks noGrp="1"/>
          </p:cNvSpPr>
          <p:nvPr>
            <p:ph type="body" sz="quarter" idx="16"/>
          </p:nvPr>
        </p:nvSpPr>
        <p:spPr>
          <a:xfrm>
            <a:off x="4448944" y="1772815"/>
            <a:ext cx="5184576" cy="4608513"/>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p:txBody>
      </p:sp>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0569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3.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theme" Target="../theme/theme4.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image" Target="../media/image2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theme" Target="../theme/theme6.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theme" Target="../theme/theme7.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image" Target="../media/image25.emf"/><Relationship Id="rId2" Type="http://schemas.openxmlformats.org/officeDocument/2006/relationships/slideLayout" Target="../slideLayouts/slideLayout75.xml"/><Relationship Id="rId16" Type="http://schemas.openxmlformats.org/officeDocument/2006/relationships/oleObject" Target="../embeddings/oleObject1.bin"/><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tags" Target="../tags/tag1.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タイトル プレースホルダ 16"/>
          <p:cNvSpPr>
            <a:spLocks noGrp="1"/>
          </p:cNvSpPr>
          <p:nvPr>
            <p:ph type="title"/>
          </p:nvPr>
        </p:nvSpPr>
        <p:spPr>
          <a:xfrm>
            <a:off x="200471" y="188640"/>
            <a:ext cx="9505055" cy="1008112"/>
          </a:xfrm>
          <a:prstGeom prst="rect">
            <a:avLst/>
          </a:prstGeom>
        </p:spPr>
        <p:txBody>
          <a:bodyPr vert="horz" lIns="91440" tIns="45720" rIns="91440" bIns="45720" rtlCol="0" anchor="b" anchorCtr="0">
            <a:normAutofit/>
          </a:bodyPr>
          <a:lstStyle/>
          <a:p>
            <a:r>
              <a:rPr kumimoji="1" lang="ja-JP" altLang="en-US" dirty="0"/>
              <a:t>マスタ タイトルの書式設定</a:t>
            </a:r>
          </a:p>
        </p:txBody>
      </p:sp>
      <p:grpSp>
        <p:nvGrpSpPr>
          <p:cNvPr id="4" name="グループ化 3"/>
          <p:cNvGrpSpPr/>
          <p:nvPr userDrawn="1"/>
        </p:nvGrpSpPr>
        <p:grpSpPr>
          <a:xfrm>
            <a:off x="200472" y="6597352"/>
            <a:ext cx="355987" cy="179051"/>
            <a:chOff x="9061509" y="188968"/>
            <a:chExt cx="572011" cy="287704"/>
          </a:xfrm>
          <a:solidFill>
            <a:schemeClr val="accent6"/>
          </a:solidFill>
        </p:grpSpPr>
        <p:sp>
          <p:nvSpPr>
            <p:cNvPr id="19"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20"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14" name="テキスト ボックス 13"/>
          <p:cNvSpPr txBox="1"/>
          <p:nvPr/>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
        <p:nvSpPr>
          <p:cNvPr id="15" name="テキスト ボックス 14"/>
          <p:cNvSpPr txBox="1"/>
          <p:nvPr/>
        </p:nvSpPr>
        <p:spPr>
          <a:xfrm>
            <a:off x="8913440" y="6581001"/>
            <a:ext cx="720080" cy="276999"/>
          </a:xfrm>
          <a:prstGeom prst="rect">
            <a:avLst/>
          </a:prstGeom>
          <a:noFill/>
        </p:spPr>
        <p:txBody>
          <a:bodyPr wrap="square" lIns="0" rIns="0" rtlCol="0">
            <a:spAutoFit/>
          </a:bodyPr>
          <a:lstStyle/>
          <a:p>
            <a:pPr algn="r"/>
            <a:fld id="{6DD9FF53-5E75-4890-BA22-699EFFF134BB}" type="slidenum">
              <a:rPr lang="ja-JP" altLang="en-US" sz="1200">
                <a:solidFill>
                  <a:prstClr val="black"/>
                </a:solidFill>
              </a:rPr>
              <a:pPr algn="r"/>
              <a:t>‹#›</a:t>
            </a:fld>
            <a:endParaRPr lang="ja-JP" altLang="en-US" sz="1200" dirty="0">
              <a:solidFill>
                <a:prstClr val="black"/>
              </a:solidFill>
            </a:endParaRPr>
          </a:p>
        </p:txBody>
      </p:sp>
      <p:sp>
        <p:nvSpPr>
          <p:cNvPr id="10" name="テキスト プレースホルダ 9"/>
          <p:cNvSpPr>
            <a:spLocks noGrp="1"/>
          </p:cNvSpPr>
          <p:nvPr>
            <p:ph type="body" idx="1"/>
          </p:nvPr>
        </p:nvSpPr>
        <p:spPr>
          <a:xfrm>
            <a:off x="200471" y="1484784"/>
            <a:ext cx="9505503" cy="5039840"/>
          </a:xfrm>
          <a:prstGeom prst="rect">
            <a:avLst/>
          </a:prstGeom>
        </p:spPr>
        <p:txBody>
          <a:bodyPr vert="horz" lIns="91440" tIns="45720" rIns="91440" bIns="45720" rtlCol="0">
            <a:no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Line 26"/>
          <p:cNvSpPr>
            <a:spLocks noChangeShapeType="1"/>
          </p:cNvSpPr>
          <p:nvPr userDrawn="1"/>
        </p:nvSpPr>
        <p:spPr bwMode="auto">
          <a:xfrm>
            <a:off x="200471"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Tree>
    <p:extLst>
      <p:ext uri="{BB962C8B-B14F-4D97-AF65-F5344CB8AC3E}">
        <p14:creationId xmlns:p14="http://schemas.microsoft.com/office/powerpoint/2010/main" val="3780788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2" r:id="rId9"/>
    <p:sldLayoutId id="2147483671" r:id="rId10"/>
  </p:sldLayoutIdLst>
  <p:hf hdr="0" dt="0"/>
  <p:txStyles>
    <p:titleStyle>
      <a:lvl1pPr marL="0" marR="0" indent="0" algn="l" defTabSz="914400" rtl="0" eaLnBrk="1" fontAlgn="auto" latinLnBrk="0" hangingPunct="1">
        <a:lnSpc>
          <a:spcPct val="100000"/>
        </a:lnSpc>
        <a:spcBef>
          <a:spcPct val="0"/>
        </a:spcBef>
        <a:spcAft>
          <a:spcPts val="0"/>
        </a:spcAft>
        <a:buClrTx/>
        <a:buSzTx/>
        <a:buFontTx/>
        <a:buNone/>
        <a:tabLst/>
        <a:defRPr kumimoji="1" sz="2000" kern="1200">
          <a:solidFill>
            <a:schemeClr val="tx1"/>
          </a:solidFill>
          <a:latin typeface="HGP創英角ｺﾞｼｯｸUB" pitchFamily="50" charset="-128"/>
          <a:ea typeface="HGP創英角ｺﾞｼｯｸUB" pitchFamily="50" charset="-128"/>
          <a:cs typeface="+mj-cs"/>
        </a:defRPr>
      </a:lvl1pPr>
    </p:titleStyle>
    <p:bodyStyle>
      <a:lvl1pPr marL="187325"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n"/>
        <a:tabLst/>
        <a:defRPr kumimoji="1" sz="1600" kern="1200">
          <a:solidFill>
            <a:schemeClr val="tx1"/>
          </a:solidFill>
          <a:latin typeface="+mn-lt"/>
          <a:ea typeface="+mn-ea"/>
          <a:cs typeface="+mn-cs"/>
        </a:defRPr>
      </a:lvl1pPr>
      <a:lvl2pPr marL="565150"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l"/>
        <a:tabLst/>
        <a:defRPr kumimoji="1" sz="1400" kern="1200">
          <a:solidFill>
            <a:schemeClr val="tx1"/>
          </a:solidFill>
          <a:latin typeface="+mn-lt"/>
          <a:ea typeface="+mn-ea"/>
          <a:cs typeface="+mn-cs"/>
        </a:defRPr>
      </a:lvl2pPr>
      <a:lvl3pPr marL="952500" marR="0" indent="-196850" algn="l" defTabSz="863600" rtl="0" eaLnBrk="1" fontAlgn="base" latinLnBrk="0" hangingPunct="1">
        <a:lnSpc>
          <a:spcPct val="100000"/>
        </a:lnSpc>
        <a:spcBef>
          <a:spcPct val="20000"/>
        </a:spcBef>
        <a:spcAft>
          <a:spcPct val="0"/>
        </a:spcAft>
        <a:buClr>
          <a:schemeClr val="bg1">
            <a:lumMod val="75000"/>
          </a:schemeClr>
        </a:buClr>
        <a:buSzTx/>
        <a:buFontTx/>
        <a:buChar char="▪"/>
        <a:tabLst/>
        <a:defRPr kumimoji="1" sz="1400" kern="1200">
          <a:solidFill>
            <a:schemeClr val="tx1"/>
          </a:solidFill>
          <a:latin typeface="+mn-lt"/>
          <a:ea typeface="+mn-ea"/>
          <a:cs typeface="+mn-cs"/>
        </a:defRPr>
      </a:lvl3pPr>
      <a:lvl4pPr marL="1335088" marR="0" indent="-192088" algn="l" defTabSz="863600" rtl="0" eaLnBrk="1" fontAlgn="base" latinLnBrk="0" hangingPunct="1">
        <a:lnSpc>
          <a:spcPct val="100000"/>
        </a:lnSpc>
        <a:spcBef>
          <a:spcPct val="15000"/>
        </a:spcBef>
        <a:spcAft>
          <a:spcPct val="0"/>
        </a:spcAft>
        <a:buClr>
          <a:schemeClr val="bg1">
            <a:lumMod val="75000"/>
          </a:schemeClr>
        </a:buClr>
        <a:buSzTx/>
        <a:buFontTx/>
        <a:buChar char="▪"/>
        <a:tabLst/>
        <a:defRPr kumimoji="1" sz="1200" kern="1200">
          <a:solidFill>
            <a:schemeClr val="tx1"/>
          </a:solidFill>
          <a:latin typeface="+mn-lt"/>
          <a:ea typeface="+mn-ea"/>
          <a:cs typeface="+mn-cs"/>
        </a:defRPr>
      </a:lvl4pPr>
      <a:lvl5pPr marL="1717675" marR="0" indent="-192088" algn="l" defTabSz="863600" rtl="0" eaLnBrk="1" fontAlgn="base" latinLnBrk="0" hangingPunct="1">
        <a:lnSpc>
          <a:spcPct val="100000"/>
        </a:lnSpc>
        <a:spcBef>
          <a:spcPct val="10000"/>
        </a:spcBef>
        <a:spcAft>
          <a:spcPct val="0"/>
        </a:spcAft>
        <a:buClr>
          <a:schemeClr val="bg1">
            <a:lumMod val="75000"/>
          </a:schemeClr>
        </a:buClr>
        <a:buSzTx/>
        <a:buFontTx/>
        <a:buChar char="▪"/>
        <a:tabLst/>
        <a:defRPr kumimoji="1"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タイトル プレースホルダ 16"/>
          <p:cNvSpPr>
            <a:spLocks noGrp="1"/>
          </p:cNvSpPr>
          <p:nvPr>
            <p:ph type="title"/>
          </p:nvPr>
        </p:nvSpPr>
        <p:spPr>
          <a:xfrm>
            <a:off x="200471" y="188640"/>
            <a:ext cx="9505055" cy="1008112"/>
          </a:xfrm>
          <a:prstGeom prst="rect">
            <a:avLst/>
          </a:prstGeom>
        </p:spPr>
        <p:txBody>
          <a:bodyPr vert="horz" lIns="91440" tIns="45720" rIns="91440" bIns="45720" rtlCol="0" anchor="b" anchorCtr="0">
            <a:normAutofit/>
          </a:bodyPr>
          <a:lstStyle/>
          <a:p>
            <a:r>
              <a:rPr kumimoji="1" lang="ja-JP" altLang="en-US" dirty="0"/>
              <a:t>マスタ タイトルの書式設定</a:t>
            </a:r>
          </a:p>
        </p:txBody>
      </p:sp>
      <p:grpSp>
        <p:nvGrpSpPr>
          <p:cNvPr id="4" name="グループ化 3"/>
          <p:cNvGrpSpPr/>
          <p:nvPr/>
        </p:nvGrpSpPr>
        <p:grpSpPr>
          <a:xfrm>
            <a:off x="200472" y="6597352"/>
            <a:ext cx="355987" cy="179051"/>
            <a:chOff x="9061509" y="188968"/>
            <a:chExt cx="572011" cy="287704"/>
          </a:xfrm>
          <a:solidFill>
            <a:schemeClr val="accent6"/>
          </a:solidFill>
        </p:grpSpPr>
        <p:sp>
          <p:nvSpPr>
            <p:cNvPr id="19"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20"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14" name="テキスト ボックス 13"/>
          <p:cNvSpPr txBox="1"/>
          <p:nvPr/>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a:t>
            </a:r>
            <a:r>
              <a:rPr kumimoji="0" lang="en-US" altLang="ja-JP" sz="800" dirty="0" err="1">
                <a:solidFill>
                  <a:srgbClr val="000000"/>
                </a:solidFill>
                <a:cs typeface="Arial" panose="020B0604020202020204" pitchFamily="34" charset="0"/>
              </a:rPr>
              <a:t>NomuraResearchInstitute,Ltd.Allrightsreserved</a:t>
            </a:r>
            <a:r>
              <a:rPr kumimoji="0" lang="en-US" altLang="ja-JP" sz="800" dirty="0">
                <a:solidFill>
                  <a:srgbClr val="000000"/>
                </a:solidFill>
                <a:cs typeface="Arial" panose="020B0604020202020204" pitchFamily="34" charset="0"/>
              </a:rPr>
              <a:t>.</a:t>
            </a:r>
          </a:p>
        </p:txBody>
      </p:sp>
      <p:sp>
        <p:nvSpPr>
          <p:cNvPr id="15" name="テキスト ボックス 14"/>
          <p:cNvSpPr txBox="1"/>
          <p:nvPr/>
        </p:nvSpPr>
        <p:spPr>
          <a:xfrm>
            <a:off x="8913440" y="6581001"/>
            <a:ext cx="720080" cy="276999"/>
          </a:xfrm>
          <a:prstGeom prst="rect">
            <a:avLst/>
          </a:prstGeom>
          <a:noFill/>
        </p:spPr>
        <p:txBody>
          <a:bodyPr wrap="square" lIns="0" rIns="0" rtlCol="0">
            <a:spAutoFit/>
          </a:bodyPr>
          <a:lstStyle/>
          <a:p>
            <a:pPr algn="r"/>
            <a:fld id="{6DD9FF53-5E75-4890-BA22-699EFFF134BB}" type="slidenum">
              <a:rPr lang="ja-JP" altLang="en-US" sz="1200">
                <a:solidFill>
                  <a:prstClr val="black"/>
                </a:solidFill>
              </a:rPr>
              <a:pPr algn="r"/>
              <a:t>‹#›</a:t>
            </a:fld>
            <a:endParaRPr lang="ja-JP" altLang="en-US" sz="1200" dirty="0">
              <a:solidFill>
                <a:prstClr val="black"/>
              </a:solidFill>
            </a:endParaRPr>
          </a:p>
        </p:txBody>
      </p:sp>
      <p:sp>
        <p:nvSpPr>
          <p:cNvPr id="10" name="テキスト プレースホルダ 9"/>
          <p:cNvSpPr>
            <a:spLocks noGrp="1"/>
          </p:cNvSpPr>
          <p:nvPr>
            <p:ph type="body" idx="1"/>
          </p:nvPr>
        </p:nvSpPr>
        <p:spPr>
          <a:xfrm>
            <a:off x="200471" y="1484784"/>
            <a:ext cx="9505503" cy="5039840"/>
          </a:xfrm>
          <a:prstGeom prst="rect">
            <a:avLst/>
          </a:prstGeom>
        </p:spPr>
        <p:txBody>
          <a:bodyPr vert="horz" lIns="91440" tIns="45720" rIns="91440" bIns="45720" rtlCol="0">
            <a:no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Line 26"/>
          <p:cNvSpPr>
            <a:spLocks noChangeShapeType="1"/>
          </p:cNvSpPr>
          <p:nvPr/>
        </p:nvSpPr>
        <p:spPr bwMode="auto">
          <a:xfrm>
            <a:off x="200471"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Tree>
    <p:extLst>
      <p:ext uri="{BB962C8B-B14F-4D97-AF65-F5344CB8AC3E}">
        <p14:creationId xmlns:p14="http://schemas.microsoft.com/office/powerpoint/2010/main" val="2195291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dt="0"/>
  <p:txStyles>
    <p:titleStyle>
      <a:lvl1pPr marL="0" marR="0" indent="0" algn="l" defTabSz="914400" rtl="0" eaLnBrk="1" fontAlgn="auto" latinLnBrk="0" hangingPunct="1">
        <a:lnSpc>
          <a:spcPct val="100000"/>
        </a:lnSpc>
        <a:spcBef>
          <a:spcPct val="0"/>
        </a:spcBef>
        <a:spcAft>
          <a:spcPts val="0"/>
        </a:spcAft>
        <a:buClrTx/>
        <a:buSzTx/>
        <a:buFontTx/>
        <a:buNone/>
        <a:tabLst/>
        <a:defRPr kumimoji="1" sz="2000" kern="1200">
          <a:solidFill>
            <a:schemeClr val="tx1"/>
          </a:solidFill>
          <a:latin typeface="HGP創英角ｺﾞｼｯｸUB" pitchFamily="50" charset="-128"/>
          <a:ea typeface="HGP創英角ｺﾞｼｯｸUB" pitchFamily="50" charset="-128"/>
          <a:cs typeface="+mj-cs"/>
        </a:defRPr>
      </a:lvl1pPr>
    </p:titleStyle>
    <p:bodyStyle>
      <a:lvl1pPr marL="187325"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n"/>
        <a:tabLst/>
        <a:defRPr kumimoji="1" sz="1600" kern="1200">
          <a:solidFill>
            <a:schemeClr val="tx1"/>
          </a:solidFill>
          <a:latin typeface="+mn-lt"/>
          <a:ea typeface="+mn-ea"/>
          <a:cs typeface="+mn-cs"/>
        </a:defRPr>
      </a:lvl1pPr>
      <a:lvl2pPr marL="565150"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l"/>
        <a:tabLst/>
        <a:defRPr kumimoji="1" sz="1400" kern="1200">
          <a:solidFill>
            <a:schemeClr val="tx1"/>
          </a:solidFill>
          <a:latin typeface="+mn-lt"/>
          <a:ea typeface="+mn-ea"/>
          <a:cs typeface="+mn-cs"/>
        </a:defRPr>
      </a:lvl2pPr>
      <a:lvl3pPr marL="952500" marR="0" indent="-196850" algn="l" defTabSz="863600" rtl="0" eaLnBrk="1" fontAlgn="base" latinLnBrk="0" hangingPunct="1">
        <a:lnSpc>
          <a:spcPct val="100000"/>
        </a:lnSpc>
        <a:spcBef>
          <a:spcPct val="20000"/>
        </a:spcBef>
        <a:spcAft>
          <a:spcPct val="0"/>
        </a:spcAft>
        <a:buClr>
          <a:schemeClr val="bg1">
            <a:lumMod val="75000"/>
          </a:schemeClr>
        </a:buClr>
        <a:buSzTx/>
        <a:buFontTx/>
        <a:buChar char="▪"/>
        <a:tabLst/>
        <a:defRPr kumimoji="1" sz="1400" kern="1200">
          <a:solidFill>
            <a:schemeClr val="tx1"/>
          </a:solidFill>
          <a:latin typeface="+mn-lt"/>
          <a:ea typeface="+mn-ea"/>
          <a:cs typeface="+mn-cs"/>
        </a:defRPr>
      </a:lvl3pPr>
      <a:lvl4pPr marL="1335088" marR="0" indent="-192088" algn="l" defTabSz="863600" rtl="0" eaLnBrk="1" fontAlgn="base" latinLnBrk="0" hangingPunct="1">
        <a:lnSpc>
          <a:spcPct val="100000"/>
        </a:lnSpc>
        <a:spcBef>
          <a:spcPct val="15000"/>
        </a:spcBef>
        <a:spcAft>
          <a:spcPct val="0"/>
        </a:spcAft>
        <a:buClr>
          <a:schemeClr val="bg1">
            <a:lumMod val="75000"/>
          </a:schemeClr>
        </a:buClr>
        <a:buSzTx/>
        <a:buFontTx/>
        <a:buChar char="▪"/>
        <a:tabLst/>
        <a:defRPr kumimoji="1" sz="1200" kern="1200">
          <a:solidFill>
            <a:schemeClr val="tx1"/>
          </a:solidFill>
          <a:latin typeface="+mn-lt"/>
          <a:ea typeface="+mn-ea"/>
          <a:cs typeface="+mn-cs"/>
        </a:defRPr>
      </a:lvl4pPr>
      <a:lvl5pPr marL="1717675" marR="0" indent="-192088" algn="l" defTabSz="863600" rtl="0" eaLnBrk="1" fontAlgn="base" latinLnBrk="0" hangingPunct="1">
        <a:lnSpc>
          <a:spcPct val="100000"/>
        </a:lnSpc>
        <a:spcBef>
          <a:spcPct val="10000"/>
        </a:spcBef>
        <a:spcAft>
          <a:spcPct val="0"/>
        </a:spcAft>
        <a:buClr>
          <a:schemeClr val="bg1">
            <a:lumMod val="75000"/>
          </a:schemeClr>
        </a:buClr>
        <a:buSzTx/>
        <a:buFontTx/>
        <a:buChar char="▪"/>
        <a:tabLst/>
        <a:defRPr kumimoji="1"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タイトル プレースホルダ 16"/>
          <p:cNvSpPr>
            <a:spLocks noGrp="1"/>
          </p:cNvSpPr>
          <p:nvPr>
            <p:ph type="title"/>
          </p:nvPr>
        </p:nvSpPr>
        <p:spPr>
          <a:xfrm>
            <a:off x="200474" y="188640"/>
            <a:ext cx="9505055" cy="1008112"/>
          </a:xfrm>
          <a:prstGeom prst="rect">
            <a:avLst/>
          </a:prstGeom>
        </p:spPr>
        <p:txBody>
          <a:bodyPr vert="horz" lIns="91440" tIns="45720" rIns="91440" bIns="45720" rtlCol="0" anchor="b" anchorCtr="0">
            <a:normAutofit/>
          </a:bodyPr>
          <a:lstStyle/>
          <a:p>
            <a:r>
              <a:rPr kumimoji="1" lang="ja-JP" altLang="en-US" dirty="0"/>
              <a:t>マスタ タイトルの書式設定</a:t>
            </a:r>
          </a:p>
        </p:txBody>
      </p:sp>
      <p:sp>
        <p:nvSpPr>
          <p:cNvPr id="15" name="テキスト ボックス 14"/>
          <p:cNvSpPr txBox="1"/>
          <p:nvPr/>
        </p:nvSpPr>
        <p:spPr>
          <a:xfrm>
            <a:off x="8913442" y="6581005"/>
            <a:ext cx="720080" cy="262829"/>
          </a:xfrm>
          <a:prstGeom prst="rect">
            <a:avLst/>
          </a:prstGeom>
          <a:noFill/>
        </p:spPr>
        <p:txBody>
          <a:bodyPr wrap="square" lIns="0" rIns="0" rtlCol="0">
            <a:spAutoFit/>
          </a:bodyPr>
          <a:lstStyle/>
          <a:p>
            <a:pPr algn="r"/>
            <a:fld id="{6DD9FF53-5E75-4890-BA22-699EFFF134BB}" type="slidenum">
              <a:rPr lang="ja-JP" altLang="en-US" sz="1108">
                <a:solidFill>
                  <a:prstClr val="black"/>
                </a:solidFill>
              </a:rPr>
              <a:pPr algn="r"/>
              <a:t>‹#›</a:t>
            </a:fld>
            <a:endParaRPr lang="ja-JP" altLang="en-US" sz="1108" dirty="0">
              <a:solidFill>
                <a:prstClr val="black"/>
              </a:solidFill>
            </a:endParaRPr>
          </a:p>
        </p:txBody>
      </p:sp>
      <p:sp>
        <p:nvSpPr>
          <p:cNvPr id="10" name="テキスト プレースホルダ 9"/>
          <p:cNvSpPr>
            <a:spLocks noGrp="1"/>
          </p:cNvSpPr>
          <p:nvPr>
            <p:ph type="body" idx="1"/>
          </p:nvPr>
        </p:nvSpPr>
        <p:spPr>
          <a:xfrm>
            <a:off x="200473" y="1484784"/>
            <a:ext cx="9505503" cy="5039840"/>
          </a:xfrm>
          <a:prstGeom prst="rect">
            <a:avLst/>
          </a:prstGeom>
        </p:spPr>
        <p:txBody>
          <a:bodyPr vert="horz" lIns="91440" tIns="45720" rIns="91440" bIns="45720" rtlCol="0">
            <a:no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Line 26"/>
          <p:cNvSpPr>
            <a:spLocks noChangeShapeType="1"/>
          </p:cNvSpPr>
          <p:nvPr/>
        </p:nvSpPr>
        <p:spPr bwMode="auto">
          <a:xfrm>
            <a:off x="200473" y="1340688"/>
            <a:ext cx="9505503" cy="0"/>
          </a:xfrm>
          <a:prstGeom prst="line">
            <a:avLst/>
          </a:prstGeom>
          <a:noFill/>
          <a:ln w="3175">
            <a:solidFill>
              <a:schemeClr val="bg2"/>
            </a:solidFill>
            <a:prstDash val="solid"/>
            <a:round/>
            <a:headEnd/>
            <a:tailEnd/>
          </a:ln>
          <a:effectLst/>
        </p:spPr>
        <p:txBody>
          <a:bodyPr/>
          <a:lstStyle/>
          <a:p>
            <a:pPr>
              <a:defRPr/>
            </a:pPr>
            <a:endParaRPr lang="ja-JP" altLang="en-US" sz="1800" dirty="0">
              <a:solidFill>
                <a:prstClr val="black"/>
              </a:solidFill>
            </a:endParaRPr>
          </a:p>
        </p:txBody>
      </p:sp>
    </p:spTree>
    <p:extLst>
      <p:ext uri="{BB962C8B-B14F-4D97-AF65-F5344CB8AC3E}">
        <p14:creationId xmlns:p14="http://schemas.microsoft.com/office/powerpoint/2010/main" val="26775990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marL="0" marR="0" indent="0" algn="l" defTabSz="844083" rtl="0" eaLnBrk="1" fontAlgn="auto" latinLnBrk="0" hangingPunct="1">
        <a:lnSpc>
          <a:spcPct val="100000"/>
        </a:lnSpc>
        <a:spcBef>
          <a:spcPct val="0"/>
        </a:spcBef>
        <a:spcAft>
          <a:spcPts val="0"/>
        </a:spcAft>
        <a:buClrTx/>
        <a:buSzTx/>
        <a:buFontTx/>
        <a:buNone/>
        <a:tabLst/>
        <a:defRPr kumimoji="1" sz="1846" kern="1200">
          <a:solidFill>
            <a:schemeClr val="tx1"/>
          </a:solidFill>
          <a:latin typeface="HGP創英角ｺﾞｼｯｸUB" pitchFamily="50" charset="-128"/>
          <a:ea typeface="HGP創英角ｺﾞｼｯｸUB" pitchFamily="50" charset="-128"/>
          <a:cs typeface="+mj-cs"/>
        </a:defRPr>
      </a:lvl1pPr>
    </p:titleStyle>
    <p:bodyStyle>
      <a:lvl1pPr marL="172920" marR="0" indent="-172920" algn="l" defTabSz="797189" rtl="0" eaLnBrk="1" fontAlgn="base" latinLnBrk="0" hangingPunct="1">
        <a:lnSpc>
          <a:spcPct val="100000"/>
        </a:lnSpc>
        <a:spcBef>
          <a:spcPct val="30000"/>
        </a:spcBef>
        <a:spcAft>
          <a:spcPct val="0"/>
        </a:spcAft>
        <a:buClr>
          <a:schemeClr val="bg1">
            <a:lumMod val="75000"/>
          </a:schemeClr>
        </a:buClr>
        <a:buSzTx/>
        <a:buFont typeface="Wingdings" pitchFamily="2" charset="2"/>
        <a:buChar char="n"/>
        <a:tabLst/>
        <a:defRPr kumimoji="1" sz="1477" b="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521690" marR="0" indent="-172920" algn="l" defTabSz="797189" rtl="0" eaLnBrk="1" fontAlgn="base" latinLnBrk="0" hangingPunct="1">
        <a:lnSpc>
          <a:spcPct val="100000"/>
        </a:lnSpc>
        <a:spcBef>
          <a:spcPct val="30000"/>
        </a:spcBef>
        <a:spcAft>
          <a:spcPct val="0"/>
        </a:spcAft>
        <a:buClr>
          <a:schemeClr val="bg1">
            <a:lumMod val="75000"/>
          </a:schemeClr>
        </a:buClr>
        <a:buSzTx/>
        <a:buFont typeface="Wingdings" pitchFamily="2" charset="2"/>
        <a:buChar char="l"/>
        <a:tabLst/>
        <a:defRPr kumimoji="1" sz="1292" b="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879253" marR="0" indent="-181712" algn="l" defTabSz="797189" rtl="0" eaLnBrk="1" fontAlgn="base" latinLnBrk="0" hangingPunct="1">
        <a:lnSpc>
          <a:spcPct val="100000"/>
        </a:lnSpc>
        <a:spcBef>
          <a:spcPct val="20000"/>
        </a:spcBef>
        <a:spcAft>
          <a:spcPct val="0"/>
        </a:spcAft>
        <a:buClr>
          <a:schemeClr val="bg1">
            <a:lumMod val="75000"/>
          </a:schemeClr>
        </a:buClr>
        <a:buSzTx/>
        <a:buFontTx/>
        <a:buChar char="▪"/>
        <a:tabLst/>
        <a:defRPr kumimoji="1" sz="1292" b="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232420" marR="0" indent="-177316" algn="l" defTabSz="797189" rtl="0" eaLnBrk="1" fontAlgn="base" latinLnBrk="0" hangingPunct="1">
        <a:lnSpc>
          <a:spcPct val="100000"/>
        </a:lnSpc>
        <a:spcBef>
          <a:spcPct val="15000"/>
        </a:spcBef>
        <a:spcAft>
          <a:spcPct val="0"/>
        </a:spcAft>
        <a:buClr>
          <a:schemeClr val="bg1">
            <a:lumMod val="75000"/>
          </a:schemeClr>
        </a:buClr>
        <a:buSzTx/>
        <a:buFontTx/>
        <a:buChar char="▪"/>
        <a:tabLst/>
        <a:defRPr kumimoji="1" sz="1108" b="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1585586" marR="0" indent="-177316" algn="l" defTabSz="797189" rtl="0" eaLnBrk="1" fontAlgn="base" latinLnBrk="0" hangingPunct="1">
        <a:lnSpc>
          <a:spcPct val="100000"/>
        </a:lnSpc>
        <a:spcBef>
          <a:spcPct val="10000"/>
        </a:spcBef>
        <a:spcAft>
          <a:spcPct val="0"/>
        </a:spcAft>
        <a:buClr>
          <a:schemeClr val="bg1">
            <a:lumMod val="75000"/>
          </a:schemeClr>
        </a:buClr>
        <a:buSzTx/>
        <a:buFontTx/>
        <a:buChar char="▪"/>
        <a:tabLst/>
        <a:defRPr kumimoji="1" sz="1108" b="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321227"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9pPr>
    </p:bodyStyle>
    <p:otherStyle>
      <a:defPPr>
        <a:defRPr lang="ja-JP"/>
      </a:defPPr>
      <a:lvl1pPr marL="0" algn="l" defTabSz="844083" rtl="0" eaLnBrk="1" latinLnBrk="0" hangingPunct="1">
        <a:defRPr kumimoji="1" sz="1662" kern="1200">
          <a:solidFill>
            <a:schemeClr val="tx1"/>
          </a:solidFill>
          <a:latin typeface="+mn-lt"/>
          <a:ea typeface="+mn-ea"/>
          <a:cs typeface="+mn-cs"/>
        </a:defRPr>
      </a:lvl1pPr>
      <a:lvl2pPr marL="422041" algn="l" defTabSz="844083" rtl="0" eaLnBrk="1" latinLnBrk="0" hangingPunct="1">
        <a:defRPr kumimoji="1" sz="1662" kern="1200">
          <a:solidFill>
            <a:schemeClr val="tx1"/>
          </a:solidFill>
          <a:latin typeface="+mn-lt"/>
          <a:ea typeface="+mn-ea"/>
          <a:cs typeface="+mn-cs"/>
        </a:defRPr>
      </a:lvl2pPr>
      <a:lvl3pPr marL="844083" algn="l" defTabSz="844083" rtl="0" eaLnBrk="1" latinLnBrk="0" hangingPunct="1">
        <a:defRPr kumimoji="1" sz="1662" kern="1200">
          <a:solidFill>
            <a:schemeClr val="tx1"/>
          </a:solidFill>
          <a:latin typeface="+mn-lt"/>
          <a:ea typeface="+mn-ea"/>
          <a:cs typeface="+mn-cs"/>
        </a:defRPr>
      </a:lvl3pPr>
      <a:lvl4pPr marL="1266124" algn="l" defTabSz="844083" rtl="0" eaLnBrk="1" latinLnBrk="0" hangingPunct="1">
        <a:defRPr kumimoji="1" sz="1662" kern="1200">
          <a:solidFill>
            <a:schemeClr val="tx1"/>
          </a:solidFill>
          <a:latin typeface="+mn-lt"/>
          <a:ea typeface="+mn-ea"/>
          <a:cs typeface="+mn-cs"/>
        </a:defRPr>
      </a:lvl4pPr>
      <a:lvl5pPr marL="1688165" algn="l" defTabSz="844083" rtl="0" eaLnBrk="1" latinLnBrk="0" hangingPunct="1">
        <a:defRPr kumimoji="1" sz="1662" kern="1200">
          <a:solidFill>
            <a:schemeClr val="tx1"/>
          </a:solidFill>
          <a:latin typeface="+mn-lt"/>
          <a:ea typeface="+mn-ea"/>
          <a:cs typeface="+mn-cs"/>
        </a:defRPr>
      </a:lvl5pPr>
      <a:lvl6pPr marL="2110207" algn="l" defTabSz="844083" rtl="0" eaLnBrk="1" latinLnBrk="0" hangingPunct="1">
        <a:defRPr kumimoji="1" sz="1662" kern="1200">
          <a:solidFill>
            <a:schemeClr val="tx1"/>
          </a:solidFill>
          <a:latin typeface="+mn-lt"/>
          <a:ea typeface="+mn-ea"/>
          <a:cs typeface="+mn-cs"/>
        </a:defRPr>
      </a:lvl6pPr>
      <a:lvl7pPr marL="2532248" algn="l" defTabSz="844083" rtl="0" eaLnBrk="1" latinLnBrk="0" hangingPunct="1">
        <a:defRPr kumimoji="1" sz="1662" kern="1200">
          <a:solidFill>
            <a:schemeClr val="tx1"/>
          </a:solidFill>
          <a:latin typeface="+mn-lt"/>
          <a:ea typeface="+mn-ea"/>
          <a:cs typeface="+mn-cs"/>
        </a:defRPr>
      </a:lvl7pPr>
      <a:lvl8pPr marL="2954289" algn="l" defTabSz="844083" rtl="0" eaLnBrk="1" latinLnBrk="0" hangingPunct="1">
        <a:defRPr kumimoji="1" sz="1662" kern="1200">
          <a:solidFill>
            <a:schemeClr val="tx1"/>
          </a:solidFill>
          <a:latin typeface="+mn-lt"/>
          <a:ea typeface="+mn-ea"/>
          <a:cs typeface="+mn-cs"/>
        </a:defRPr>
      </a:lvl8pPr>
      <a:lvl9pPr marL="3376331" algn="l" defTabSz="844083" rtl="0" eaLnBrk="1" latinLnBrk="0" hangingPunct="1">
        <a:defRPr kumimoji="1" sz="166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タイトル プレースホルダ 16"/>
          <p:cNvSpPr>
            <a:spLocks noGrp="1"/>
          </p:cNvSpPr>
          <p:nvPr>
            <p:ph type="title"/>
          </p:nvPr>
        </p:nvSpPr>
        <p:spPr>
          <a:xfrm>
            <a:off x="200471" y="188640"/>
            <a:ext cx="9505055" cy="1008112"/>
          </a:xfrm>
          <a:prstGeom prst="rect">
            <a:avLst/>
          </a:prstGeom>
        </p:spPr>
        <p:txBody>
          <a:bodyPr vert="horz" lIns="91440" tIns="45720" rIns="91440" bIns="45720" rtlCol="0" anchor="b" anchorCtr="0">
            <a:normAutofit/>
          </a:bodyPr>
          <a:lstStyle/>
          <a:p>
            <a:r>
              <a:rPr kumimoji="1" lang="ja-JP" altLang="en-US" dirty="0"/>
              <a:t>マスタ タイトルの書式設定</a:t>
            </a:r>
          </a:p>
        </p:txBody>
      </p:sp>
      <p:grpSp>
        <p:nvGrpSpPr>
          <p:cNvPr id="4" name="グループ化 3"/>
          <p:cNvGrpSpPr/>
          <p:nvPr userDrawn="1"/>
        </p:nvGrpSpPr>
        <p:grpSpPr>
          <a:xfrm>
            <a:off x="200472" y="6597352"/>
            <a:ext cx="355987" cy="179051"/>
            <a:chOff x="9061509" y="188968"/>
            <a:chExt cx="572011" cy="287704"/>
          </a:xfrm>
          <a:solidFill>
            <a:schemeClr val="accent6"/>
          </a:solidFill>
        </p:grpSpPr>
        <p:sp>
          <p:nvSpPr>
            <p:cNvPr id="19"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20"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14" name="テキスト ボックス 13"/>
          <p:cNvSpPr txBox="1"/>
          <p:nvPr/>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
        <p:nvSpPr>
          <p:cNvPr id="15" name="テキスト ボックス 14"/>
          <p:cNvSpPr txBox="1"/>
          <p:nvPr/>
        </p:nvSpPr>
        <p:spPr>
          <a:xfrm>
            <a:off x="8913440" y="6581001"/>
            <a:ext cx="720080" cy="276999"/>
          </a:xfrm>
          <a:prstGeom prst="rect">
            <a:avLst/>
          </a:prstGeom>
          <a:noFill/>
        </p:spPr>
        <p:txBody>
          <a:bodyPr wrap="square" lIns="0" rIns="0" rtlCol="0">
            <a:spAutoFit/>
          </a:bodyPr>
          <a:lstStyle/>
          <a:p>
            <a:pPr algn="r"/>
            <a:fld id="{6DD9FF53-5E75-4890-BA22-699EFFF134BB}" type="slidenum">
              <a:rPr lang="ja-JP" altLang="en-US" sz="1200">
                <a:solidFill>
                  <a:prstClr val="black"/>
                </a:solidFill>
              </a:rPr>
              <a:pPr algn="r"/>
              <a:t>‹#›</a:t>
            </a:fld>
            <a:endParaRPr lang="ja-JP" altLang="en-US" sz="1200" dirty="0">
              <a:solidFill>
                <a:prstClr val="black"/>
              </a:solidFill>
            </a:endParaRPr>
          </a:p>
        </p:txBody>
      </p:sp>
      <p:sp>
        <p:nvSpPr>
          <p:cNvPr id="10" name="テキスト プレースホルダ 9"/>
          <p:cNvSpPr>
            <a:spLocks noGrp="1"/>
          </p:cNvSpPr>
          <p:nvPr>
            <p:ph type="body" idx="1"/>
          </p:nvPr>
        </p:nvSpPr>
        <p:spPr>
          <a:xfrm>
            <a:off x="200471" y="1484784"/>
            <a:ext cx="9505503" cy="5039840"/>
          </a:xfrm>
          <a:prstGeom prst="rect">
            <a:avLst/>
          </a:prstGeom>
        </p:spPr>
        <p:txBody>
          <a:bodyPr vert="horz" lIns="91440" tIns="45720" rIns="91440" bIns="45720" rtlCol="0">
            <a:no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Line 26"/>
          <p:cNvSpPr>
            <a:spLocks noChangeShapeType="1"/>
          </p:cNvSpPr>
          <p:nvPr userDrawn="1"/>
        </p:nvSpPr>
        <p:spPr bwMode="auto">
          <a:xfrm>
            <a:off x="200471"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Tree>
    <p:extLst>
      <p:ext uri="{BB962C8B-B14F-4D97-AF65-F5344CB8AC3E}">
        <p14:creationId xmlns:p14="http://schemas.microsoft.com/office/powerpoint/2010/main" val="164502660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hf hdr="0" dt="0"/>
  <p:txStyles>
    <p:titleStyle>
      <a:lvl1pPr marL="0" marR="0" indent="0" algn="l" defTabSz="914400" rtl="0" eaLnBrk="1" fontAlgn="auto" latinLnBrk="0" hangingPunct="1">
        <a:lnSpc>
          <a:spcPct val="100000"/>
        </a:lnSpc>
        <a:spcBef>
          <a:spcPct val="0"/>
        </a:spcBef>
        <a:spcAft>
          <a:spcPts val="0"/>
        </a:spcAft>
        <a:buClrTx/>
        <a:buSzTx/>
        <a:buFontTx/>
        <a:buNone/>
        <a:tabLst/>
        <a:defRPr kumimoji="1" sz="2000" kern="1200">
          <a:solidFill>
            <a:schemeClr val="tx1"/>
          </a:solidFill>
          <a:latin typeface="HGP創英角ｺﾞｼｯｸUB" pitchFamily="50" charset="-128"/>
          <a:ea typeface="HGP創英角ｺﾞｼｯｸUB" pitchFamily="50" charset="-128"/>
          <a:cs typeface="+mj-cs"/>
        </a:defRPr>
      </a:lvl1pPr>
    </p:titleStyle>
    <p:bodyStyle>
      <a:lvl1pPr marL="187325"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n"/>
        <a:tabLst/>
        <a:defRPr kumimoji="1" sz="1600" kern="1200">
          <a:solidFill>
            <a:schemeClr val="tx1"/>
          </a:solidFill>
          <a:latin typeface="+mn-lt"/>
          <a:ea typeface="+mn-ea"/>
          <a:cs typeface="+mn-cs"/>
        </a:defRPr>
      </a:lvl1pPr>
      <a:lvl2pPr marL="565150"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l"/>
        <a:tabLst/>
        <a:defRPr kumimoji="1" sz="1400" kern="1200">
          <a:solidFill>
            <a:schemeClr val="tx1"/>
          </a:solidFill>
          <a:latin typeface="+mn-lt"/>
          <a:ea typeface="+mn-ea"/>
          <a:cs typeface="+mn-cs"/>
        </a:defRPr>
      </a:lvl2pPr>
      <a:lvl3pPr marL="952500" marR="0" indent="-196850" algn="l" defTabSz="863600" rtl="0" eaLnBrk="1" fontAlgn="base" latinLnBrk="0" hangingPunct="1">
        <a:lnSpc>
          <a:spcPct val="100000"/>
        </a:lnSpc>
        <a:spcBef>
          <a:spcPct val="20000"/>
        </a:spcBef>
        <a:spcAft>
          <a:spcPct val="0"/>
        </a:spcAft>
        <a:buClr>
          <a:schemeClr val="bg1">
            <a:lumMod val="75000"/>
          </a:schemeClr>
        </a:buClr>
        <a:buSzTx/>
        <a:buFontTx/>
        <a:buChar char="▪"/>
        <a:tabLst/>
        <a:defRPr kumimoji="1" sz="1400" kern="1200">
          <a:solidFill>
            <a:schemeClr val="tx1"/>
          </a:solidFill>
          <a:latin typeface="+mn-lt"/>
          <a:ea typeface="+mn-ea"/>
          <a:cs typeface="+mn-cs"/>
        </a:defRPr>
      </a:lvl3pPr>
      <a:lvl4pPr marL="1335088" marR="0" indent="-192088" algn="l" defTabSz="863600" rtl="0" eaLnBrk="1" fontAlgn="base" latinLnBrk="0" hangingPunct="1">
        <a:lnSpc>
          <a:spcPct val="100000"/>
        </a:lnSpc>
        <a:spcBef>
          <a:spcPct val="15000"/>
        </a:spcBef>
        <a:spcAft>
          <a:spcPct val="0"/>
        </a:spcAft>
        <a:buClr>
          <a:schemeClr val="bg1">
            <a:lumMod val="75000"/>
          </a:schemeClr>
        </a:buClr>
        <a:buSzTx/>
        <a:buFontTx/>
        <a:buChar char="▪"/>
        <a:tabLst/>
        <a:defRPr kumimoji="1" sz="1200" kern="1200">
          <a:solidFill>
            <a:schemeClr val="tx1"/>
          </a:solidFill>
          <a:latin typeface="+mn-lt"/>
          <a:ea typeface="+mn-ea"/>
          <a:cs typeface="+mn-cs"/>
        </a:defRPr>
      </a:lvl4pPr>
      <a:lvl5pPr marL="1717675" marR="0" indent="-192088" algn="l" defTabSz="863600" rtl="0" eaLnBrk="1" fontAlgn="base" latinLnBrk="0" hangingPunct="1">
        <a:lnSpc>
          <a:spcPct val="100000"/>
        </a:lnSpc>
        <a:spcBef>
          <a:spcPct val="10000"/>
        </a:spcBef>
        <a:spcAft>
          <a:spcPct val="0"/>
        </a:spcAft>
        <a:buClr>
          <a:schemeClr val="bg1">
            <a:lumMod val="75000"/>
          </a:schemeClr>
        </a:buClr>
        <a:buSzTx/>
        <a:buFontTx/>
        <a:buChar char="▪"/>
        <a:tabLst/>
        <a:defRPr kumimoji="1"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タイトル プレースホルダ 16"/>
          <p:cNvSpPr>
            <a:spLocks noGrp="1"/>
          </p:cNvSpPr>
          <p:nvPr>
            <p:ph type="title"/>
          </p:nvPr>
        </p:nvSpPr>
        <p:spPr>
          <a:xfrm>
            <a:off x="200472" y="188640"/>
            <a:ext cx="9505055" cy="1008112"/>
          </a:xfrm>
          <a:prstGeom prst="rect">
            <a:avLst/>
          </a:prstGeom>
        </p:spPr>
        <p:txBody>
          <a:bodyPr vert="horz" lIns="91440" tIns="45720" rIns="91440" bIns="45720" rtlCol="0" anchor="b" anchorCtr="0">
            <a:normAutofit/>
          </a:bodyPr>
          <a:lstStyle/>
          <a:p>
            <a:r>
              <a:rPr kumimoji="1" lang="ja-JP" altLang="en-US" dirty="0"/>
              <a:t>マスタ タイトルの書式設定</a:t>
            </a:r>
          </a:p>
        </p:txBody>
      </p:sp>
      <p:grpSp>
        <p:nvGrpSpPr>
          <p:cNvPr id="4" name="グループ化 3"/>
          <p:cNvGrpSpPr/>
          <p:nvPr userDrawn="1"/>
        </p:nvGrpSpPr>
        <p:grpSpPr>
          <a:xfrm>
            <a:off x="200472" y="6597354"/>
            <a:ext cx="355987" cy="179051"/>
            <a:chOff x="9061509" y="188968"/>
            <a:chExt cx="572011" cy="287704"/>
          </a:xfrm>
          <a:solidFill>
            <a:schemeClr val="accent6"/>
          </a:solidFill>
        </p:grpSpPr>
        <p:sp>
          <p:nvSpPr>
            <p:cNvPr id="19"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sz="1463" dirty="0">
                <a:solidFill>
                  <a:prstClr val="black"/>
                </a:solidFill>
              </a:endParaRPr>
            </a:p>
          </p:txBody>
        </p:sp>
        <p:sp>
          <p:nvSpPr>
            <p:cNvPr id="20"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sz="1463" dirty="0">
                <a:solidFill>
                  <a:prstClr val="black"/>
                </a:solidFill>
              </a:endParaRPr>
            </a:p>
          </p:txBody>
        </p:sp>
      </p:grpSp>
      <p:sp>
        <p:nvSpPr>
          <p:cNvPr id="14" name="テキスト ボックス 13"/>
          <p:cNvSpPr txBox="1"/>
          <p:nvPr/>
        </p:nvSpPr>
        <p:spPr>
          <a:xfrm>
            <a:off x="632498" y="6597352"/>
            <a:ext cx="3528392" cy="192360"/>
          </a:xfrm>
          <a:prstGeom prst="rect">
            <a:avLst/>
          </a:prstGeom>
          <a:noFill/>
        </p:spPr>
        <p:txBody>
          <a:bodyPr wrap="square" lIns="0" rIns="0" rtlCol="0">
            <a:spAutoFit/>
          </a:bodyPr>
          <a:lstStyle/>
          <a:p>
            <a:pPr>
              <a:defRPr/>
            </a:pPr>
            <a:r>
              <a:rPr kumimoji="0" lang="en-US" altLang="ja-JP" sz="650" dirty="0">
                <a:solidFill>
                  <a:srgbClr val="000000"/>
                </a:solidFill>
                <a:cs typeface="Arial" panose="020B0604020202020204" pitchFamily="34" charset="0"/>
              </a:rPr>
              <a:t>Copyright</a:t>
            </a:r>
            <a:r>
              <a:rPr kumimoji="0" lang="ja-JP" altLang="en-US" sz="650" dirty="0">
                <a:solidFill>
                  <a:srgbClr val="000000"/>
                </a:solidFill>
                <a:cs typeface="Arial" panose="020B0604020202020204" pitchFamily="34" charset="0"/>
              </a:rPr>
              <a:t>（</a:t>
            </a:r>
            <a:r>
              <a:rPr kumimoji="0" lang="en-US" altLang="ja-JP" sz="650" dirty="0">
                <a:solidFill>
                  <a:srgbClr val="000000"/>
                </a:solidFill>
                <a:cs typeface="Arial" panose="020B0604020202020204" pitchFamily="34" charset="0"/>
              </a:rPr>
              <a:t>C</a:t>
            </a:r>
            <a:r>
              <a:rPr kumimoji="0" lang="ja-JP" altLang="en-US" sz="650" dirty="0">
                <a:solidFill>
                  <a:srgbClr val="000000"/>
                </a:solidFill>
                <a:cs typeface="Arial" panose="020B0604020202020204" pitchFamily="34" charset="0"/>
              </a:rPr>
              <a:t>） </a:t>
            </a:r>
            <a:r>
              <a:rPr kumimoji="0" lang="en-US" altLang="ja-JP" sz="650" dirty="0">
                <a:solidFill>
                  <a:srgbClr val="000000"/>
                </a:solidFill>
                <a:cs typeface="Arial" panose="020B0604020202020204" pitchFamily="34" charset="0"/>
              </a:rPr>
              <a:t>Nomura Research Institute, Ltd. All rights reserved.</a:t>
            </a:r>
          </a:p>
        </p:txBody>
      </p:sp>
      <p:sp>
        <p:nvSpPr>
          <p:cNvPr id="15" name="テキスト ボックス 14"/>
          <p:cNvSpPr txBox="1"/>
          <p:nvPr/>
        </p:nvSpPr>
        <p:spPr>
          <a:xfrm>
            <a:off x="8913440" y="6581002"/>
            <a:ext cx="720080" cy="242374"/>
          </a:xfrm>
          <a:prstGeom prst="rect">
            <a:avLst/>
          </a:prstGeom>
          <a:noFill/>
        </p:spPr>
        <p:txBody>
          <a:bodyPr wrap="square" lIns="0" rIns="0" rtlCol="0">
            <a:spAutoFit/>
          </a:bodyPr>
          <a:lstStyle/>
          <a:p>
            <a:pPr algn="r"/>
            <a:fld id="{6DD9FF53-5E75-4890-BA22-699EFFF134BB}" type="slidenum">
              <a:rPr lang="ja-JP" altLang="en-US" sz="975">
                <a:solidFill>
                  <a:prstClr val="black"/>
                </a:solidFill>
              </a:rPr>
              <a:pPr algn="r"/>
              <a:t>‹#›</a:t>
            </a:fld>
            <a:endParaRPr lang="ja-JP" altLang="en-US" sz="975" dirty="0">
              <a:solidFill>
                <a:prstClr val="black"/>
              </a:solidFill>
            </a:endParaRPr>
          </a:p>
        </p:txBody>
      </p:sp>
      <p:sp>
        <p:nvSpPr>
          <p:cNvPr id="10" name="テキスト プレースホルダ 9"/>
          <p:cNvSpPr>
            <a:spLocks noGrp="1"/>
          </p:cNvSpPr>
          <p:nvPr>
            <p:ph type="body" idx="1"/>
          </p:nvPr>
        </p:nvSpPr>
        <p:spPr>
          <a:xfrm>
            <a:off x="200472" y="1484784"/>
            <a:ext cx="9505503" cy="5039840"/>
          </a:xfrm>
          <a:prstGeom prst="rect">
            <a:avLst/>
          </a:prstGeom>
        </p:spPr>
        <p:txBody>
          <a:bodyPr vert="horz" lIns="91440" tIns="45720" rIns="91440" bIns="45720" rtlCol="0">
            <a:no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Line 26"/>
          <p:cNvSpPr>
            <a:spLocks noChangeShapeType="1"/>
          </p:cNvSpPr>
          <p:nvPr userDrawn="1"/>
        </p:nvSpPr>
        <p:spPr bwMode="auto">
          <a:xfrm>
            <a:off x="200472" y="1340688"/>
            <a:ext cx="9505503" cy="0"/>
          </a:xfrm>
          <a:prstGeom prst="line">
            <a:avLst/>
          </a:prstGeom>
          <a:noFill/>
          <a:ln w="3175">
            <a:solidFill>
              <a:schemeClr val="bg2"/>
            </a:solidFill>
            <a:prstDash val="solid"/>
            <a:round/>
            <a:headEnd/>
            <a:tailEnd/>
          </a:ln>
          <a:effectLst/>
        </p:spPr>
        <p:txBody>
          <a:bodyPr/>
          <a:lstStyle/>
          <a:p>
            <a:pPr>
              <a:defRPr/>
            </a:pPr>
            <a:endParaRPr lang="ja-JP" altLang="en-US" sz="1463" dirty="0">
              <a:solidFill>
                <a:prstClr val="black"/>
              </a:solidFill>
            </a:endParaRPr>
          </a:p>
        </p:txBody>
      </p:sp>
    </p:spTree>
    <p:extLst>
      <p:ext uri="{BB962C8B-B14F-4D97-AF65-F5344CB8AC3E}">
        <p14:creationId xmlns:p14="http://schemas.microsoft.com/office/powerpoint/2010/main" val="32793026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dt="0"/>
  <p:txStyles>
    <p:titleStyle>
      <a:lvl1pPr marL="0" marR="0" indent="0" algn="l" defTabSz="742950" rtl="0" eaLnBrk="1" fontAlgn="auto" latinLnBrk="0" hangingPunct="1">
        <a:lnSpc>
          <a:spcPct val="100000"/>
        </a:lnSpc>
        <a:spcBef>
          <a:spcPct val="0"/>
        </a:spcBef>
        <a:spcAft>
          <a:spcPts val="0"/>
        </a:spcAft>
        <a:buClrTx/>
        <a:buSzTx/>
        <a:buFontTx/>
        <a:buNone/>
        <a:tabLst/>
        <a:defRPr kumimoji="1" sz="1625" kern="1200">
          <a:solidFill>
            <a:schemeClr val="tx1"/>
          </a:solidFill>
          <a:latin typeface="HGP創英角ｺﾞｼｯｸUB" pitchFamily="50" charset="-128"/>
          <a:ea typeface="HGP創英角ｺﾞｼｯｸUB" pitchFamily="50" charset="-128"/>
          <a:cs typeface="+mj-cs"/>
        </a:defRPr>
      </a:lvl1pPr>
    </p:titleStyle>
    <p:bodyStyle>
      <a:lvl1pPr marL="152202" marR="0" indent="-152202" algn="l" defTabSz="701675" rtl="0" eaLnBrk="1" fontAlgn="base" latinLnBrk="0" hangingPunct="1">
        <a:lnSpc>
          <a:spcPct val="100000"/>
        </a:lnSpc>
        <a:spcBef>
          <a:spcPct val="30000"/>
        </a:spcBef>
        <a:spcAft>
          <a:spcPct val="0"/>
        </a:spcAft>
        <a:buClr>
          <a:schemeClr val="bg1">
            <a:lumMod val="75000"/>
          </a:schemeClr>
        </a:buClr>
        <a:buSzTx/>
        <a:buFont typeface="Wingdings" pitchFamily="2" charset="2"/>
        <a:buChar char="n"/>
        <a:tabLst/>
        <a:defRPr kumimoji="1" sz="1300" kern="1200">
          <a:solidFill>
            <a:schemeClr val="tx1"/>
          </a:solidFill>
          <a:latin typeface="+mn-lt"/>
          <a:ea typeface="+mn-ea"/>
          <a:cs typeface="+mn-cs"/>
        </a:defRPr>
      </a:lvl1pPr>
      <a:lvl2pPr marL="459184" marR="0" indent="-152202" algn="l" defTabSz="701675" rtl="0" eaLnBrk="1" fontAlgn="base" latinLnBrk="0" hangingPunct="1">
        <a:lnSpc>
          <a:spcPct val="100000"/>
        </a:lnSpc>
        <a:spcBef>
          <a:spcPct val="30000"/>
        </a:spcBef>
        <a:spcAft>
          <a:spcPct val="0"/>
        </a:spcAft>
        <a:buClr>
          <a:schemeClr val="bg1">
            <a:lumMod val="75000"/>
          </a:schemeClr>
        </a:buClr>
        <a:buSzTx/>
        <a:buFont typeface="Wingdings" pitchFamily="2" charset="2"/>
        <a:buChar char="l"/>
        <a:tabLst/>
        <a:defRPr kumimoji="1" sz="1138" kern="1200">
          <a:solidFill>
            <a:schemeClr val="tx1"/>
          </a:solidFill>
          <a:latin typeface="+mn-lt"/>
          <a:ea typeface="+mn-ea"/>
          <a:cs typeface="+mn-cs"/>
        </a:defRPr>
      </a:lvl2pPr>
      <a:lvl3pPr marL="773906" marR="0" indent="-159941" algn="l" defTabSz="701675" rtl="0" eaLnBrk="1" fontAlgn="base" latinLnBrk="0" hangingPunct="1">
        <a:lnSpc>
          <a:spcPct val="100000"/>
        </a:lnSpc>
        <a:spcBef>
          <a:spcPct val="20000"/>
        </a:spcBef>
        <a:spcAft>
          <a:spcPct val="0"/>
        </a:spcAft>
        <a:buClr>
          <a:schemeClr val="bg1">
            <a:lumMod val="75000"/>
          </a:schemeClr>
        </a:buClr>
        <a:buSzTx/>
        <a:buFontTx/>
        <a:buChar char="▪"/>
        <a:tabLst/>
        <a:defRPr kumimoji="1" sz="1138" kern="1200">
          <a:solidFill>
            <a:schemeClr val="tx1"/>
          </a:solidFill>
          <a:latin typeface="+mn-lt"/>
          <a:ea typeface="+mn-ea"/>
          <a:cs typeface="+mn-cs"/>
        </a:defRPr>
      </a:lvl3pPr>
      <a:lvl4pPr marL="1084759" marR="0" indent="-156072" algn="l" defTabSz="701675" rtl="0" eaLnBrk="1" fontAlgn="base" latinLnBrk="0" hangingPunct="1">
        <a:lnSpc>
          <a:spcPct val="100000"/>
        </a:lnSpc>
        <a:spcBef>
          <a:spcPct val="15000"/>
        </a:spcBef>
        <a:spcAft>
          <a:spcPct val="0"/>
        </a:spcAft>
        <a:buClr>
          <a:schemeClr val="bg1">
            <a:lumMod val="75000"/>
          </a:schemeClr>
        </a:buClr>
        <a:buSzTx/>
        <a:buFontTx/>
        <a:buChar char="▪"/>
        <a:tabLst/>
        <a:defRPr kumimoji="1" sz="975" kern="1200">
          <a:solidFill>
            <a:schemeClr val="tx1"/>
          </a:solidFill>
          <a:latin typeface="+mn-lt"/>
          <a:ea typeface="+mn-ea"/>
          <a:cs typeface="+mn-cs"/>
        </a:defRPr>
      </a:lvl4pPr>
      <a:lvl5pPr marL="1395611" marR="0" indent="-156072" algn="l" defTabSz="701675" rtl="0" eaLnBrk="1" fontAlgn="base" latinLnBrk="0" hangingPunct="1">
        <a:lnSpc>
          <a:spcPct val="100000"/>
        </a:lnSpc>
        <a:spcBef>
          <a:spcPct val="10000"/>
        </a:spcBef>
        <a:spcAft>
          <a:spcPct val="0"/>
        </a:spcAft>
        <a:buClr>
          <a:schemeClr val="bg1">
            <a:lumMod val="75000"/>
          </a:schemeClr>
        </a:buClr>
        <a:buSzTx/>
        <a:buFontTx/>
        <a:buChar char="▪"/>
        <a:tabLst/>
        <a:defRPr kumimoji="1" sz="975" kern="1200">
          <a:solidFill>
            <a:schemeClr val="tx1"/>
          </a:solidFill>
          <a:latin typeface="+mn-lt"/>
          <a:ea typeface="+mn-ea"/>
          <a:cs typeface="+mn-cs"/>
        </a:defRPr>
      </a:lvl5pPr>
      <a:lvl6pPr marL="2043113" indent="-185738" algn="l" defTabSz="742950" rtl="0" eaLnBrk="1" latinLnBrk="0" hangingPunct="1">
        <a:spcBef>
          <a:spcPct val="20000"/>
        </a:spcBef>
        <a:buFont typeface="Arial" pitchFamily="34" charset="0"/>
        <a:buChar char="•"/>
        <a:defRPr kumimoji="1" sz="1625" kern="1200">
          <a:solidFill>
            <a:schemeClr val="tx1"/>
          </a:solidFill>
          <a:latin typeface="+mn-lt"/>
          <a:ea typeface="+mn-ea"/>
          <a:cs typeface="+mn-cs"/>
        </a:defRPr>
      </a:lvl6pPr>
      <a:lvl7pPr marL="2414588" indent="-185738" algn="l" defTabSz="742950" rtl="0" eaLnBrk="1" latinLnBrk="0" hangingPunct="1">
        <a:spcBef>
          <a:spcPct val="20000"/>
        </a:spcBef>
        <a:buFont typeface="Arial" pitchFamily="34" charset="0"/>
        <a:buChar char="•"/>
        <a:defRPr kumimoji="1" sz="1625" kern="1200">
          <a:solidFill>
            <a:schemeClr val="tx1"/>
          </a:solidFill>
          <a:latin typeface="+mn-lt"/>
          <a:ea typeface="+mn-ea"/>
          <a:cs typeface="+mn-cs"/>
        </a:defRPr>
      </a:lvl7pPr>
      <a:lvl8pPr marL="2786063" indent="-185738" algn="l" defTabSz="742950" rtl="0" eaLnBrk="1" latinLnBrk="0" hangingPunct="1">
        <a:spcBef>
          <a:spcPct val="20000"/>
        </a:spcBef>
        <a:buFont typeface="Arial" pitchFamily="34" charset="0"/>
        <a:buChar char="•"/>
        <a:defRPr kumimoji="1" sz="1625" kern="1200">
          <a:solidFill>
            <a:schemeClr val="tx1"/>
          </a:solidFill>
          <a:latin typeface="+mn-lt"/>
          <a:ea typeface="+mn-ea"/>
          <a:cs typeface="+mn-cs"/>
        </a:defRPr>
      </a:lvl8pPr>
      <a:lvl9pPr marL="3157538" indent="-185738" algn="l" defTabSz="742950" rtl="0" eaLnBrk="1" latinLnBrk="0" hangingPunct="1">
        <a:spcBef>
          <a:spcPct val="20000"/>
        </a:spcBef>
        <a:buFont typeface="Arial" pitchFamily="34" charset="0"/>
        <a:buChar char="•"/>
        <a:defRPr kumimoji="1" sz="1625"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11A6198F-58D6-2947-801D-EFFBED82FD82}"/>
              </a:ext>
            </a:extLst>
          </p:cNvPr>
          <p:cNvSpPr/>
          <p:nvPr/>
        </p:nvSpPr>
        <p:spPr>
          <a:xfrm>
            <a:off x="343726" y="262396"/>
            <a:ext cx="79017" cy="3896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 name="Title Placeholder 1"/>
          <p:cNvSpPr>
            <a:spLocks noGrp="1"/>
          </p:cNvSpPr>
          <p:nvPr>
            <p:ph type="title"/>
          </p:nvPr>
        </p:nvSpPr>
        <p:spPr>
          <a:xfrm>
            <a:off x="497658" y="200702"/>
            <a:ext cx="8916117" cy="54864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97658" y="968118"/>
            <a:ext cx="8914857" cy="5446663"/>
          </a:xfrm>
          <a:prstGeom prst="rect">
            <a:avLst/>
          </a:prstGeom>
        </p:spPr>
        <p:txBody>
          <a:bodyPr vert="horz" lIns="90000" tIns="45720" rIns="91440" bIns="45720" rtlCol="0">
            <a:noAutofit/>
          </a:bodyPr>
          <a:lstStyle/>
          <a:p>
            <a:pPr lvl="0"/>
            <a:r>
              <a:rPr lang="ja-JP" altLang="en-US"/>
              <a:t>マスター テキストの書式設定</a:t>
            </a:r>
            <a:endParaRPr lang="en-US" altLang="ja-JP" dirty="0"/>
          </a:p>
          <a:p>
            <a:pPr lvl="1"/>
            <a:r>
              <a:rPr lang="ja-JP" altLang="en-US"/>
              <a:t>第 </a:t>
            </a:r>
            <a:r>
              <a:rPr lang="en-US" altLang="ja-JP" dirty="0"/>
              <a:t>2 </a:t>
            </a:r>
            <a:r>
              <a:rPr lang="ja-JP" altLang="en-US"/>
              <a:t>レベル</a:t>
            </a:r>
            <a:endParaRPr lang="en-US" altLang="ja-JP" dirty="0"/>
          </a:p>
          <a:p>
            <a:pPr lvl="2"/>
            <a:r>
              <a:rPr lang="ja-JP" altLang="en-US"/>
              <a:t>第 </a:t>
            </a:r>
            <a:r>
              <a:rPr lang="en-US" altLang="ja-JP" dirty="0"/>
              <a:t>3 </a:t>
            </a:r>
            <a:r>
              <a:rPr lang="ja-JP" altLang="en-US"/>
              <a:t>レベル</a:t>
            </a:r>
            <a:endParaRPr lang="en-US" altLang="ja-JP" dirty="0"/>
          </a:p>
          <a:p>
            <a:pPr lvl="3"/>
            <a:r>
              <a:rPr lang="ja-JP" altLang="en-US"/>
              <a:t>第 </a:t>
            </a:r>
            <a:r>
              <a:rPr lang="en-US" altLang="ja-JP" dirty="0"/>
              <a:t>4 </a:t>
            </a:r>
            <a:r>
              <a:rPr lang="ja-JP" altLang="en-US"/>
              <a:t>レベル</a:t>
            </a:r>
            <a:endParaRPr lang="en-US" altLang="ja-JP" dirty="0"/>
          </a:p>
          <a:p>
            <a:pPr lvl="4"/>
            <a:r>
              <a:rPr lang="ja-JP" altLang="en-US"/>
              <a:t>第 </a:t>
            </a:r>
            <a:r>
              <a:rPr lang="en-US" altLang="ja-JP" dirty="0"/>
              <a:t>5 </a:t>
            </a:r>
            <a:r>
              <a:rPr lang="ja-JP" altLang="en-US"/>
              <a:t>レベル</a:t>
            </a:r>
            <a:endParaRPr lang="en-US" altLang="ja-JP" dirty="0"/>
          </a:p>
          <a:p>
            <a:pPr lvl="0"/>
            <a:endParaRPr lang="en-US" dirty="0"/>
          </a:p>
        </p:txBody>
      </p:sp>
      <p:sp>
        <p:nvSpPr>
          <p:cNvPr id="11" name="正方形/長方形 10">
            <a:extLst>
              <a:ext uri="{FF2B5EF4-FFF2-40B4-BE49-F238E27FC236}">
                <a16:creationId xmlns:a16="http://schemas.microsoft.com/office/drawing/2014/main" id="{6608C507-850A-A143-B558-08BE71D7D0ED}"/>
              </a:ext>
            </a:extLst>
          </p:cNvPr>
          <p:cNvSpPr/>
          <p:nvPr/>
        </p:nvSpPr>
        <p:spPr>
          <a:xfrm>
            <a:off x="345093" y="262396"/>
            <a:ext cx="85602" cy="3896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0" name="正方形/長方形 19">
            <a:extLst>
              <a:ext uri="{FF2B5EF4-FFF2-40B4-BE49-F238E27FC236}">
                <a16:creationId xmlns:a16="http://schemas.microsoft.com/office/drawing/2014/main" id="{227FAE03-1E9B-C046-9BE3-9038EB34FF5B}"/>
              </a:ext>
            </a:extLst>
          </p:cNvPr>
          <p:cNvSpPr/>
          <p:nvPr userDrawn="1"/>
        </p:nvSpPr>
        <p:spPr>
          <a:xfrm>
            <a:off x="345093" y="262396"/>
            <a:ext cx="85602" cy="3896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950">
              <a:solidFill>
                <a:srgbClr val="FFFFFF"/>
              </a:solidFill>
            </a:endParaRPr>
          </a:p>
        </p:txBody>
      </p:sp>
      <p:sp>
        <p:nvSpPr>
          <p:cNvPr id="22" name="フリーフォーム 21">
            <a:extLst>
              <a:ext uri="{FF2B5EF4-FFF2-40B4-BE49-F238E27FC236}">
                <a16:creationId xmlns:a16="http://schemas.microsoft.com/office/drawing/2014/main" id="{33F78E03-57ED-BC42-86ED-6A2BD2F92047}"/>
              </a:ext>
            </a:extLst>
          </p:cNvPr>
          <p:cNvSpPr/>
          <p:nvPr userDrawn="1"/>
        </p:nvSpPr>
        <p:spPr>
          <a:xfrm rot="16200000">
            <a:off x="9435707" y="6396649"/>
            <a:ext cx="439653" cy="500933"/>
          </a:xfrm>
          <a:custGeom>
            <a:avLst/>
            <a:gdLst>
              <a:gd name="connsiteX0" fmla="*/ 439653 w 439653"/>
              <a:gd name="connsiteY0" fmla="*/ 315287 h 500933"/>
              <a:gd name="connsiteX1" fmla="*/ 385807 w 439653"/>
              <a:gd name="connsiteY1" fmla="*/ 491566 h 500933"/>
              <a:gd name="connsiteX2" fmla="*/ 378078 w 439653"/>
              <a:gd name="connsiteY2" fmla="*/ 500933 h 500933"/>
              <a:gd name="connsiteX3" fmla="*/ 0 w 439653"/>
              <a:gd name="connsiteY3" fmla="*/ 500933 h 500933"/>
              <a:gd name="connsiteX4" fmla="*/ 0 w 439653"/>
              <a:gd name="connsiteY4" fmla="*/ 25667 h 500933"/>
              <a:gd name="connsiteX5" fmla="*/ 1642 w 439653"/>
              <a:gd name="connsiteY5" fmla="*/ 24776 h 500933"/>
              <a:gd name="connsiteX6" fmla="*/ 124366 w 439653"/>
              <a:gd name="connsiteY6" fmla="*/ 0 h 500933"/>
              <a:gd name="connsiteX7" fmla="*/ 439653 w 439653"/>
              <a:gd name="connsiteY7" fmla="*/ 315287 h 50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653" h="500933">
                <a:moveTo>
                  <a:pt x="439653" y="315287"/>
                </a:moveTo>
                <a:cubicBezTo>
                  <a:pt x="439653" y="380585"/>
                  <a:pt x="419802" y="441246"/>
                  <a:pt x="385807" y="491566"/>
                </a:cubicBezTo>
                <a:lnTo>
                  <a:pt x="378078" y="500933"/>
                </a:lnTo>
                <a:lnTo>
                  <a:pt x="0" y="500933"/>
                </a:lnTo>
                <a:lnTo>
                  <a:pt x="0" y="25667"/>
                </a:lnTo>
                <a:lnTo>
                  <a:pt x="1642" y="24776"/>
                </a:lnTo>
                <a:cubicBezTo>
                  <a:pt x="39363" y="8822"/>
                  <a:pt x="80834" y="0"/>
                  <a:pt x="124366" y="0"/>
                </a:cubicBezTo>
                <a:cubicBezTo>
                  <a:pt x="298494" y="0"/>
                  <a:pt x="439653" y="141158"/>
                  <a:pt x="439653" y="315287"/>
                </a:cubicBezTo>
                <a:close/>
              </a:path>
            </a:pathLst>
          </a:custGeom>
          <a:solidFill>
            <a:schemeClr val="tx2"/>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000000"/>
              </a:solidFill>
            </a:endParaRPr>
          </a:p>
        </p:txBody>
      </p:sp>
      <p:sp>
        <p:nvSpPr>
          <p:cNvPr id="24" name="テキスト ボックス 23">
            <a:extLst>
              <a:ext uri="{FF2B5EF4-FFF2-40B4-BE49-F238E27FC236}">
                <a16:creationId xmlns:a16="http://schemas.microsoft.com/office/drawing/2014/main" id="{902B0E7B-D683-DB42-B50D-258F7F592CA8}"/>
              </a:ext>
            </a:extLst>
          </p:cNvPr>
          <p:cNvSpPr txBox="1"/>
          <p:nvPr userDrawn="1"/>
        </p:nvSpPr>
        <p:spPr>
          <a:xfrm>
            <a:off x="7070207" y="6684969"/>
            <a:ext cx="2342308" cy="184666"/>
          </a:xfrm>
          <a:prstGeom prst="rect">
            <a:avLst/>
          </a:prstGeom>
          <a:noFill/>
        </p:spPr>
        <p:txBody>
          <a:bodyPr wrap="none" rtlCol="0">
            <a:spAutoFit/>
          </a:bodyPr>
          <a:lstStyle/>
          <a:p>
            <a:pPr algn="r"/>
            <a:r>
              <a:rPr lang="en-US" altLang="ja-JP" sz="600" dirty="0">
                <a:solidFill>
                  <a:srgbClr val="001279"/>
                </a:solidFill>
              </a:rPr>
              <a:t>Copyright© Nomura Research Institute, Ltd. All rights reserved.</a:t>
            </a:r>
            <a:endParaRPr lang="ja-JP" altLang="en-US" sz="600">
              <a:solidFill>
                <a:srgbClr val="001279"/>
              </a:solidFill>
            </a:endParaRPr>
          </a:p>
        </p:txBody>
      </p:sp>
      <p:sp>
        <p:nvSpPr>
          <p:cNvPr id="25" name="テキスト ボックス 24">
            <a:extLst>
              <a:ext uri="{FF2B5EF4-FFF2-40B4-BE49-F238E27FC236}">
                <a16:creationId xmlns:a16="http://schemas.microsoft.com/office/drawing/2014/main" id="{40B36637-EC68-4646-83CB-8920A9259BCF}"/>
              </a:ext>
            </a:extLst>
          </p:cNvPr>
          <p:cNvSpPr txBox="1"/>
          <p:nvPr userDrawn="1"/>
        </p:nvSpPr>
        <p:spPr>
          <a:xfrm>
            <a:off x="9533591" y="6578186"/>
            <a:ext cx="306494" cy="215444"/>
          </a:xfrm>
          <a:prstGeom prst="rect">
            <a:avLst/>
          </a:prstGeom>
          <a:noFill/>
        </p:spPr>
        <p:txBody>
          <a:bodyPr wrap="none" rtlCol="0">
            <a:spAutoFit/>
          </a:bodyPr>
          <a:lstStyle/>
          <a:p>
            <a:pPr algn="ctr"/>
            <a:fld id="{F461DCFA-917F-7743-ADC0-510F16953B30}" type="slidenum">
              <a:rPr lang="ja-JP" altLang="en-US" sz="800" smtClean="0">
                <a:solidFill>
                  <a:srgbClr val="FFFFFF"/>
                </a:solidFill>
                <a:latin typeface="游ゴシック"/>
              </a:rPr>
              <a:pPr algn="ctr"/>
              <a:t>‹#›</a:t>
            </a:fld>
            <a:endParaRPr lang="ja-JP" altLang="en-US" sz="800">
              <a:solidFill>
                <a:srgbClr val="FFFFFF"/>
              </a:solidFill>
              <a:latin typeface="游ゴシック"/>
            </a:endParaRPr>
          </a:p>
        </p:txBody>
      </p:sp>
      <p:pic>
        <p:nvPicPr>
          <p:cNvPr id="26" name="図 25">
            <a:extLst>
              <a:ext uri="{FF2B5EF4-FFF2-40B4-BE49-F238E27FC236}">
                <a16:creationId xmlns:a16="http://schemas.microsoft.com/office/drawing/2014/main" id="{5489F5AB-9BB2-3A4A-B16C-235B79DEF078}"/>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9042281" y="6545240"/>
            <a:ext cx="254442" cy="127221"/>
          </a:xfrm>
          <a:prstGeom prst="rect">
            <a:avLst/>
          </a:prstGeom>
        </p:spPr>
      </p:pic>
    </p:spTree>
    <p:extLst>
      <p:ext uri="{BB962C8B-B14F-4D97-AF65-F5344CB8AC3E}">
        <p14:creationId xmlns:p14="http://schemas.microsoft.com/office/powerpoint/2010/main" val="186616673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914400" rtl="0" eaLnBrk="1" latinLnBrk="0" hangingPunct="1">
        <a:lnSpc>
          <a:spcPct val="90000"/>
        </a:lnSpc>
        <a:spcBef>
          <a:spcPct val="0"/>
        </a:spcBef>
        <a:buNone/>
        <a:defRPr kumimoji="1" sz="2200" b="1" i="0" kern="1200" baseline="0">
          <a:solidFill>
            <a:schemeClr val="tx2"/>
          </a:solidFill>
          <a:latin typeface="Arial" panose="020B0604020202020204"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600" kern="1200" baseline="0">
          <a:solidFill>
            <a:schemeClr val="tx1"/>
          </a:solidFill>
          <a:latin typeface="+mn-ea"/>
          <a:ea typeface="+mn-ea"/>
          <a:cs typeface="+mn-cs"/>
        </a:defRPr>
      </a:lvl1pPr>
      <a:lvl2pPr marL="449263" indent="-225425" algn="l" defTabSz="914400" rtl="0" eaLnBrk="1" latinLnBrk="0" hangingPunct="1">
        <a:lnSpc>
          <a:spcPct val="90000"/>
        </a:lnSpc>
        <a:spcBef>
          <a:spcPts val="500"/>
        </a:spcBef>
        <a:buFont typeface="Arial" panose="020B0604020202020204" pitchFamily="34" charset="0"/>
        <a:buChar char="•"/>
        <a:tabLst/>
        <a:defRPr kumimoji="1" sz="1400" kern="1200">
          <a:solidFill>
            <a:schemeClr val="tx1"/>
          </a:solidFill>
          <a:latin typeface="+mn-lt"/>
          <a:ea typeface="+mn-ea"/>
          <a:cs typeface="+mn-cs"/>
        </a:defRPr>
      </a:lvl2pPr>
      <a:lvl3pPr marL="623888" indent="-174625" algn="l" defTabSz="914400" rtl="0" eaLnBrk="1" latinLnBrk="0" hangingPunct="1">
        <a:lnSpc>
          <a:spcPct val="90000"/>
        </a:lnSpc>
        <a:spcBef>
          <a:spcPts val="500"/>
        </a:spcBef>
        <a:buFont typeface="Arial" panose="020B0604020202020204" pitchFamily="34" charset="0"/>
        <a:buChar char="•"/>
        <a:tabLst/>
        <a:defRPr kumimoji="1" sz="1200" kern="1200">
          <a:solidFill>
            <a:schemeClr val="tx1"/>
          </a:solidFill>
          <a:latin typeface="+mn-lt"/>
          <a:ea typeface="+mn-ea"/>
          <a:cs typeface="+mn-cs"/>
        </a:defRPr>
      </a:lvl3pPr>
      <a:lvl4pPr marL="800100" indent="-127000" algn="l" defTabSz="914400" rtl="0" eaLnBrk="1" latinLnBrk="0" hangingPunct="1">
        <a:lnSpc>
          <a:spcPct val="90000"/>
        </a:lnSpc>
        <a:spcBef>
          <a:spcPts val="500"/>
        </a:spcBef>
        <a:buFont typeface="Arial" panose="020B0604020202020204" pitchFamily="34" charset="0"/>
        <a:buChar char="•"/>
        <a:tabLst/>
        <a:defRPr kumimoji="1" sz="1200" kern="1200">
          <a:solidFill>
            <a:schemeClr val="tx1"/>
          </a:solidFill>
          <a:latin typeface="+mn-lt"/>
          <a:ea typeface="+mn-ea"/>
          <a:cs typeface="+mn-cs"/>
        </a:defRPr>
      </a:lvl4pPr>
      <a:lvl5pPr marL="1025525" indent="-127000" algn="l" defTabSz="914400" rtl="0" eaLnBrk="1" latinLnBrk="0" hangingPunct="1">
        <a:lnSpc>
          <a:spcPct val="90000"/>
        </a:lnSpc>
        <a:spcBef>
          <a:spcPts val="500"/>
        </a:spcBef>
        <a:buFont typeface="Arial" panose="020B0604020202020204" pitchFamily="34" charset="0"/>
        <a:buChar char="•"/>
        <a:tabLst/>
        <a:defRPr kumimoji="1"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120">
          <p15:clr>
            <a:srgbClr val="F26B43"/>
          </p15:clr>
        </p15:guide>
        <p15:guide id="3" pos="5932">
          <p15:clr>
            <a:srgbClr val="F26B43"/>
          </p15:clr>
        </p15:guide>
        <p15:guide id="4" pos="30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82"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17" name="タイトル プレースホルダ 16"/>
          <p:cNvSpPr>
            <a:spLocks noGrp="1"/>
          </p:cNvSpPr>
          <p:nvPr>
            <p:ph type="title"/>
          </p:nvPr>
        </p:nvSpPr>
        <p:spPr>
          <a:xfrm>
            <a:off x="200471" y="188640"/>
            <a:ext cx="9505055" cy="1008112"/>
          </a:xfrm>
          <a:prstGeom prst="rect">
            <a:avLst/>
          </a:prstGeom>
        </p:spPr>
        <p:txBody>
          <a:bodyPr vert="horz" lIns="91440" tIns="45720" rIns="91440" bIns="45720" rtlCol="0" anchor="b" anchorCtr="0">
            <a:normAutofit/>
          </a:bodyPr>
          <a:lstStyle/>
          <a:p>
            <a:r>
              <a:rPr kumimoji="1" lang="ja-JP" altLang="en-US" dirty="0"/>
              <a:t>マスタ タイトルの書式設定</a:t>
            </a:r>
          </a:p>
        </p:txBody>
      </p:sp>
      <p:grpSp>
        <p:nvGrpSpPr>
          <p:cNvPr id="4" name="グループ化 3"/>
          <p:cNvGrpSpPr/>
          <p:nvPr userDrawn="1"/>
        </p:nvGrpSpPr>
        <p:grpSpPr>
          <a:xfrm>
            <a:off x="200472" y="6597352"/>
            <a:ext cx="355987" cy="179051"/>
            <a:chOff x="9061509" y="188968"/>
            <a:chExt cx="572011" cy="287704"/>
          </a:xfrm>
          <a:solidFill>
            <a:schemeClr val="accent6"/>
          </a:solidFill>
        </p:grpSpPr>
        <p:sp>
          <p:nvSpPr>
            <p:cNvPr id="19"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20"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14" name="テキスト ボックス 13"/>
          <p:cNvSpPr txBox="1"/>
          <p:nvPr/>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
        <p:nvSpPr>
          <p:cNvPr id="15" name="テキスト ボックス 14"/>
          <p:cNvSpPr txBox="1"/>
          <p:nvPr/>
        </p:nvSpPr>
        <p:spPr>
          <a:xfrm>
            <a:off x="8913440" y="6581001"/>
            <a:ext cx="720080" cy="276999"/>
          </a:xfrm>
          <a:prstGeom prst="rect">
            <a:avLst/>
          </a:prstGeom>
          <a:noFill/>
        </p:spPr>
        <p:txBody>
          <a:bodyPr wrap="square" lIns="0" rIns="0" rtlCol="0">
            <a:spAutoFit/>
          </a:bodyPr>
          <a:lstStyle/>
          <a:p>
            <a:pPr algn="r"/>
            <a:fld id="{6DD9FF53-5E75-4890-BA22-699EFFF134BB}" type="slidenum">
              <a:rPr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r"/>
              <a:t>‹#›</a:t>
            </a:fld>
            <a:endPar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プレースホルダ 9"/>
          <p:cNvSpPr>
            <a:spLocks noGrp="1"/>
          </p:cNvSpPr>
          <p:nvPr>
            <p:ph type="body" idx="1"/>
          </p:nvPr>
        </p:nvSpPr>
        <p:spPr>
          <a:xfrm>
            <a:off x="200471" y="1484784"/>
            <a:ext cx="9505503" cy="5039840"/>
          </a:xfrm>
          <a:prstGeom prst="rect">
            <a:avLst/>
          </a:prstGeom>
        </p:spPr>
        <p:txBody>
          <a:bodyPr vert="horz" lIns="91440" tIns="45720" rIns="91440" bIns="45720" rtlCol="0">
            <a:no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Line 26"/>
          <p:cNvSpPr>
            <a:spLocks noChangeShapeType="1"/>
          </p:cNvSpPr>
          <p:nvPr userDrawn="1"/>
        </p:nvSpPr>
        <p:spPr bwMode="auto">
          <a:xfrm>
            <a:off x="200471"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Tree>
    <p:extLst>
      <p:ext uri="{BB962C8B-B14F-4D97-AF65-F5344CB8AC3E}">
        <p14:creationId xmlns:p14="http://schemas.microsoft.com/office/powerpoint/2010/main" val="154263947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dt="0"/>
  <p:txStyles>
    <p:titleStyle>
      <a:lvl1pPr marL="0" marR="0" indent="0" algn="l" defTabSz="914400" rtl="0" eaLnBrk="1" fontAlgn="auto" latinLnBrk="0" hangingPunct="1">
        <a:lnSpc>
          <a:spcPct val="100000"/>
        </a:lnSpc>
        <a:spcBef>
          <a:spcPct val="0"/>
        </a:spcBef>
        <a:spcAft>
          <a:spcPts val="0"/>
        </a:spcAft>
        <a:buClrTx/>
        <a:buSzTx/>
        <a:buFontTx/>
        <a:buNone/>
        <a:tabLst/>
        <a:defRPr kumimoji="1" sz="2000" kern="1200">
          <a:solidFill>
            <a:schemeClr val="tx1"/>
          </a:solidFill>
          <a:latin typeface="HGP創英角ｺﾞｼｯｸUB" pitchFamily="50" charset="-128"/>
          <a:ea typeface="HGP創英角ｺﾞｼｯｸUB" pitchFamily="50" charset="-128"/>
          <a:cs typeface="+mj-cs"/>
        </a:defRPr>
      </a:lvl1pPr>
    </p:titleStyle>
    <p:bodyStyle>
      <a:lvl1pPr marL="187325"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n"/>
        <a:tabLst/>
        <a:defRPr kumimoji="1" sz="16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565150"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l"/>
        <a:tabLst/>
        <a:defRPr kumimoji="1" sz="1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952500" marR="0" indent="-196850" algn="l" defTabSz="863600" rtl="0" eaLnBrk="1" fontAlgn="base" latinLnBrk="0" hangingPunct="1">
        <a:lnSpc>
          <a:spcPct val="100000"/>
        </a:lnSpc>
        <a:spcBef>
          <a:spcPct val="20000"/>
        </a:spcBef>
        <a:spcAft>
          <a:spcPct val="0"/>
        </a:spcAft>
        <a:buClr>
          <a:schemeClr val="bg1">
            <a:lumMod val="75000"/>
          </a:schemeClr>
        </a:buClr>
        <a:buSzTx/>
        <a:buFontTx/>
        <a:buChar char="▪"/>
        <a:tabLst/>
        <a:defRPr kumimoji="1" sz="1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335088" marR="0" indent="-192088" algn="l" defTabSz="863600" rtl="0" eaLnBrk="1" fontAlgn="base" latinLnBrk="0" hangingPunct="1">
        <a:lnSpc>
          <a:spcPct val="100000"/>
        </a:lnSpc>
        <a:spcBef>
          <a:spcPct val="15000"/>
        </a:spcBef>
        <a:spcAft>
          <a:spcPct val="0"/>
        </a:spcAft>
        <a:buClr>
          <a:schemeClr val="bg1">
            <a:lumMod val="75000"/>
          </a:schemeClr>
        </a:buClr>
        <a:buSzTx/>
        <a:buFontTx/>
        <a:buChar char="▪"/>
        <a:tabLst/>
        <a:defRPr kumimoji="1" sz="12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1717675" marR="0" indent="-192088" algn="l" defTabSz="863600" rtl="0" eaLnBrk="1" fontAlgn="base" latinLnBrk="0" hangingPunct="1">
        <a:lnSpc>
          <a:spcPct val="100000"/>
        </a:lnSpc>
        <a:spcBef>
          <a:spcPct val="10000"/>
        </a:spcBef>
        <a:spcAft>
          <a:spcPct val="0"/>
        </a:spcAft>
        <a:buClr>
          <a:schemeClr val="bg1">
            <a:lumMod val="75000"/>
          </a:schemeClr>
        </a:buClr>
        <a:buSzTx/>
        <a:buFontTx/>
        <a:buChar char="▪"/>
        <a:tabLst/>
        <a:defRPr kumimoji="1" sz="12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7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6.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txBody>
          <a:bodyPr>
            <a:normAutofit/>
          </a:bodyPr>
          <a:lstStyle/>
          <a:p>
            <a:br>
              <a:rPr lang="en-US" altLang="ja-JP" sz="2800" dirty="0">
                <a:cs typeface="Meiryo UI" panose="020B0604030504040204" pitchFamily="50" charset="-128"/>
              </a:rPr>
            </a:br>
            <a:r>
              <a:rPr lang="ja-JP" altLang="en-US" sz="2800" dirty="0">
                <a:cs typeface="Meiryo UI" panose="020B0604030504040204" pitchFamily="50" charset="-128"/>
              </a:rPr>
              <a:t>ナレッジグラフ推論チャレンジ</a:t>
            </a:r>
            <a:br>
              <a:rPr lang="en-US" altLang="ja-JP" sz="2800" dirty="0">
                <a:cs typeface="Meiryo UI" panose="020B0604030504040204" pitchFamily="50" charset="-128"/>
              </a:rPr>
            </a:br>
            <a:r>
              <a:rPr lang="en-US" altLang="ja-JP" sz="2800" dirty="0">
                <a:cs typeface="Meiryo UI" panose="020B0604030504040204" pitchFamily="50" charset="-128"/>
              </a:rPr>
              <a:t>2020</a:t>
            </a:r>
            <a:r>
              <a:rPr lang="ja-JP" altLang="en-US" sz="2800" dirty="0">
                <a:cs typeface="Meiryo UI" panose="020B0604030504040204" pitchFamily="50" charset="-128"/>
              </a:rPr>
              <a:t>技術勉強会</a:t>
            </a:r>
            <a:endParaRPr kumimoji="1" lang="ja-JP" altLang="en-US" sz="2400" dirty="0"/>
          </a:p>
        </p:txBody>
      </p:sp>
      <p:sp>
        <p:nvSpPr>
          <p:cNvPr id="2" name="サブタイトル 1"/>
          <p:cNvSpPr>
            <a:spLocks noGrp="1"/>
          </p:cNvSpPr>
          <p:nvPr>
            <p:ph type="subTitle" idx="1"/>
          </p:nvPr>
        </p:nvSpPr>
        <p:spPr/>
        <p:txBody>
          <a:bodyPr/>
          <a:lstStyle/>
          <a:p>
            <a:endParaRPr kumimoji="1" lang="ja-JP" altLang="en-US"/>
          </a:p>
        </p:txBody>
      </p:sp>
      <p:sp>
        <p:nvSpPr>
          <p:cNvPr id="4" name="テキスト プレースホルダー 3"/>
          <p:cNvSpPr>
            <a:spLocks noGrp="1"/>
          </p:cNvSpPr>
          <p:nvPr>
            <p:ph type="body" sz="quarter" idx="10"/>
          </p:nvPr>
        </p:nvSpPr>
        <p:spPr/>
        <p:txBody>
          <a:bodyPr/>
          <a:lstStyle/>
          <a:p>
            <a:r>
              <a:rPr lang="en-US" altLang="ja-JP" dirty="0"/>
              <a:t>2020</a:t>
            </a:r>
            <a:r>
              <a:rPr lang="ja-JP" altLang="en-US" dirty="0"/>
              <a:t>年</a:t>
            </a:r>
            <a:r>
              <a:rPr lang="en-US" altLang="ja-JP" dirty="0"/>
              <a:t>09</a:t>
            </a:r>
            <a:r>
              <a:rPr lang="ja-JP" altLang="en-US" dirty="0"/>
              <a:t>月</a:t>
            </a:r>
            <a:r>
              <a:rPr lang="en-US" altLang="ja-JP" dirty="0"/>
              <a:t>09</a:t>
            </a:r>
            <a:r>
              <a:rPr lang="ja-JP" altLang="en-US" dirty="0"/>
              <a:t>日</a:t>
            </a:r>
          </a:p>
        </p:txBody>
      </p:sp>
      <p:sp>
        <p:nvSpPr>
          <p:cNvPr id="5" name="テキスト プレースホルダー 4"/>
          <p:cNvSpPr>
            <a:spLocks noGrp="1"/>
          </p:cNvSpPr>
          <p:nvPr>
            <p:ph type="body" sz="quarter" idx="11"/>
          </p:nvPr>
        </p:nvSpPr>
        <p:spPr/>
        <p:txBody>
          <a:bodyPr/>
          <a:lstStyle/>
          <a:p>
            <a:pPr lvl="0">
              <a:buClr>
                <a:srgbClr val="005BAC"/>
              </a:buClr>
            </a:pPr>
            <a:r>
              <a:rPr lang="en-US" altLang="ja-JP"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NRI</a:t>
            </a: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デジタル株式会社</a:t>
            </a:r>
            <a:r>
              <a:rPr lang="ja-JP" altLang="en-US" baseline="30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a:t>
            </a: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、株式会社野村総合研究所</a:t>
            </a:r>
            <a:r>
              <a:rPr lang="ja-JP" altLang="en-US" baseline="30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a:t>
            </a:r>
            <a:endParaRPr lang="en-US" altLang="ja-JP" baseline="300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buClr>
                <a:srgbClr val="005BAC"/>
              </a:buClr>
            </a:pP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田村光太郎</a:t>
            </a:r>
            <a:r>
              <a:rPr lang="ja-JP" altLang="en-US" baseline="30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a:t>
            </a:r>
            <a:r>
              <a:rPr lang="en-US" altLang="ja-JP" baseline="30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角田充弘</a:t>
            </a:r>
            <a:r>
              <a:rPr lang="en-US" altLang="ja-JP" baseline="30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baseline="30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外園康智</a:t>
            </a:r>
            <a:r>
              <a:rPr lang="en-US" altLang="ja-JP" baseline="30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baseline="30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p>
        </p:txBody>
      </p:sp>
      <p:sp>
        <p:nvSpPr>
          <p:cNvPr id="7" name="テキスト プレースホルダー 6"/>
          <p:cNvSpPr>
            <a:spLocks noGrp="1"/>
          </p:cNvSpPr>
          <p:nvPr>
            <p:ph type="body" sz="quarter" idx="12"/>
          </p:nvPr>
        </p:nvSpPr>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a:t>
            </a:r>
            <a:r>
              <a:rPr lang="en-US" altLang="ja-JP" dirty="0">
                <a:latin typeface="Meiryo UI" panose="020B0604030504040204" pitchFamily="50" charset="-128"/>
                <a:ea typeface="Meiryo UI" panose="020B0604030504040204" pitchFamily="50" charset="-128"/>
                <a:cs typeface="Meiryo UI" panose="020B0604030504040204" pitchFamily="50" charset="-128"/>
              </a:rPr>
              <a:t>100-0004</a:t>
            </a:r>
          </a:p>
          <a:p>
            <a:r>
              <a:rPr lang="ja-JP" altLang="en-US" dirty="0">
                <a:latin typeface="Meiryo UI" panose="020B0604030504040204" pitchFamily="50" charset="-128"/>
                <a:ea typeface="Meiryo UI" panose="020B0604030504040204" pitchFamily="50" charset="-128"/>
                <a:cs typeface="Meiryo UI" panose="020B0604030504040204" pitchFamily="50" charset="-128"/>
              </a:rPr>
              <a:t>東京都千代田区大手町</a:t>
            </a:r>
            <a:r>
              <a:rPr lang="en-US" altLang="ja-JP" dirty="0">
                <a:latin typeface="Meiryo UI" panose="020B0604030504040204" pitchFamily="50" charset="-128"/>
                <a:ea typeface="Meiryo UI" panose="020B0604030504040204" pitchFamily="50" charset="-128"/>
                <a:cs typeface="Meiryo UI" panose="020B0604030504040204" pitchFamily="50" charset="-128"/>
              </a:rPr>
              <a:t>1-9-2</a:t>
            </a:r>
            <a:r>
              <a:rPr lang="ja-JP" altLang="en-US" dirty="0">
                <a:latin typeface="Meiryo UI" panose="020B0604030504040204" pitchFamily="50" charset="-128"/>
                <a:ea typeface="Meiryo UI" panose="020B0604030504040204" pitchFamily="50" charset="-128"/>
                <a:cs typeface="Meiryo UI" panose="020B0604030504040204" pitchFamily="50" charset="-128"/>
              </a:rPr>
              <a:t> 大手町フィナンシャルシティ グランキューブ</a:t>
            </a:r>
          </a:p>
        </p:txBody>
      </p:sp>
      <p:sp>
        <p:nvSpPr>
          <p:cNvPr id="6" name="図プレースホルダー 5"/>
          <p:cNvSpPr>
            <a:spLocks noGrp="1"/>
          </p:cNvSpPr>
          <p:nvPr>
            <p:ph type="pic" sz="quarter" idx="14"/>
          </p:nvPr>
        </p:nvSpPr>
        <p:spPr/>
      </p:sp>
      <p:pic>
        <p:nvPicPr>
          <p:cNvPr id="8" name="図プレースホルダー 51">
            <a:extLst>
              <a:ext uri="{FF2B5EF4-FFF2-40B4-BE49-F238E27FC236}">
                <a16:creationId xmlns:a16="http://schemas.microsoft.com/office/drawing/2014/main" id="{7F6B226B-07C6-764C-BA3B-5C41AF196DD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7503850" y="0"/>
            <a:ext cx="1913110" cy="6858000"/>
          </a:xfrm>
          <a:prstGeom prst="rect">
            <a:avLst/>
          </a:prstGeom>
        </p:spPr>
      </p:pic>
    </p:spTree>
    <p:extLst>
      <p:ext uri="{BB962C8B-B14F-4D97-AF65-F5344CB8AC3E}">
        <p14:creationId xmlns:p14="http://schemas.microsoft.com/office/powerpoint/2010/main" val="43370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79927D7-882B-48AB-BEA5-DBD596CE6D76}"/>
              </a:ext>
            </a:extLst>
          </p:cNvPr>
          <p:cNvSpPr>
            <a:spLocks noGrp="1"/>
          </p:cNvSpPr>
          <p:nvPr>
            <p:ph sz="half" idx="11"/>
          </p:nvPr>
        </p:nvSpPr>
        <p:spPr/>
        <p:txBody>
          <a:bodyPr/>
          <a:lstStyle/>
          <a:p>
            <a:r>
              <a:rPr lang="ja-JP" altLang="en-US" dirty="0"/>
              <a:t>「生成文」と「小説文」の類似性を判定。推理に利用する事実に含めるかを閾値で判定。</a:t>
            </a:r>
          </a:p>
          <a:p>
            <a:r>
              <a:rPr lang="ja-JP" altLang="en-US" dirty="0"/>
              <a:t>背景知識と観測事実を述語論理式に変換　　　</a:t>
            </a:r>
          </a:p>
          <a:p>
            <a:endParaRPr lang="en-US" altLang="ja-JP" dirty="0"/>
          </a:p>
        </p:txBody>
      </p:sp>
      <p:sp>
        <p:nvSpPr>
          <p:cNvPr id="3" name="テキスト プレースホルダー 2">
            <a:extLst>
              <a:ext uri="{FF2B5EF4-FFF2-40B4-BE49-F238E27FC236}">
                <a16:creationId xmlns:a16="http://schemas.microsoft.com/office/drawing/2014/main" id="{BF527906-DD1B-40AD-854C-BEF420AB30DA}"/>
              </a:ext>
            </a:extLst>
          </p:cNvPr>
          <p:cNvSpPr>
            <a:spLocks noGrp="1"/>
          </p:cNvSpPr>
          <p:nvPr>
            <p:ph type="body" sz="quarter" idx="10"/>
          </p:nvPr>
        </p:nvSpPr>
        <p:spPr/>
        <p:txBody>
          <a:bodyPr/>
          <a:lstStyle/>
          <a:p>
            <a:endParaRPr kumimoji="1" lang="ja-JP" altLang="en-US" dirty="0"/>
          </a:p>
        </p:txBody>
      </p:sp>
      <p:sp>
        <p:nvSpPr>
          <p:cNvPr id="4" name="タイトル 3">
            <a:extLst>
              <a:ext uri="{FF2B5EF4-FFF2-40B4-BE49-F238E27FC236}">
                <a16:creationId xmlns:a16="http://schemas.microsoft.com/office/drawing/2014/main" id="{572350B3-2696-4EAA-8062-BB2C2C1D9312}"/>
              </a:ext>
            </a:extLst>
          </p:cNvPr>
          <p:cNvSpPr>
            <a:spLocks noGrp="1"/>
          </p:cNvSpPr>
          <p:nvPr>
            <p:ph type="title"/>
          </p:nvPr>
        </p:nvSpPr>
        <p:spPr/>
        <p:txBody>
          <a:bodyPr>
            <a:normAutofit fontScale="90000"/>
          </a:bodyPr>
          <a:lstStyle/>
          <a:p>
            <a:r>
              <a:rPr lang="ja-JP" altLang="en-US" sz="2400" dirty="0"/>
              <a:t>仮説推論　背景知識＋観測事実の述語論理式への変換　</a:t>
            </a:r>
            <a:endParaRPr kumimoji="1" lang="ja-JP" altLang="en-US" dirty="0"/>
          </a:p>
        </p:txBody>
      </p:sp>
      <p:graphicFrame>
        <p:nvGraphicFramePr>
          <p:cNvPr id="6" name="コンテンツ プレースホルダー 3">
            <a:extLst>
              <a:ext uri="{FF2B5EF4-FFF2-40B4-BE49-F238E27FC236}">
                <a16:creationId xmlns:a16="http://schemas.microsoft.com/office/drawing/2014/main" id="{A7DB1763-6EDA-4406-B2C5-7EC38A3833B4}"/>
              </a:ext>
            </a:extLst>
          </p:cNvPr>
          <p:cNvGraphicFramePr>
            <a:graphicFrameLocks/>
          </p:cNvGraphicFramePr>
          <p:nvPr>
            <p:extLst>
              <p:ext uri="{D42A27DB-BD31-4B8C-83A1-F6EECF244321}">
                <p14:modId xmlns:p14="http://schemas.microsoft.com/office/powerpoint/2010/main" val="447440967"/>
              </p:ext>
            </p:extLst>
          </p:nvPr>
        </p:nvGraphicFramePr>
        <p:xfrm>
          <a:off x="693869" y="1849826"/>
          <a:ext cx="8496944" cy="2124003"/>
        </p:xfrm>
        <a:graphic>
          <a:graphicData uri="http://schemas.openxmlformats.org/drawingml/2006/table">
            <a:tbl>
              <a:tblPr firstRow="1" bandRow="1">
                <a:tableStyleId>{21E4AEA4-8DFA-4A89-87EB-49C32662AFE0}</a:tableStyleId>
              </a:tblPr>
              <a:tblGrid>
                <a:gridCol w="1008112">
                  <a:extLst>
                    <a:ext uri="{9D8B030D-6E8A-4147-A177-3AD203B41FA5}">
                      <a16:colId xmlns:a16="http://schemas.microsoft.com/office/drawing/2014/main" val="20000"/>
                    </a:ext>
                  </a:extLst>
                </a:gridCol>
                <a:gridCol w="3888878">
                  <a:extLst>
                    <a:ext uri="{9D8B030D-6E8A-4147-A177-3AD203B41FA5}">
                      <a16:colId xmlns:a16="http://schemas.microsoft.com/office/drawing/2014/main" val="20001"/>
                    </a:ext>
                  </a:extLst>
                </a:gridCol>
                <a:gridCol w="3599954">
                  <a:extLst>
                    <a:ext uri="{9D8B030D-6E8A-4147-A177-3AD203B41FA5}">
                      <a16:colId xmlns:a16="http://schemas.microsoft.com/office/drawing/2014/main" val="20002"/>
                    </a:ext>
                  </a:extLst>
                </a:gridCol>
              </a:tblGrid>
              <a:tr h="303429">
                <a:tc>
                  <a:txBody>
                    <a:bodyPr/>
                    <a:lstStyle/>
                    <a:p>
                      <a:pPr algn="l" fontAlgn="ct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ja-JP" altLang="en-US" sz="1200" u="none" strike="noStrike" dirty="0">
                          <a:effectLst/>
                        </a:rPr>
                        <a:t>観測事実（</a:t>
                      </a:r>
                      <a:r>
                        <a:rPr lang="en-US" altLang="ja-JP" sz="1200" u="none" strike="noStrike" dirty="0">
                          <a:effectLst/>
                        </a:rPr>
                        <a:t>BERT</a:t>
                      </a:r>
                      <a:r>
                        <a:rPr lang="ja-JP" altLang="en-US" sz="1200" u="none" strike="noStrike" dirty="0">
                          <a:effectLst/>
                        </a:rPr>
                        <a:t>により類似文判定ロジックから抽出）</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ja-JP" altLang="en-US" sz="1200" u="none" strike="noStrike" dirty="0">
                          <a:effectLst/>
                        </a:rPr>
                        <a:t>述語論理式</a:t>
                      </a:r>
                      <a:endParaRPr lang="ja-JP" altLang="en-US" sz="1200" b="0" i="0" u="none" strike="noStrike" dirty="0">
                        <a:solidFill>
                          <a:srgbClr val="000000"/>
                        </a:solidFill>
                        <a:effectLst/>
                        <a:latin typeface="+mn-ea"/>
                        <a:ea typeface="+mn-ea"/>
                      </a:endParaRPr>
                    </a:p>
                  </a:txBody>
                  <a:tcPr marL="6350" marR="6350" marT="6350" marB="0" anchor="ctr"/>
                </a:tc>
                <a:extLst>
                  <a:ext uri="{0D108BD9-81ED-4DB2-BD59-A6C34878D82A}">
                    <a16:rowId xmlns:a16="http://schemas.microsoft.com/office/drawing/2014/main" val="10000"/>
                  </a:ext>
                </a:extLst>
              </a:tr>
              <a:tr h="303429">
                <a:tc>
                  <a:txBody>
                    <a:bodyPr/>
                    <a:lstStyle/>
                    <a:p>
                      <a:pPr algn="l" fontAlgn="ctr"/>
                      <a:r>
                        <a:rPr lang="ja-JP" altLang="en-US" sz="1200" u="none" strike="noStrike" dirty="0">
                          <a:effectLst/>
                        </a:rPr>
                        <a:t>ファクト１</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ja-JP" altLang="en-US" sz="1200" u="none" strike="noStrike" dirty="0">
                          <a:effectLst/>
                        </a:rPr>
                        <a:t>ホズマは結婚式から失踪した</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en-US" altLang="ja-JP" sz="1200" u="none" strike="noStrike" dirty="0">
                          <a:effectLst/>
                        </a:rPr>
                        <a:t>disappear(</a:t>
                      </a:r>
                      <a:r>
                        <a:rPr lang="en-US" altLang="ja-JP" sz="1200" u="none" strike="noStrike" dirty="0" err="1">
                          <a:effectLst/>
                        </a:rPr>
                        <a:t>Hozuma</a:t>
                      </a:r>
                      <a:r>
                        <a:rPr lang="en-US" altLang="ja-JP" sz="1200" u="none" strike="noStrike" dirty="0">
                          <a:effectLst/>
                        </a:rPr>
                        <a:t>) </a:t>
                      </a:r>
                      <a:endParaRPr lang="en-US" altLang="ja-JP" sz="1200" b="0" i="0" u="none" strike="noStrike" dirty="0">
                        <a:solidFill>
                          <a:srgbClr val="000000"/>
                        </a:solidFill>
                        <a:effectLst/>
                        <a:latin typeface="+mn-ea"/>
                        <a:ea typeface="+mn-ea"/>
                      </a:endParaRPr>
                    </a:p>
                  </a:txBody>
                  <a:tcPr marL="6350" marR="6350" marT="6350" marB="0" anchor="ctr"/>
                </a:tc>
                <a:extLst>
                  <a:ext uri="{0D108BD9-81ED-4DB2-BD59-A6C34878D82A}">
                    <a16:rowId xmlns:a16="http://schemas.microsoft.com/office/drawing/2014/main" val="10001"/>
                  </a:ext>
                </a:extLst>
              </a:tr>
              <a:tr h="303429">
                <a:tc>
                  <a:txBody>
                    <a:bodyPr/>
                    <a:lstStyle/>
                    <a:p>
                      <a:pPr algn="l" fontAlgn="ctr"/>
                      <a:r>
                        <a:rPr lang="ja-JP" altLang="en-US" sz="1200" u="none" strike="noStrike" dirty="0">
                          <a:effectLst/>
                        </a:rPr>
                        <a:t>ファクト２</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ja-JP" altLang="en-US" sz="1200" u="none" strike="noStrike" dirty="0">
                          <a:effectLst/>
                        </a:rPr>
                        <a:t>ホズマとサザランドの婚約までの交際期間は短い</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u="none" strike="noStrike" dirty="0" err="1">
                          <a:effectLst/>
                        </a:rPr>
                        <a:t>mijikai</a:t>
                      </a:r>
                      <a:r>
                        <a:rPr lang="en-US" altLang="ja-JP" sz="1200" u="none" strike="noStrike" dirty="0">
                          <a:effectLst/>
                        </a:rPr>
                        <a:t>(</a:t>
                      </a:r>
                      <a:r>
                        <a:rPr lang="en-US" altLang="ja-JP" sz="1200" u="none" strike="noStrike" dirty="0" err="1">
                          <a:effectLst/>
                        </a:rPr>
                        <a:t>Hozuma,Sutherland</a:t>
                      </a:r>
                      <a:r>
                        <a:rPr lang="en-US" altLang="ja-JP" sz="1200" u="none" strike="noStrike" dirty="0">
                          <a:effectLst/>
                        </a:rPr>
                        <a:t>)</a:t>
                      </a:r>
                      <a:endParaRPr lang="en-US" altLang="ja-JP" sz="1200" b="0" i="0" u="none" strike="noStrike" dirty="0">
                        <a:solidFill>
                          <a:srgbClr val="000000"/>
                        </a:solidFill>
                        <a:effectLst/>
                        <a:latin typeface="+mn-ea"/>
                        <a:ea typeface="+mn-ea"/>
                      </a:endParaRPr>
                    </a:p>
                  </a:txBody>
                  <a:tcPr marL="6350" marR="6350" marT="6350" marB="0" anchor="ctr"/>
                </a:tc>
                <a:extLst>
                  <a:ext uri="{0D108BD9-81ED-4DB2-BD59-A6C34878D82A}">
                    <a16:rowId xmlns:a16="http://schemas.microsoft.com/office/drawing/2014/main" val="10002"/>
                  </a:ext>
                </a:extLst>
              </a:tr>
              <a:tr h="303429">
                <a:tc>
                  <a:txBody>
                    <a:bodyPr/>
                    <a:lstStyle/>
                    <a:p>
                      <a:pPr algn="l" fontAlgn="ctr"/>
                      <a:r>
                        <a:rPr lang="ja-JP" altLang="en-US" sz="1200" u="none" strike="noStrike" dirty="0">
                          <a:effectLst/>
                        </a:rPr>
                        <a:t>ファクト３</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ja-JP" altLang="en-US" sz="1200" u="none" strike="noStrike" dirty="0">
                          <a:effectLst/>
                        </a:rPr>
                        <a:t>ホズマの死体は見つかっていない</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en-US" altLang="ja-JP" sz="1200" u="none" strike="noStrike" dirty="0">
                          <a:effectLst/>
                        </a:rPr>
                        <a:t> !</a:t>
                      </a:r>
                      <a:r>
                        <a:rPr lang="en-US" altLang="ja-JP" sz="1200" u="none" strike="noStrike" dirty="0" err="1">
                          <a:effectLst/>
                        </a:rPr>
                        <a:t>founddead</a:t>
                      </a:r>
                      <a:r>
                        <a:rPr lang="en-US" altLang="ja-JP" sz="1200" u="none" strike="noStrike" dirty="0">
                          <a:effectLst/>
                        </a:rPr>
                        <a:t>(</a:t>
                      </a:r>
                      <a:r>
                        <a:rPr lang="en-US" altLang="ja-JP" sz="1200" u="none" strike="noStrike" dirty="0" err="1">
                          <a:effectLst/>
                        </a:rPr>
                        <a:t>Hozuma</a:t>
                      </a:r>
                      <a:r>
                        <a:rPr lang="en-US" altLang="ja-JP" sz="1200" u="none" strike="noStrike" dirty="0">
                          <a:effectLst/>
                        </a:rPr>
                        <a:t>) </a:t>
                      </a:r>
                      <a:endParaRPr lang="en-US" altLang="ja-JP" sz="1200" b="0" i="0" u="none" strike="noStrike" dirty="0">
                        <a:solidFill>
                          <a:srgbClr val="000000"/>
                        </a:solidFill>
                        <a:effectLst/>
                        <a:latin typeface="+mn-ea"/>
                        <a:ea typeface="+mn-ea"/>
                      </a:endParaRPr>
                    </a:p>
                  </a:txBody>
                  <a:tcPr marL="6350" marR="6350" marT="6350" marB="0" anchor="ctr"/>
                </a:tc>
                <a:extLst>
                  <a:ext uri="{0D108BD9-81ED-4DB2-BD59-A6C34878D82A}">
                    <a16:rowId xmlns:a16="http://schemas.microsoft.com/office/drawing/2014/main" val="10003"/>
                  </a:ext>
                </a:extLst>
              </a:tr>
              <a:tr h="303429">
                <a:tc>
                  <a:txBody>
                    <a:bodyPr/>
                    <a:lstStyle/>
                    <a:p>
                      <a:pPr algn="l" fontAlgn="ctr"/>
                      <a:r>
                        <a:rPr lang="ja-JP" altLang="en-US" sz="1200" u="none" strike="noStrike" dirty="0">
                          <a:effectLst/>
                        </a:rPr>
                        <a:t>ファクト</a:t>
                      </a:r>
                      <a:r>
                        <a:rPr lang="en-US" altLang="ja-JP" sz="1200" u="none" strike="noStrike" dirty="0">
                          <a:effectLst/>
                        </a:rPr>
                        <a:t>4</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ja-JP" altLang="en-US" sz="1200" u="none" strike="noStrike" dirty="0">
                          <a:effectLst/>
                        </a:rPr>
                        <a:t>サザランドはホズマの住所や職業をよく知らない</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u="none" strike="noStrike" dirty="0">
                          <a:effectLst/>
                        </a:rPr>
                        <a:t>unknown(</a:t>
                      </a:r>
                      <a:r>
                        <a:rPr lang="en-US" altLang="ja-JP" sz="1200" u="none" strike="noStrike" dirty="0" err="1">
                          <a:effectLst/>
                        </a:rPr>
                        <a:t>Sutherland,Hozuma</a:t>
                      </a:r>
                      <a:r>
                        <a:rPr lang="en-US" altLang="ja-JP" sz="1200" u="none" strike="noStrike" dirty="0">
                          <a:effectLst/>
                        </a:rPr>
                        <a:t>)</a:t>
                      </a:r>
                      <a:endParaRPr lang="en-US" altLang="ja-JP" sz="1200" b="0" i="0" u="none" strike="noStrike" dirty="0">
                        <a:solidFill>
                          <a:srgbClr val="000000"/>
                        </a:solidFill>
                        <a:effectLst/>
                        <a:latin typeface="+mn-ea"/>
                        <a:ea typeface="+mn-ea"/>
                      </a:endParaRPr>
                    </a:p>
                  </a:txBody>
                  <a:tcPr marL="6350" marR="6350" marT="6350" marB="0" anchor="ctr"/>
                </a:tc>
                <a:extLst>
                  <a:ext uri="{0D108BD9-81ED-4DB2-BD59-A6C34878D82A}">
                    <a16:rowId xmlns:a16="http://schemas.microsoft.com/office/drawing/2014/main" val="10004"/>
                  </a:ext>
                </a:extLst>
              </a:tr>
              <a:tr h="303429">
                <a:tc>
                  <a:txBody>
                    <a:bodyPr/>
                    <a:lstStyle/>
                    <a:p>
                      <a:pPr algn="l" fontAlgn="ctr"/>
                      <a:r>
                        <a:rPr lang="ja-JP" altLang="en-US" sz="1200" u="none" strike="noStrike" dirty="0">
                          <a:effectLst/>
                        </a:rPr>
                        <a:t>ファクト５</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ja-JP" altLang="en-US" sz="1200" u="none" strike="noStrike" dirty="0">
                          <a:effectLst/>
                        </a:rPr>
                        <a:t>サザランドは財産を持っている</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en-US" altLang="ja-JP" sz="1200" u="none" strike="noStrike" dirty="0">
                          <a:effectLst/>
                        </a:rPr>
                        <a:t>rich(Sutherland) </a:t>
                      </a:r>
                      <a:endParaRPr lang="en-US" altLang="ja-JP" sz="1200" b="0" i="0" u="none" strike="noStrike" dirty="0">
                        <a:solidFill>
                          <a:srgbClr val="000000"/>
                        </a:solidFill>
                        <a:effectLst/>
                        <a:latin typeface="+mn-ea"/>
                        <a:ea typeface="+mn-ea"/>
                      </a:endParaRPr>
                    </a:p>
                  </a:txBody>
                  <a:tcPr marL="6350" marR="6350" marT="6350" marB="0" anchor="ctr"/>
                </a:tc>
                <a:extLst>
                  <a:ext uri="{0D108BD9-81ED-4DB2-BD59-A6C34878D82A}">
                    <a16:rowId xmlns:a16="http://schemas.microsoft.com/office/drawing/2014/main" val="10005"/>
                  </a:ext>
                </a:extLst>
              </a:tr>
              <a:tr h="303429">
                <a:tc>
                  <a:txBody>
                    <a:bodyPr/>
                    <a:lstStyle/>
                    <a:p>
                      <a:pPr algn="l" fontAlgn="ctr"/>
                      <a:r>
                        <a:rPr lang="ja-JP" altLang="en-US" sz="1200" u="none" strike="noStrike" dirty="0">
                          <a:effectLst/>
                        </a:rPr>
                        <a:t>ファクト６</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ja-JP" altLang="en-US" sz="1200" u="none" strike="noStrike" dirty="0">
                          <a:effectLst/>
                        </a:rPr>
                        <a:t>ウィンディバンクはサザランドの結婚を承知しない</a:t>
                      </a:r>
                      <a:endParaRPr lang="ja-JP" altLang="en-US" sz="1200" b="0" i="0" u="none" strike="noStrike" dirty="0">
                        <a:solidFill>
                          <a:srgbClr val="000000"/>
                        </a:solidFill>
                        <a:effectLst/>
                        <a:latin typeface="+mn-ea"/>
                        <a:ea typeface="+mn-ea"/>
                      </a:endParaRPr>
                    </a:p>
                  </a:txBody>
                  <a:tcPr marL="6350" marR="6350" marT="6350" marB="0" anchor="ctr"/>
                </a:tc>
                <a:tc>
                  <a:txBody>
                    <a:bodyPr/>
                    <a:lstStyle/>
                    <a:p>
                      <a:pPr algn="l" fontAlgn="ctr"/>
                      <a:r>
                        <a:rPr lang="en-US" altLang="ja-JP" sz="1200" u="none" strike="noStrike" dirty="0" err="1">
                          <a:effectLst/>
                        </a:rPr>
                        <a:t>hantai</a:t>
                      </a:r>
                      <a:r>
                        <a:rPr lang="en-US" altLang="ja-JP" sz="1200" u="none" strike="noStrike" dirty="0">
                          <a:effectLst/>
                        </a:rPr>
                        <a:t>(</a:t>
                      </a:r>
                      <a:r>
                        <a:rPr lang="en-US" altLang="ja-JP" sz="1200" u="none" strike="noStrike" dirty="0" err="1">
                          <a:effectLst/>
                        </a:rPr>
                        <a:t>keifu,Sutherland</a:t>
                      </a:r>
                      <a:r>
                        <a:rPr lang="en-US" altLang="ja-JP" sz="1200" u="none" strike="noStrike" dirty="0">
                          <a:effectLst/>
                        </a:rPr>
                        <a:t>)</a:t>
                      </a:r>
                      <a:endParaRPr lang="en-US" altLang="ja-JP" sz="1200" b="0" i="0" u="none" strike="noStrike" dirty="0">
                        <a:solidFill>
                          <a:srgbClr val="000000"/>
                        </a:solidFill>
                        <a:effectLst/>
                        <a:latin typeface="+mn-ea"/>
                        <a:ea typeface="+mn-ea"/>
                      </a:endParaRPr>
                    </a:p>
                  </a:txBody>
                  <a:tcPr marL="6350" marR="6350" marT="6350" marB="0" anchor="ctr"/>
                </a:tc>
                <a:extLst>
                  <a:ext uri="{0D108BD9-81ED-4DB2-BD59-A6C34878D82A}">
                    <a16:rowId xmlns:a16="http://schemas.microsoft.com/office/drawing/2014/main" val="10006"/>
                  </a:ext>
                </a:extLst>
              </a:tr>
            </a:tbl>
          </a:graphicData>
        </a:graphic>
      </p:graphicFrame>
      <p:graphicFrame>
        <p:nvGraphicFramePr>
          <p:cNvPr id="7" name="表 6">
            <a:extLst>
              <a:ext uri="{FF2B5EF4-FFF2-40B4-BE49-F238E27FC236}">
                <a16:creationId xmlns:a16="http://schemas.microsoft.com/office/drawing/2014/main" id="{672FEEF4-8456-4166-BD39-E7BEAD0E9228}"/>
              </a:ext>
            </a:extLst>
          </p:cNvPr>
          <p:cNvGraphicFramePr>
            <a:graphicFrameLocks noGrp="1"/>
          </p:cNvGraphicFramePr>
          <p:nvPr>
            <p:extLst>
              <p:ext uri="{D42A27DB-BD31-4B8C-83A1-F6EECF244321}">
                <p14:modId xmlns:p14="http://schemas.microsoft.com/office/powerpoint/2010/main" val="97354387"/>
              </p:ext>
            </p:extLst>
          </p:nvPr>
        </p:nvGraphicFramePr>
        <p:xfrm>
          <a:off x="693869" y="4148051"/>
          <a:ext cx="8518260" cy="2286000"/>
        </p:xfrm>
        <a:graphic>
          <a:graphicData uri="http://schemas.openxmlformats.org/drawingml/2006/table">
            <a:tbl>
              <a:tblPr firstRow="1" bandRow="1">
                <a:tableStyleId>{21E4AEA4-8DFA-4A89-87EB-49C32662AFE0}</a:tableStyleId>
              </a:tblPr>
              <a:tblGrid>
                <a:gridCol w="996720">
                  <a:extLst>
                    <a:ext uri="{9D8B030D-6E8A-4147-A177-3AD203B41FA5}">
                      <a16:colId xmlns:a16="http://schemas.microsoft.com/office/drawing/2014/main" val="20000"/>
                    </a:ext>
                  </a:extLst>
                </a:gridCol>
                <a:gridCol w="3630910">
                  <a:extLst>
                    <a:ext uri="{9D8B030D-6E8A-4147-A177-3AD203B41FA5}">
                      <a16:colId xmlns:a16="http://schemas.microsoft.com/office/drawing/2014/main" val="20001"/>
                    </a:ext>
                  </a:extLst>
                </a:gridCol>
                <a:gridCol w="3890630">
                  <a:extLst>
                    <a:ext uri="{9D8B030D-6E8A-4147-A177-3AD203B41FA5}">
                      <a16:colId xmlns:a16="http://schemas.microsoft.com/office/drawing/2014/main" val="20002"/>
                    </a:ext>
                  </a:extLst>
                </a:gridCol>
              </a:tblGrid>
              <a:tr h="220173">
                <a:tc>
                  <a:txBody>
                    <a:bodyPr/>
                    <a:lstStyle/>
                    <a:p>
                      <a:endParaRPr kumimoji="1" lang="ja-JP" altLang="en-US" sz="1200" dirty="0"/>
                    </a:p>
                  </a:txBody>
                  <a:tcPr/>
                </a:tc>
                <a:tc>
                  <a:txBody>
                    <a:bodyPr/>
                    <a:lstStyle/>
                    <a:p>
                      <a:r>
                        <a:rPr kumimoji="1" lang="ja-JP" altLang="en-US" sz="1200" dirty="0"/>
                        <a:t>背景知識</a:t>
                      </a:r>
                      <a:r>
                        <a:rPr kumimoji="1" lang="en-US" altLang="ja-JP" sz="1200" dirty="0"/>
                        <a:t>(WEB</a:t>
                      </a:r>
                      <a:r>
                        <a:rPr kumimoji="1" lang="ja-JP" altLang="en-US" sz="1200" dirty="0"/>
                        <a:t>サイトなどから）</a:t>
                      </a:r>
                      <a:endParaRPr kumimoji="1" lang="en-US" altLang="ja-JP" sz="1200" dirty="0"/>
                    </a:p>
                  </a:txBody>
                  <a:tcPr/>
                </a:tc>
                <a:tc>
                  <a:txBody>
                    <a:bodyPr/>
                    <a:lstStyle/>
                    <a:p>
                      <a:r>
                        <a:rPr kumimoji="1" lang="ja-JP" altLang="en-US" sz="1200" dirty="0"/>
                        <a:t>述語論理式</a:t>
                      </a:r>
                    </a:p>
                  </a:txBody>
                  <a:tcPr/>
                </a:tc>
                <a:extLst>
                  <a:ext uri="{0D108BD9-81ED-4DB2-BD59-A6C34878D82A}">
                    <a16:rowId xmlns:a16="http://schemas.microsoft.com/office/drawing/2014/main" val="10000"/>
                  </a:ext>
                </a:extLst>
              </a:tr>
              <a:tr h="2201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ルール</a:t>
                      </a:r>
                      <a:r>
                        <a:rPr kumimoji="1" lang="en-US" altLang="ja-JP" sz="12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死んだら、失踪する</a:t>
                      </a:r>
                      <a:endParaRPr kumimoji="1" lang="en-US" altLang="ja-JP"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dead(x) =&gt; disappear(x)</a:t>
                      </a:r>
                      <a:endParaRPr lang="ja-JP" altLang="en-US" sz="1200" dirty="0"/>
                    </a:p>
                  </a:txBody>
                  <a:tcPr/>
                </a:tc>
                <a:extLst>
                  <a:ext uri="{0D108BD9-81ED-4DB2-BD59-A6C34878D82A}">
                    <a16:rowId xmlns:a16="http://schemas.microsoft.com/office/drawing/2014/main" val="10001"/>
                  </a:ext>
                </a:extLst>
              </a:tr>
              <a:tr h="220173">
                <a:tc>
                  <a:txBody>
                    <a:bodyPr/>
                    <a:lstStyle/>
                    <a:p>
                      <a:r>
                        <a:rPr kumimoji="1" lang="ja-JP" altLang="en-US" sz="1200" dirty="0"/>
                        <a:t>ルール</a:t>
                      </a:r>
                      <a:r>
                        <a:rPr kumimoji="1" lang="en-US" altLang="ja-JP" sz="1200" dirty="0"/>
                        <a:t>2</a:t>
                      </a:r>
                      <a:endParaRPr kumimoji="1" lang="ja-JP" altLang="en-US" sz="1200" dirty="0"/>
                    </a:p>
                  </a:txBody>
                  <a:tcPr/>
                </a:tc>
                <a:tc>
                  <a:txBody>
                    <a:bodyPr/>
                    <a:lstStyle/>
                    <a:p>
                      <a:r>
                        <a:rPr lang="ja-JP" altLang="en-US" sz="1200" dirty="0"/>
                        <a:t>嫌いになると失踪する</a:t>
                      </a:r>
                      <a:endParaRPr kumimoji="1" lang="ja-JP" altLang="en-US" sz="1200" dirty="0"/>
                    </a:p>
                  </a:txBody>
                  <a:tcPr/>
                </a:tc>
                <a:tc>
                  <a:txBody>
                    <a:bodyPr/>
                    <a:lstStyle/>
                    <a:p>
                      <a:r>
                        <a:rPr lang="en-US" altLang="ja-JP" sz="1200" dirty="0"/>
                        <a:t>hate(</a:t>
                      </a:r>
                      <a:r>
                        <a:rPr lang="en-US" altLang="ja-JP" sz="1200" dirty="0" err="1"/>
                        <a:t>x,y</a:t>
                      </a:r>
                      <a:r>
                        <a:rPr lang="en-US" altLang="ja-JP" sz="1200" dirty="0"/>
                        <a:t>) =&gt; disappear(x)</a:t>
                      </a:r>
                      <a:endParaRPr kumimoji="1" lang="ja-JP" altLang="en-US" sz="1200" dirty="0"/>
                    </a:p>
                  </a:txBody>
                  <a:tcPr/>
                </a:tc>
                <a:extLst>
                  <a:ext uri="{0D108BD9-81ED-4DB2-BD59-A6C34878D82A}">
                    <a16:rowId xmlns:a16="http://schemas.microsoft.com/office/drawing/2014/main" val="10002"/>
                  </a:ext>
                </a:extLst>
              </a:tr>
              <a:tr h="220173">
                <a:tc>
                  <a:txBody>
                    <a:bodyPr/>
                    <a:lstStyle/>
                    <a:p>
                      <a:r>
                        <a:rPr kumimoji="1" lang="ja-JP" altLang="en-US" sz="1200" dirty="0"/>
                        <a:t>ルール</a:t>
                      </a:r>
                      <a:r>
                        <a:rPr kumimoji="1" lang="en-US" altLang="ja-JP" sz="1200" dirty="0"/>
                        <a:t>3</a:t>
                      </a:r>
                      <a:endParaRPr kumimoji="1" lang="ja-JP" altLang="en-US" sz="1200" dirty="0"/>
                    </a:p>
                  </a:txBody>
                  <a:tcPr/>
                </a:tc>
                <a:tc>
                  <a:txBody>
                    <a:bodyPr/>
                    <a:lstStyle/>
                    <a:p>
                      <a:r>
                        <a:rPr lang="ja-JP" altLang="en-US" sz="1200" dirty="0"/>
                        <a:t>結婚詐欺だと失踪する</a:t>
                      </a:r>
                      <a:endParaRPr kumimoji="1" lang="ja-JP" altLang="en-US" sz="1200" dirty="0"/>
                    </a:p>
                  </a:txBody>
                  <a:tcPr/>
                </a:tc>
                <a:tc>
                  <a:txBody>
                    <a:bodyPr/>
                    <a:lstStyle/>
                    <a:p>
                      <a:r>
                        <a:rPr lang="en-US" altLang="ja-JP" sz="1200" dirty="0" err="1"/>
                        <a:t>marrigetrick</a:t>
                      </a:r>
                      <a:r>
                        <a:rPr lang="en-US" altLang="ja-JP" sz="1200" dirty="0"/>
                        <a:t>(</a:t>
                      </a:r>
                      <a:r>
                        <a:rPr lang="en-US" altLang="ja-JP" sz="1200" dirty="0" err="1"/>
                        <a:t>x,y</a:t>
                      </a:r>
                      <a:r>
                        <a:rPr lang="en-US" altLang="ja-JP" sz="1200" dirty="0"/>
                        <a:t>) =&gt; disappear(x)</a:t>
                      </a:r>
                      <a:endParaRPr kumimoji="1" lang="ja-JP" altLang="en-US" sz="1200" dirty="0"/>
                    </a:p>
                  </a:txBody>
                  <a:tcPr/>
                </a:tc>
                <a:extLst>
                  <a:ext uri="{0D108BD9-81ED-4DB2-BD59-A6C34878D82A}">
                    <a16:rowId xmlns:a16="http://schemas.microsoft.com/office/drawing/2014/main" val="10003"/>
                  </a:ext>
                </a:extLst>
              </a:tr>
              <a:tr h="357499">
                <a:tc>
                  <a:txBody>
                    <a:bodyPr/>
                    <a:lstStyle/>
                    <a:p>
                      <a:r>
                        <a:rPr kumimoji="1" lang="ja-JP" altLang="en-US" sz="1200" dirty="0"/>
                        <a:t>ルール</a:t>
                      </a:r>
                      <a:r>
                        <a:rPr kumimoji="1" lang="en-US" altLang="ja-JP" sz="1200" dirty="0"/>
                        <a:t>4</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y</a:t>
                      </a:r>
                      <a:r>
                        <a:rPr lang="ja-JP" altLang="en-US" sz="1200" dirty="0"/>
                        <a:t>が財産をもち、</a:t>
                      </a:r>
                      <a:r>
                        <a:rPr lang="en-US" altLang="ja-JP" sz="1200" dirty="0"/>
                        <a:t>y</a:t>
                      </a:r>
                      <a:r>
                        <a:rPr lang="ja-JP" altLang="en-US" sz="1200" dirty="0"/>
                        <a:t>が</a:t>
                      </a:r>
                      <a:r>
                        <a:rPr lang="ja-JP" altLang="en-US" sz="1200" dirty="0" err="1"/>
                        <a:t>ｘ</a:t>
                      </a:r>
                      <a:r>
                        <a:rPr lang="ja-JP" altLang="en-US" sz="1200" dirty="0"/>
                        <a:t>をよく知らず、ｘはｙからお金を得て、交際期間が短い場合は、結婚詐欺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rich(y) ^unknown(</a:t>
                      </a:r>
                      <a:r>
                        <a:rPr lang="en-US" altLang="ja-JP" sz="1200" dirty="0" err="1"/>
                        <a:t>y,x</a:t>
                      </a:r>
                      <a:r>
                        <a:rPr lang="en-US" altLang="ja-JP" sz="1200" dirty="0"/>
                        <a:t>)^ </a:t>
                      </a:r>
                      <a:r>
                        <a:rPr lang="en-US" altLang="ja-JP" sz="1200" dirty="0" err="1"/>
                        <a:t>getmoney</a:t>
                      </a:r>
                      <a:r>
                        <a:rPr lang="en-US" altLang="ja-JP" sz="1200" dirty="0"/>
                        <a:t>(</a:t>
                      </a:r>
                      <a:r>
                        <a:rPr lang="en-US" altLang="ja-JP" sz="1200" dirty="0" err="1"/>
                        <a:t>x,y</a:t>
                      </a:r>
                      <a:r>
                        <a:rPr lang="en-US" altLang="ja-JP" sz="1200" dirty="0"/>
                        <a:t>) ^</a:t>
                      </a:r>
                      <a:r>
                        <a:rPr lang="en-US" altLang="ja-JP" sz="1200" dirty="0" err="1"/>
                        <a:t>mijikai</a:t>
                      </a:r>
                      <a:r>
                        <a:rPr lang="en-US" altLang="ja-JP" sz="1200" dirty="0"/>
                        <a:t>(</a:t>
                      </a:r>
                      <a:r>
                        <a:rPr lang="en-US" altLang="ja-JP" sz="1200" dirty="0" err="1"/>
                        <a:t>x,y</a:t>
                      </a:r>
                      <a:r>
                        <a:rPr lang="en-US" altLang="ja-JP" sz="1200" dirty="0"/>
                        <a:t>) =&gt; </a:t>
                      </a:r>
                      <a:r>
                        <a:rPr lang="en-US" altLang="ja-JP" sz="1200" dirty="0" err="1"/>
                        <a:t>marrigetrick</a:t>
                      </a:r>
                      <a:r>
                        <a:rPr lang="en-US" altLang="ja-JP" sz="1200" dirty="0"/>
                        <a:t>(</a:t>
                      </a:r>
                      <a:r>
                        <a:rPr lang="en-US" altLang="ja-JP" sz="1200" dirty="0" err="1"/>
                        <a:t>x,y</a:t>
                      </a:r>
                      <a:r>
                        <a:rPr lang="en-US" altLang="ja-JP" sz="1200" dirty="0"/>
                        <a:t>)</a:t>
                      </a:r>
                    </a:p>
                  </a:txBody>
                  <a:tcPr/>
                </a:tc>
                <a:extLst>
                  <a:ext uri="{0D108BD9-81ED-4DB2-BD59-A6C34878D82A}">
                    <a16:rowId xmlns:a16="http://schemas.microsoft.com/office/drawing/2014/main" val="10004"/>
                  </a:ext>
                </a:extLst>
              </a:tr>
              <a:tr h="245736">
                <a:tc>
                  <a:txBody>
                    <a:bodyPr/>
                    <a:lstStyle/>
                    <a:p>
                      <a:r>
                        <a:rPr kumimoji="1" lang="ja-JP" altLang="en-US" sz="1200" dirty="0"/>
                        <a:t>ルール</a:t>
                      </a:r>
                      <a:r>
                        <a:rPr kumimoji="1" lang="en-US" altLang="ja-JP" sz="1200" dirty="0"/>
                        <a:t>5</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結婚詐欺ならば、結婚は破綻する。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marrigetrick</a:t>
                      </a:r>
                      <a:r>
                        <a:rPr lang="en-US" altLang="ja-JP" sz="1200" dirty="0"/>
                        <a:t>(</a:t>
                      </a:r>
                      <a:r>
                        <a:rPr lang="en-US" altLang="ja-JP" sz="1200" dirty="0" err="1"/>
                        <a:t>x,y</a:t>
                      </a:r>
                      <a:r>
                        <a:rPr lang="en-US" altLang="ja-JP" sz="1200" dirty="0"/>
                        <a:t>)=&gt;</a:t>
                      </a:r>
                      <a:r>
                        <a:rPr lang="en-US" altLang="ja-JP" sz="1200" dirty="0" err="1"/>
                        <a:t>faultmarrige</a:t>
                      </a:r>
                      <a:r>
                        <a:rPr lang="en-US" altLang="ja-JP" sz="1200" dirty="0"/>
                        <a:t>(y)</a:t>
                      </a:r>
                    </a:p>
                  </a:txBody>
                  <a:tcPr/>
                </a:tc>
                <a:extLst>
                  <a:ext uri="{0D108BD9-81ED-4DB2-BD59-A6C34878D82A}">
                    <a16:rowId xmlns:a16="http://schemas.microsoft.com/office/drawing/2014/main" val="10005"/>
                  </a:ext>
                </a:extLst>
              </a:tr>
              <a:tr h="380025">
                <a:tc>
                  <a:txBody>
                    <a:bodyPr/>
                    <a:lstStyle/>
                    <a:p>
                      <a:r>
                        <a:rPr kumimoji="1" lang="ja-JP" altLang="en-US" sz="1200" dirty="0"/>
                        <a:t>ルール</a:t>
                      </a:r>
                      <a:r>
                        <a:rPr kumimoji="1" lang="en-US" altLang="ja-JP" sz="1200" dirty="0"/>
                        <a:t>6</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err="1"/>
                        <a:t>ｙ</a:t>
                      </a:r>
                      <a:r>
                        <a:rPr lang="ja-JP" altLang="en-US" sz="1200" dirty="0"/>
                        <a:t>の結婚が破綻して、ｘがｙからお金を得られるならば、ｘはｙの結婚を承知しない。</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faultmarrige</a:t>
                      </a:r>
                      <a:r>
                        <a:rPr lang="en-US" altLang="ja-JP" sz="1200" dirty="0"/>
                        <a:t>(y)^</a:t>
                      </a:r>
                      <a:r>
                        <a:rPr lang="en-US" altLang="ja-JP" sz="1200" dirty="0" err="1"/>
                        <a:t>getmoney</a:t>
                      </a:r>
                      <a:r>
                        <a:rPr lang="en-US" altLang="ja-JP" sz="1200" dirty="0"/>
                        <a:t>(</a:t>
                      </a:r>
                      <a:r>
                        <a:rPr lang="en-US" altLang="ja-JP" sz="1200" dirty="0" err="1"/>
                        <a:t>x,y</a:t>
                      </a:r>
                      <a:r>
                        <a:rPr lang="en-US" altLang="ja-JP" sz="1200" dirty="0"/>
                        <a:t>)=&gt;</a:t>
                      </a:r>
                      <a:r>
                        <a:rPr lang="en-US" altLang="ja-JP" sz="1200" dirty="0" err="1"/>
                        <a:t>hantai</a:t>
                      </a:r>
                      <a:r>
                        <a:rPr lang="en-US" altLang="ja-JP" sz="1200" dirty="0"/>
                        <a:t>(</a:t>
                      </a:r>
                      <a:r>
                        <a:rPr lang="en-US" altLang="ja-JP" sz="1200" dirty="0" err="1"/>
                        <a:t>x,y</a:t>
                      </a:r>
                      <a:r>
                        <a:rPr lang="en-US" altLang="ja-JP" sz="1200" dirty="0"/>
                        <a:t>)</a:t>
                      </a:r>
                    </a:p>
                    <a:p>
                      <a:endParaRPr kumimoji="1" lang="ja-JP" altLang="en-US" sz="12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2722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コンテンツ プレースホルダー 1">
            <a:extLst>
              <a:ext uri="{FF2B5EF4-FFF2-40B4-BE49-F238E27FC236}">
                <a16:creationId xmlns:a16="http://schemas.microsoft.com/office/drawing/2014/main" id="{9284F5F1-8185-405B-95AF-D89EB96A7F1C}"/>
              </a:ext>
            </a:extLst>
          </p:cNvPr>
          <p:cNvSpPr>
            <a:spLocks noGrp="1"/>
          </p:cNvSpPr>
          <p:nvPr>
            <p:ph sz="half" idx="11"/>
          </p:nvPr>
        </p:nvSpPr>
        <p:spPr>
          <a:xfrm>
            <a:off x="497657" y="1086565"/>
            <a:ext cx="8916117" cy="5347486"/>
          </a:xfrm>
        </p:spPr>
        <p:txBody>
          <a:bodyPr/>
          <a:lstStyle/>
          <a:p>
            <a:r>
              <a:rPr kumimoji="1" lang="ja-JP" altLang="en-US" dirty="0"/>
              <a:t>今回の仮説推論で利用した知識と事実</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pPr marL="0" indent="0">
              <a:buNone/>
            </a:pPr>
            <a:endParaRPr lang="en-US" altLang="ja-JP" dirty="0"/>
          </a:p>
          <a:p>
            <a:r>
              <a:rPr kumimoji="1" lang="en-US" altLang="ja-JP" dirty="0" err="1"/>
              <a:t>OpenDavid</a:t>
            </a:r>
            <a:r>
              <a:rPr kumimoji="1" lang="ja-JP" altLang="en-US" dirty="0"/>
              <a:t>による仮説推論の様子：継父とホズマは同一人物。継父が結婚詐欺をはたらいた。</a:t>
            </a:r>
          </a:p>
        </p:txBody>
      </p:sp>
      <p:sp>
        <p:nvSpPr>
          <p:cNvPr id="3" name="テキスト プレースホルダー 2">
            <a:extLst>
              <a:ext uri="{FF2B5EF4-FFF2-40B4-BE49-F238E27FC236}">
                <a16:creationId xmlns:a16="http://schemas.microsoft.com/office/drawing/2014/main" id="{552015CD-7D87-43AE-9C1D-FCC630F227AB}"/>
              </a:ext>
            </a:extLst>
          </p:cNvPr>
          <p:cNvSpPr>
            <a:spLocks noGrp="1"/>
          </p:cNvSpPr>
          <p:nvPr>
            <p:ph type="body" sz="quarter" idx="10"/>
          </p:nvPr>
        </p:nvSpPr>
        <p:spPr/>
        <p:txBody>
          <a:bodyPr/>
          <a:lstStyle/>
          <a:p>
            <a:r>
              <a:rPr lang="ja-JP" altLang="en-US" dirty="0"/>
              <a:t>同一事件</a:t>
            </a:r>
            <a:r>
              <a:rPr lang="en-US" altLang="ja-JP" dirty="0"/>
              <a:t>(</a:t>
            </a:r>
            <a:r>
              <a:rPr lang="ja-JP" altLang="en-US" dirty="0"/>
              <a:t>花婿失踪事件</a:t>
            </a:r>
            <a:r>
              <a:rPr lang="en-US" altLang="ja-JP" dirty="0"/>
              <a:t>)</a:t>
            </a:r>
            <a:r>
              <a:rPr lang="ja-JP" altLang="en-US" dirty="0"/>
              <a:t>　</a:t>
            </a:r>
          </a:p>
        </p:txBody>
      </p:sp>
      <p:sp>
        <p:nvSpPr>
          <p:cNvPr id="4" name="タイトル 3">
            <a:extLst>
              <a:ext uri="{FF2B5EF4-FFF2-40B4-BE49-F238E27FC236}">
                <a16:creationId xmlns:a16="http://schemas.microsoft.com/office/drawing/2014/main" id="{0EEBEEC4-FF53-4C97-81C3-BA7D3D0AE44A}"/>
              </a:ext>
            </a:extLst>
          </p:cNvPr>
          <p:cNvSpPr>
            <a:spLocks noGrp="1"/>
          </p:cNvSpPr>
          <p:nvPr>
            <p:ph type="title"/>
          </p:nvPr>
        </p:nvSpPr>
        <p:spPr/>
        <p:txBody>
          <a:bodyPr>
            <a:normAutofit fontScale="90000"/>
          </a:bodyPr>
          <a:lstStyle/>
          <a:p>
            <a:r>
              <a:rPr lang="ja-JP" altLang="en-US" sz="2400" dirty="0"/>
              <a:t>背景知識＋観測事実 ⇒　仮説推論エンジンの動き</a:t>
            </a:r>
            <a:endParaRPr kumimoji="1" lang="ja-JP" altLang="en-US" dirty="0"/>
          </a:p>
        </p:txBody>
      </p:sp>
      <p:cxnSp>
        <p:nvCxnSpPr>
          <p:cNvPr id="16" name="直線コネクタ 15">
            <a:extLst>
              <a:ext uri="{FF2B5EF4-FFF2-40B4-BE49-F238E27FC236}">
                <a16:creationId xmlns:a16="http://schemas.microsoft.com/office/drawing/2014/main" id="{85CC5FB6-3838-4A4B-8656-8DDE08D23F49}"/>
              </a:ext>
            </a:extLst>
          </p:cNvPr>
          <p:cNvCxnSpPr/>
          <p:nvPr/>
        </p:nvCxnSpPr>
        <p:spPr>
          <a:xfrm>
            <a:off x="4328887" y="2641745"/>
            <a:ext cx="288032" cy="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19" name="表 19">
            <a:extLst>
              <a:ext uri="{FF2B5EF4-FFF2-40B4-BE49-F238E27FC236}">
                <a16:creationId xmlns:a16="http://schemas.microsoft.com/office/drawing/2014/main" id="{C5FA3C58-5090-4073-85DF-128E220F64A1}"/>
              </a:ext>
            </a:extLst>
          </p:cNvPr>
          <p:cNvGraphicFramePr>
            <a:graphicFrameLocks noGrp="1"/>
          </p:cNvGraphicFramePr>
          <p:nvPr>
            <p:extLst>
              <p:ext uri="{D42A27DB-BD31-4B8C-83A1-F6EECF244321}">
                <p14:modId xmlns:p14="http://schemas.microsoft.com/office/powerpoint/2010/main" val="2465875573"/>
              </p:ext>
            </p:extLst>
          </p:nvPr>
        </p:nvGraphicFramePr>
        <p:xfrm>
          <a:off x="558972" y="1507260"/>
          <a:ext cx="5282084" cy="1777724"/>
        </p:xfrm>
        <a:graphic>
          <a:graphicData uri="http://schemas.openxmlformats.org/drawingml/2006/table">
            <a:tbl>
              <a:tblPr firstRow="1" bandRow="1">
                <a:tableStyleId>{5C22544A-7EE6-4342-B048-85BDC9FD1C3A}</a:tableStyleId>
              </a:tblPr>
              <a:tblGrid>
                <a:gridCol w="395199">
                  <a:extLst>
                    <a:ext uri="{9D8B030D-6E8A-4147-A177-3AD203B41FA5}">
                      <a16:colId xmlns:a16="http://schemas.microsoft.com/office/drawing/2014/main" val="3178082333"/>
                    </a:ext>
                  </a:extLst>
                </a:gridCol>
                <a:gridCol w="4886885">
                  <a:extLst>
                    <a:ext uri="{9D8B030D-6E8A-4147-A177-3AD203B41FA5}">
                      <a16:colId xmlns:a16="http://schemas.microsoft.com/office/drawing/2014/main" val="1983446642"/>
                    </a:ext>
                  </a:extLst>
                </a:gridCol>
              </a:tblGrid>
              <a:tr h="382496">
                <a:tc>
                  <a:txBody>
                    <a:bodyPr/>
                    <a:lstStyle/>
                    <a:p>
                      <a:endParaRPr kumimoji="1" lang="ja-JP" altLang="en-US" dirty="0"/>
                    </a:p>
                  </a:txBody>
                  <a:tcPr/>
                </a:tc>
                <a:tc>
                  <a:txBody>
                    <a:bodyPr/>
                    <a:lstStyle/>
                    <a:p>
                      <a:r>
                        <a:rPr kumimoji="1" lang="ja-JP" altLang="en-US" sz="1400" dirty="0"/>
                        <a:t>背景知識</a:t>
                      </a:r>
                    </a:p>
                  </a:txBody>
                  <a:tcPr/>
                </a:tc>
                <a:extLst>
                  <a:ext uri="{0D108BD9-81ED-4DB2-BD59-A6C34878D82A}">
                    <a16:rowId xmlns:a16="http://schemas.microsoft.com/office/drawing/2014/main" val="3097045732"/>
                  </a:ext>
                </a:extLst>
              </a:tr>
              <a:tr h="348807">
                <a:tc>
                  <a:txBody>
                    <a:bodyPr/>
                    <a:lstStyle/>
                    <a:p>
                      <a:r>
                        <a:rPr kumimoji="1" lang="ja-JP" altLang="en-US" sz="1200" dirty="0"/>
                        <a:t>①</a:t>
                      </a:r>
                    </a:p>
                  </a:txBody>
                  <a:tcPr/>
                </a:tc>
                <a:tc>
                  <a:txBody>
                    <a:bodyPr/>
                    <a:lstStyle/>
                    <a:p>
                      <a:r>
                        <a:rPr lang="en-US" altLang="ja-JP" sz="1200" dirty="0" err="1"/>
                        <a:t>marrigetrick</a:t>
                      </a:r>
                      <a:r>
                        <a:rPr lang="en-US" altLang="ja-JP" sz="1200" dirty="0"/>
                        <a:t>(</a:t>
                      </a:r>
                      <a:r>
                        <a:rPr lang="en-US" altLang="ja-JP" sz="1200" dirty="0" err="1"/>
                        <a:t>x,y</a:t>
                      </a:r>
                      <a:r>
                        <a:rPr lang="en-US" altLang="ja-JP" sz="1200" dirty="0"/>
                        <a:t>) =&gt; disappear(x)</a:t>
                      </a:r>
                      <a:endParaRPr kumimoji="1" lang="ja-JP" altLang="en-US" sz="1200" dirty="0"/>
                    </a:p>
                  </a:txBody>
                  <a:tcPr/>
                </a:tc>
                <a:extLst>
                  <a:ext uri="{0D108BD9-81ED-4DB2-BD59-A6C34878D82A}">
                    <a16:rowId xmlns:a16="http://schemas.microsoft.com/office/drawing/2014/main" val="4099886120"/>
                  </a:ext>
                </a:extLst>
              </a:tr>
              <a:tr h="3488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②</a:t>
                      </a:r>
                      <a:endParaRPr lang="en-US" altLang="ja-JP"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marrigetrick</a:t>
                      </a:r>
                      <a:r>
                        <a:rPr lang="en-US" altLang="ja-JP" sz="1200" dirty="0"/>
                        <a:t>(</a:t>
                      </a:r>
                      <a:r>
                        <a:rPr lang="en-US" altLang="ja-JP" sz="1200" dirty="0" err="1"/>
                        <a:t>x,y</a:t>
                      </a:r>
                      <a:r>
                        <a:rPr lang="en-US" altLang="ja-JP" sz="1200" dirty="0"/>
                        <a:t>)=&gt;</a:t>
                      </a:r>
                      <a:r>
                        <a:rPr lang="en-US" altLang="ja-JP" sz="1200" dirty="0" err="1"/>
                        <a:t>faultmarrige</a:t>
                      </a:r>
                      <a:r>
                        <a:rPr lang="en-US" altLang="ja-JP" sz="1200" dirty="0"/>
                        <a:t>(y)</a:t>
                      </a:r>
                    </a:p>
                  </a:txBody>
                  <a:tcPr/>
                </a:tc>
                <a:extLst>
                  <a:ext uri="{0D108BD9-81ED-4DB2-BD59-A6C34878D82A}">
                    <a16:rowId xmlns:a16="http://schemas.microsoft.com/office/drawing/2014/main" val="3232711465"/>
                  </a:ext>
                </a:extLst>
              </a:tr>
              <a:tr h="3488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③</a:t>
                      </a:r>
                      <a:endParaRPr lang="en-US" altLang="ja-JP"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faultmarrige</a:t>
                      </a:r>
                      <a:r>
                        <a:rPr lang="en-US" altLang="ja-JP" sz="1200" dirty="0"/>
                        <a:t>(y)^</a:t>
                      </a:r>
                      <a:r>
                        <a:rPr lang="en-US" altLang="ja-JP" sz="1200" dirty="0" err="1"/>
                        <a:t>getmoney</a:t>
                      </a:r>
                      <a:r>
                        <a:rPr lang="en-US" altLang="ja-JP" sz="1200" dirty="0"/>
                        <a:t>(</a:t>
                      </a:r>
                      <a:r>
                        <a:rPr lang="en-US" altLang="ja-JP" sz="1200" dirty="0" err="1"/>
                        <a:t>x,y</a:t>
                      </a:r>
                      <a:r>
                        <a:rPr lang="en-US" altLang="ja-JP" sz="1200" dirty="0"/>
                        <a:t>)=&gt;</a:t>
                      </a:r>
                      <a:r>
                        <a:rPr lang="en-US" altLang="ja-JP" sz="1200" dirty="0" err="1"/>
                        <a:t>hantai</a:t>
                      </a:r>
                      <a:r>
                        <a:rPr lang="en-US" altLang="ja-JP" sz="1200" dirty="0"/>
                        <a:t>(</a:t>
                      </a:r>
                      <a:r>
                        <a:rPr lang="en-US" altLang="ja-JP" sz="1200" dirty="0" err="1"/>
                        <a:t>x,y</a:t>
                      </a:r>
                      <a:r>
                        <a:rPr lang="en-US" altLang="ja-JP" sz="1200" dirty="0"/>
                        <a:t>)</a:t>
                      </a:r>
                    </a:p>
                  </a:txBody>
                  <a:tcPr/>
                </a:tc>
                <a:extLst>
                  <a:ext uri="{0D108BD9-81ED-4DB2-BD59-A6C34878D82A}">
                    <a16:rowId xmlns:a16="http://schemas.microsoft.com/office/drawing/2014/main" val="2066468116"/>
                  </a:ext>
                </a:extLst>
              </a:tr>
              <a:tr h="348807">
                <a:tc>
                  <a:txBody>
                    <a:bodyPr/>
                    <a:lstStyle/>
                    <a:p>
                      <a:r>
                        <a:rPr kumimoji="1" lang="ja-JP" altLang="en-US" sz="1200" dirty="0"/>
                        <a:t>④</a:t>
                      </a:r>
                    </a:p>
                  </a:txBody>
                  <a:tcPr/>
                </a:tc>
                <a:tc>
                  <a:txBody>
                    <a:bodyPr/>
                    <a:lstStyle/>
                    <a:p>
                      <a:r>
                        <a:rPr lang="en-US" altLang="ja-JP" sz="1200" dirty="0"/>
                        <a:t>rich(y) ^unknown(</a:t>
                      </a:r>
                      <a:r>
                        <a:rPr lang="en-US" altLang="ja-JP" sz="1200" dirty="0" err="1"/>
                        <a:t>y,x</a:t>
                      </a:r>
                      <a:r>
                        <a:rPr lang="en-US" altLang="ja-JP" sz="1200" dirty="0"/>
                        <a:t>)^ </a:t>
                      </a:r>
                      <a:r>
                        <a:rPr lang="en-US" altLang="ja-JP" sz="1200" dirty="0" err="1"/>
                        <a:t>getmoney</a:t>
                      </a:r>
                      <a:r>
                        <a:rPr lang="en-US" altLang="ja-JP" sz="1200" dirty="0"/>
                        <a:t>(</a:t>
                      </a:r>
                      <a:r>
                        <a:rPr lang="en-US" altLang="ja-JP" sz="1200" dirty="0" err="1"/>
                        <a:t>x,y</a:t>
                      </a:r>
                      <a:r>
                        <a:rPr lang="en-US" altLang="ja-JP" sz="1200" dirty="0"/>
                        <a:t>) ^</a:t>
                      </a:r>
                      <a:r>
                        <a:rPr lang="en-US" altLang="ja-JP" sz="1200" dirty="0" err="1"/>
                        <a:t>mijikai</a:t>
                      </a:r>
                      <a:r>
                        <a:rPr lang="en-US" altLang="ja-JP" sz="1200" dirty="0"/>
                        <a:t>(</a:t>
                      </a:r>
                      <a:r>
                        <a:rPr lang="en-US" altLang="ja-JP" sz="1200" dirty="0" err="1"/>
                        <a:t>x,y</a:t>
                      </a:r>
                      <a:r>
                        <a:rPr lang="en-US" altLang="ja-JP" sz="1200" dirty="0"/>
                        <a:t>)=&gt;</a:t>
                      </a:r>
                      <a:r>
                        <a:rPr lang="en-US" altLang="ja-JP" sz="1200" dirty="0" err="1"/>
                        <a:t>marrigetrick</a:t>
                      </a:r>
                      <a:r>
                        <a:rPr lang="en-US" altLang="ja-JP" sz="1200" dirty="0"/>
                        <a:t>(</a:t>
                      </a:r>
                      <a:r>
                        <a:rPr lang="en-US" altLang="ja-JP" sz="1200" dirty="0" err="1"/>
                        <a:t>x,y</a:t>
                      </a:r>
                      <a:r>
                        <a:rPr lang="en-US" altLang="ja-JP" sz="1200" dirty="0"/>
                        <a:t>)</a:t>
                      </a:r>
                      <a:endParaRPr kumimoji="1" lang="ja-JP" altLang="en-US" sz="1200" dirty="0"/>
                    </a:p>
                  </a:txBody>
                  <a:tcPr/>
                </a:tc>
                <a:extLst>
                  <a:ext uri="{0D108BD9-81ED-4DB2-BD59-A6C34878D82A}">
                    <a16:rowId xmlns:a16="http://schemas.microsoft.com/office/drawing/2014/main" val="775463646"/>
                  </a:ext>
                </a:extLst>
              </a:tr>
            </a:tbl>
          </a:graphicData>
        </a:graphic>
      </p:graphicFrame>
      <p:graphicFrame>
        <p:nvGraphicFramePr>
          <p:cNvPr id="21" name="表 19">
            <a:extLst>
              <a:ext uri="{FF2B5EF4-FFF2-40B4-BE49-F238E27FC236}">
                <a16:creationId xmlns:a16="http://schemas.microsoft.com/office/drawing/2014/main" id="{A27B6411-E12F-4155-89C2-B33B78C86CD6}"/>
              </a:ext>
            </a:extLst>
          </p:cNvPr>
          <p:cNvGraphicFramePr>
            <a:graphicFrameLocks noGrp="1"/>
          </p:cNvGraphicFramePr>
          <p:nvPr>
            <p:extLst>
              <p:ext uri="{D42A27DB-BD31-4B8C-83A1-F6EECF244321}">
                <p14:modId xmlns:p14="http://schemas.microsoft.com/office/powerpoint/2010/main" val="2869513922"/>
              </p:ext>
            </p:extLst>
          </p:nvPr>
        </p:nvGraphicFramePr>
        <p:xfrm>
          <a:off x="6480398" y="1470145"/>
          <a:ext cx="2770534" cy="1814839"/>
        </p:xfrm>
        <a:graphic>
          <a:graphicData uri="http://schemas.openxmlformats.org/drawingml/2006/table">
            <a:tbl>
              <a:tblPr firstRow="1" bandRow="1">
                <a:tableStyleId>{5C22544A-7EE6-4342-B048-85BDC9FD1C3A}</a:tableStyleId>
              </a:tblPr>
              <a:tblGrid>
                <a:gridCol w="340852">
                  <a:extLst>
                    <a:ext uri="{9D8B030D-6E8A-4147-A177-3AD203B41FA5}">
                      <a16:colId xmlns:a16="http://schemas.microsoft.com/office/drawing/2014/main" val="2448003069"/>
                    </a:ext>
                  </a:extLst>
                </a:gridCol>
                <a:gridCol w="2429682">
                  <a:extLst>
                    <a:ext uri="{9D8B030D-6E8A-4147-A177-3AD203B41FA5}">
                      <a16:colId xmlns:a16="http://schemas.microsoft.com/office/drawing/2014/main" val="1983446642"/>
                    </a:ext>
                  </a:extLst>
                </a:gridCol>
              </a:tblGrid>
              <a:tr h="324982">
                <a:tc>
                  <a:txBody>
                    <a:bodyPr/>
                    <a:lstStyle/>
                    <a:p>
                      <a:endParaRPr kumimoji="1" lang="ja-JP" altLang="en-US" dirty="0"/>
                    </a:p>
                  </a:txBody>
                  <a:tcPr/>
                </a:tc>
                <a:tc>
                  <a:txBody>
                    <a:bodyPr/>
                    <a:lstStyle/>
                    <a:p>
                      <a:r>
                        <a:rPr kumimoji="1" lang="ja-JP" altLang="en-US" sz="1400" dirty="0"/>
                        <a:t>観測事実</a:t>
                      </a:r>
                    </a:p>
                  </a:txBody>
                  <a:tcPr/>
                </a:tc>
                <a:extLst>
                  <a:ext uri="{0D108BD9-81ED-4DB2-BD59-A6C34878D82A}">
                    <a16:rowId xmlns:a16="http://schemas.microsoft.com/office/drawing/2014/main" val="3097045732"/>
                  </a:ext>
                </a:extLst>
              </a:tr>
              <a:tr h="294911">
                <a:tc>
                  <a:txBody>
                    <a:bodyPr/>
                    <a:lstStyle/>
                    <a:p>
                      <a:pPr>
                        <a:lnSpc>
                          <a:spcPct val="150000"/>
                        </a:lnSpc>
                      </a:pPr>
                      <a:r>
                        <a:rPr lang="en-US" altLang="ja-JP" sz="1200" dirty="0">
                          <a:solidFill>
                            <a:srgbClr val="000000"/>
                          </a:solidFill>
                        </a:rPr>
                        <a:t>A</a:t>
                      </a:r>
                    </a:p>
                  </a:txBody>
                  <a:tcPr/>
                </a:tc>
                <a:tc>
                  <a:txBody>
                    <a:bodyPr/>
                    <a:lstStyle/>
                    <a:p>
                      <a:pPr>
                        <a:lnSpc>
                          <a:spcPct val="150000"/>
                        </a:lnSpc>
                      </a:pPr>
                      <a:r>
                        <a:rPr lang="en-US" altLang="ja-JP" sz="1200" dirty="0">
                          <a:solidFill>
                            <a:srgbClr val="000000"/>
                          </a:solidFill>
                        </a:rPr>
                        <a:t>disappear(</a:t>
                      </a:r>
                      <a:r>
                        <a:rPr lang="en-US" altLang="ja-JP" sz="1200" dirty="0" err="1">
                          <a:solidFill>
                            <a:srgbClr val="000000"/>
                          </a:solidFill>
                        </a:rPr>
                        <a:t>Hozuma</a:t>
                      </a:r>
                      <a:r>
                        <a:rPr lang="en-US" altLang="ja-JP" sz="1200" dirty="0">
                          <a:solidFill>
                            <a:srgbClr val="000000"/>
                          </a:solidFill>
                        </a:rPr>
                        <a:t>)</a:t>
                      </a:r>
                    </a:p>
                  </a:txBody>
                  <a:tcPr/>
                </a:tc>
                <a:extLst>
                  <a:ext uri="{0D108BD9-81ED-4DB2-BD59-A6C34878D82A}">
                    <a16:rowId xmlns:a16="http://schemas.microsoft.com/office/drawing/2014/main" val="4099886120"/>
                  </a:ext>
                </a:extLst>
              </a:tr>
              <a:tr h="279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solidFill>
                            <a:srgbClr val="000000"/>
                          </a:solidFill>
                        </a:rPr>
                        <a:t>mijikai</a:t>
                      </a:r>
                      <a:r>
                        <a:rPr lang="en-US" altLang="ja-JP" sz="1200" dirty="0">
                          <a:solidFill>
                            <a:srgbClr val="000000"/>
                          </a:solidFill>
                        </a:rPr>
                        <a:t>(</a:t>
                      </a:r>
                      <a:r>
                        <a:rPr lang="en-US" altLang="ja-JP" sz="1200" dirty="0" err="1">
                          <a:solidFill>
                            <a:srgbClr val="000000"/>
                          </a:solidFill>
                        </a:rPr>
                        <a:t>Hozuma,Sutherland</a:t>
                      </a:r>
                      <a:r>
                        <a:rPr lang="en-US" altLang="ja-JP" sz="1200" dirty="0">
                          <a:solidFill>
                            <a:srgbClr val="000000"/>
                          </a:solidFill>
                        </a:rPr>
                        <a:t>) </a:t>
                      </a:r>
                      <a:endParaRPr lang="en-US" altLang="ja-JP" sz="1200" dirty="0"/>
                    </a:p>
                  </a:txBody>
                  <a:tcPr/>
                </a:tc>
                <a:extLst>
                  <a:ext uri="{0D108BD9-81ED-4DB2-BD59-A6C34878D82A}">
                    <a16:rowId xmlns:a16="http://schemas.microsoft.com/office/drawing/2014/main" val="3232711465"/>
                  </a:ext>
                </a:extLst>
              </a:tr>
              <a:tr h="279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rgbClr val="000000"/>
                          </a:solidFill>
                        </a:rPr>
                        <a:t>rich(Sutherland) </a:t>
                      </a:r>
                      <a:endParaRPr lang="en-US" altLang="ja-JP" sz="1200" dirty="0"/>
                    </a:p>
                  </a:txBody>
                  <a:tcPr/>
                </a:tc>
                <a:extLst>
                  <a:ext uri="{0D108BD9-81ED-4DB2-BD59-A6C34878D82A}">
                    <a16:rowId xmlns:a16="http://schemas.microsoft.com/office/drawing/2014/main" val="2066468116"/>
                  </a:ext>
                </a:extLst>
              </a:tr>
              <a:tr h="279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rgbClr val="000000"/>
                          </a:solidFill>
                        </a:rPr>
                        <a:t>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rgbClr val="000000"/>
                          </a:solidFill>
                        </a:rPr>
                        <a:t>unknown(</a:t>
                      </a:r>
                      <a:r>
                        <a:rPr lang="en-US" altLang="ja-JP" sz="1200" dirty="0" err="1">
                          <a:solidFill>
                            <a:srgbClr val="000000"/>
                          </a:solidFill>
                        </a:rPr>
                        <a:t>Sutherland,Hozuma</a:t>
                      </a:r>
                      <a:r>
                        <a:rPr lang="en-US" altLang="ja-JP" sz="1200" dirty="0">
                          <a:solidFill>
                            <a:srgbClr val="000000"/>
                          </a:solidFill>
                        </a:rPr>
                        <a:t>)</a:t>
                      </a:r>
                    </a:p>
                  </a:txBody>
                  <a:tcPr/>
                </a:tc>
                <a:extLst>
                  <a:ext uri="{0D108BD9-81ED-4DB2-BD59-A6C34878D82A}">
                    <a16:rowId xmlns:a16="http://schemas.microsoft.com/office/drawing/2014/main" val="775463646"/>
                  </a:ext>
                </a:extLst>
              </a:tr>
              <a:tr h="279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rgbClr val="000000"/>
                          </a:solidFill>
                        </a:rPr>
                        <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solidFill>
                            <a:srgbClr val="000000"/>
                          </a:solidFill>
                        </a:rPr>
                        <a:t>hantai</a:t>
                      </a:r>
                      <a:r>
                        <a:rPr lang="en-US" altLang="ja-JP" sz="1200" dirty="0">
                          <a:solidFill>
                            <a:srgbClr val="000000"/>
                          </a:solidFill>
                        </a:rPr>
                        <a:t>(</a:t>
                      </a:r>
                      <a:r>
                        <a:rPr lang="en-US" altLang="ja-JP" sz="1200" dirty="0" err="1">
                          <a:solidFill>
                            <a:srgbClr val="000000"/>
                          </a:solidFill>
                        </a:rPr>
                        <a:t>keifu,Sutherland</a:t>
                      </a:r>
                      <a:r>
                        <a:rPr lang="en-US" altLang="ja-JP" sz="1200" dirty="0">
                          <a:solidFill>
                            <a:srgbClr val="000000"/>
                          </a:solidFill>
                        </a:rPr>
                        <a:t>) </a:t>
                      </a:r>
                    </a:p>
                  </a:txBody>
                  <a:tcPr/>
                </a:tc>
                <a:extLst>
                  <a:ext uri="{0D108BD9-81ED-4DB2-BD59-A6C34878D82A}">
                    <a16:rowId xmlns:a16="http://schemas.microsoft.com/office/drawing/2014/main" val="3408197637"/>
                  </a:ext>
                </a:extLst>
              </a:tr>
            </a:tbl>
          </a:graphicData>
        </a:graphic>
      </p:graphicFrame>
      <p:sp>
        <p:nvSpPr>
          <p:cNvPr id="32" name="正方形/長方形 31">
            <a:extLst>
              <a:ext uri="{FF2B5EF4-FFF2-40B4-BE49-F238E27FC236}">
                <a16:creationId xmlns:a16="http://schemas.microsoft.com/office/drawing/2014/main" id="{44E1D36F-7786-43B7-BDBA-5D2FCEA6A94C}"/>
              </a:ext>
            </a:extLst>
          </p:cNvPr>
          <p:cNvSpPr/>
          <p:nvPr/>
        </p:nvSpPr>
        <p:spPr>
          <a:xfrm>
            <a:off x="1938617" y="3884308"/>
            <a:ext cx="2726349" cy="301422"/>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1100" dirty="0"/>
              <a:t>①：</a:t>
            </a:r>
            <a:r>
              <a:rPr lang="en-US" altLang="ja-JP" sz="1100" dirty="0" err="1"/>
              <a:t>marrigetrick</a:t>
            </a:r>
            <a:r>
              <a:rPr lang="en-US" altLang="ja-JP" sz="1100" dirty="0"/>
              <a:t>(</a:t>
            </a:r>
            <a:r>
              <a:rPr lang="en-US" altLang="ja-JP" sz="1100" dirty="0" err="1"/>
              <a:t>x,y</a:t>
            </a:r>
            <a:r>
              <a:rPr lang="en-US" altLang="ja-JP" sz="1100" dirty="0"/>
              <a:t>) =&gt; disappear(x)</a:t>
            </a:r>
          </a:p>
        </p:txBody>
      </p:sp>
      <p:sp>
        <p:nvSpPr>
          <p:cNvPr id="33" name="正方形/長方形 32">
            <a:extLst>
              <a:ext uri="{FF2B5EF4-FFF2-40B4-BE49-F238E27FC236}">
                <a16:creationId xmlns:a16="http://schemas.microsoft.com/office/drawing/2014/main" id="{ADDD46F4-53DD-4A55-8F13-F891947231BC}"/>
              </a:ext>
            </a:extLst>
          </p:cNvPr>
          <p:cNvSpPr/>
          <p:nvPr/>
        </p:nvSpPr>
        <p:spPr>
          <a:xfrm>
            <a:off x="5241032" y="3884308"/>
            <a:ext cx="2726349" cy="301421"/>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ja-JP" sz="1100" dirty="0">
                <a:solidFill>
                  <a:srgbClr val="000000"/>
                </a:solidFill>
              </a:rPr>
              <a:t>A</a:t>
            </a:r>
            <a:r>
              <a:rPr lang="ja-JP" altLang="en-US" sz="1100" dirty="0">
                <a:solidFill>
                  <a:srgbClr val="000000"/>
                </a:solidFill>
              </a:rPr>
              <a:t>：</a:t>
            </a:r>
            <a:r>
              <a:rPr lang="en-US" altLang="ja-JP" sz="1100" dirty="0">
                <a:solidFill>
                  <a:srgbClr val="000000"/>
                </a:solidFill>
              </a:rPr>
              <a:t>disappear(</a:t>
            </a:r>
            <a:r>
              <a:rPr lang="en-US" altLang="ja-JP" sz="1100" dirty="0" err="1">
                <a:solidFill>
                  <a:srgbClr val="000000"/>
                </a:solidFill>
              </a:rPr>
              <a:t>Hozuma</a:t>
            </a:r>
            <a:r>
              <a:rPr lang="en-US" altLang="ja-JP" sz="1100" dirty="0">
                <a:solidFill>
                  <a:srgbClr val="000000"/>
                </a:solidFill>
              </a:rPr>
              <a:t>)</a:t>
            </a:r>
          </a:p>
        </p:txBody>
      </p:sp>
      <p:sp>
        <p:nvSpPr>
          <p:cNvPr id="34" name="正方形/長方形 33">
            <a:extLst>
              <a:ext uri="{FF2B5EF4-FFF2-40B4-BE49-F238E27FC236}">
                <a16:creationId xmlns:a16="http://schemas.microsoft.com/office/drawing/2014/main" id="{57E9B481-6358-48CF-B209-525E7C7D08DB}"/>
              </a:ext>
            </a:extLst>
          </p:cNvPr>
          <p:cNvSpPr/>
          <p:nvPr/>
        </p:nvSpPr>
        <p:spPr>
          <a:xfrm>
            <a:off x="3512839" y="4437639"/>
            <a:ext cx="2880320" cy="369332"/>
          </a:xfrm>
          <a:prstGeom prst="rect">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en-US" altLang="ja-JP" sz="1100" b="1" dirty="0">
                <a:solidFill>
                  <a:schemeClr val="accent6"/>
                </a:solidFill>
                <a:latin typeface="+mn-ea"/>
              </a:rPr>
              <a:t>H1</a:t>
            </a:r>
            <a:r>
              <a:rPr lang="ja-JP" altLang="en-US" sz="1100" b="1" dirty="0">
                <a:solidFill>
                  <a:schemeClr val="accent6"/>
                </a:solidFill>
                <a:latin typeface="+mn-ea"/>
              </a:rPr>
              <a:t>：</a:t>
            </a:r>
            <a:r>
              <a:rPr lang="en-US" altLang="ja-JP" sz="1100" b="1" dirty="0" err="1">
                <a:solidFill>
                  <a:schemeClr val="accent6"/>
                </a:solidFill>
                <a:latin typeface="+mn-ea"/>
              </a:rPr>
              <a:t>marrigetrick</a:t>
            </a:r>
            <a:r>
              <a:rPr lang="en-US" altLang="ja-JP" sz="1100" b="1" dirty="0">
                <a:solidFill>
                  <a:schemeClr val="accent6"/>
                </a:solidFill>
                <a:latin typeface="+mn-ea"/>
              </a:rPr>
              <a:t>(</a:t>
            </a:r>
            <a:r>
              <a:rPr lang="en-US" altLang="ja-JP" sz="1100" b="1" dirty="0" err="1">
                <a:solidFill>
                  <a:schemeClr val="accent6"/>
                </a:solidFill>
                <a:latin typeface="+mn-ea"/>
              </a:rPr>
              <a:t>Hozuma,Sutherland</a:t>
            </a:r>
            <a:r>
              <a:rPr lang="en-US" altLang="ja-JP" sz="1100" b="1" dirty="0">
                <a:solidFill>
                  <a:schemeClr val="accent6"/>
                </a:solidFill>
                <a:latin typeface="+mn-ea"/>
              </a:rPr>
              <a:t>)</a:t>
            </a:r>
          </a:p>
        </p:txBody>
      </p:sp>
      <p:sp>
        <p:nvSpPr>
          <p:cNvPr id="35" name="正方形/長方形 34">
            <a:extLst>
              <a:ext uri="{FF2B5EF4-FFF2-40B4-BE49-F238E27FC236}">
                <a16:creationId xmlns:a16="http://schemas.microsoft.com/office/drawing/2014/main" id="{247B37DA-3C74-4825-A786-9FDBA3E295E2}"/>
              </a:ext>
            </a:extLst>
          </p:cNvPr>
          <p:cNvSpPr/>
          <p:nvPr/>
        </p:nvSpPr>
        <p:spPr>
          <a:xfrm>
            <a:off x="6751352" y="4351551"/>
            <a:ext cx="1512497" cy="541510"/>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ja-JP" altLang="en-US" sz="1100" dirty="0">
                <a:solidFill>
                  <a:srgbClr val="FF0000"/>
                </a:solidFill>
                <a:latin typeface="+mn-ea"/>
              </a:rPr>
              <a:t>②：</a:t>
            </a:r>
            <a:r>
              <a:rPr lang="en-US" altLang="ja-JP" sz="1100" dirty="0" err="1"/>
              <a:t>marrigetrick</a:t>
            </a:r>
            <a:r>
              <a:rPr lang="en-US" altLang="ja-JP" sz="1100" dirty="0"/>
              <a:t>(</a:t>
            </a:r>
            <a:r>
              <a:rPr lang="en-US" altLang="ja-JP" sz="1100" dirty="0" err="1"/>
              <a:t>x,y</a:t>
            </a:r>
            <a:r>
              <a:rPr lang="en-US" altLang="ja-JP" sz="1100" dirty="0"/>
              <a:t>)</a:t>
            </a:r>
          </a:p>
          <a:p>
            <a:pPr>
              <a:lnSpc>
                <a:spcPct val="150000"/>
              </a:lnSpc>
            </a:pPr>
            <a:r>
              <a:rPr lang="en-US" altLang="ja-JP" sz="1100" dirty="0"/>
              <a:t>=&gt;</a:t>
            </a:r>
            <a:r>
              <a:rPr lang="en-US" altLang="ja-JP" sz="1100" dirty="0" err="1"/>
              <a:t>faultmarrige</a:t>
            </a:r>
            <a:r>
              <a:rPr lang="en-US" altLang="ja-JP" sz="1100" dirty="0"/>
              <a:t>(y)</a:t>
            </a:r>
          </a:p>
        </p:txBody>
      </p:sp>
      <p:sp>
        <p:nvSpPr>
          <p:cNvPr id="36" name="正方形/長方形 35">
            <a:extLst>
              <a:ext uri="{FF2B5EF4-FFF2-40B4-BE49-F238E27FC236}">
                <a16:creationId xmlns:a16="http://schemas.microsoft.com/office/drawing/2014/main" id="{D4A83A11-6724-49EF-835E-2BA0AC76A56E}"/>
              </a:ext>
            </a:extLst>
          </p:cNvPr>
          <p:cNvSpPr/>
          <p:nvPr/>
        </p:nvSpPr>
        <p:spPr>
          <a:xfrm>
            <a:off x="4376934" y="5147269"/>
            <a:ext cx="2269320" cy="369332"/>
          </a:xfrm>
          <a:prstGeom prst="rect">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en-US" altLang="ja-JP" sz="1100" b="1" dirty="0">
                <a:solidFill>
                  <a:schemeClr val="accent6"/>
                </a:solidFill>
                <a:latin typeface="+mn-ea"/>
              </a:rPr>
              <a:t>H2</a:t>
            </a:r>
            <a:r>
              <a:rPr lang="ja-JP" altLang="en-US" sz="1100" b="1" dirty="0">
                <a:solidFill>
                  <a:schemeClr val="accent6"/>
                </a:solidFill>
                <a:latin typeface="+mn-ea"/>
              </a:rPr>
              <a:t>：</a:t>
            </a:r>
            <a:r>
              <a:rPr lang="en-US" altLang="ja-JP" sz="1100" b="1" dirty="0">
                <a:solidFill>
                  <a:schemeClr val="accent6"/>
                </a:solidFill>
                <a:latin typeface="+mn-ea"/>
              </a:rPr>
              <a:t> </a:t>
            </a:r>
            <a:r>
              <a:rPr lang="en-US" altLang="ja-JP" sz="1100" b="1" dirty="0" err="1">
                <a:solidFill>
                  <a:schemeClr val="accent6"/>
                </a:solidFill>
                <a:latin typeface="+mn-ea"/>
              </a:rPr>
              <a:t>faultmarrige</a:t>
            </a:r>
            <a:r>
              <a:rPr lang="en-US" altLang="ja-JP" sz="1100" b="1" dirty="0">
                <a:solidFill>
                  <a:schemeClr val="accent6"/>
                </a:solidFill>
                <a:latin typeface="+mn-ea"/>
              </a:rPr>
              <a:t>(Sutherland)</a:t>
            </a:r>
          </a:p>
        </p:txBody>
      </p:sp>
      <p:sp>
        <p:nvSpPr>
          <p:cNvPr id="37" name="正方形/長方形 36">
            <a:extLst>
              <a:ext uri="{FF2B5EF4-FFF2-40B4-BE49-F238E27FC236}">
                <a16:creationId xmlns:a16="http://schemas.microsoft.com/office/drawing/2014/main" id="{56CCD702-3E02-49D2-B7ED-06CA47A4C316}"/>
              </a:ext>
            </a:extLst>
          </p:cNvPr>
          <p:cNvSpPr/>
          <p:nvPr/>
        </p:nvSpPr>
        <p:spPr>
          <a:xfrm>
            <a:off x="7161298" y="4954869"/>
            <a:ext cx="2390957" cy="754134"/>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ja-JP" altLang="en-US" sz="1100" dirty="0">
                <a:solidFill>
                  <a:srgbClr val="FF0000"/>
                </a:solidFill>
                <a:latin typeface="+mn-ea"/>
              </a:rPr>
              <a:t>③：</a:t>
            </a:r>
            <a:r>
              <a:rPr lang="en-US" altLang="ja-JP" sz="1100" dirty="0" err="1"/>
              <a:t>faultmarrige</a:t>
            </a:r>
            <a:r>
              <a:rPr lang="en-US" altLang="ja-JP" sz="1100" dirty="0"/>
              <a:t>(y)^</a:t>
            </a:r>
            <a:r>
              <a:rPr lang="en-US" altLang="ja-JP" sz="1100" dirty="0" err="1"/>
              <a:t>getmoney</a:t>
            </a:r>
            <a:r>
              <a:rPr lang="en-US" altLang="ja-JP" sz="1100" dirty="0"/>
              <a:t>(</a:t>
            </a:r>
            <a:r>
              <a:rPr lang="en-US" altLang="ja-JP" sz="1100" dirty="0" err="1"/>
              <a:t>x,y</a:t>
            </a:r>
            <a:r>
              <a:rPr lang="en-US" altLang="ja-JP" sz="1100" dirty="0"/>
              <a:t>)</a:t>
            </a:r>
          </a:p>
          <a:p>
            <a:pPr>
              <a:lnSpc>
                <a:spcPct val="150000"/>
              </a:lnSpc>
            </a:pPr>
            <a:r>
              <a:rPr lang="en-US" altLang="ja-JP" sz="1100" dirty="0"/>
              <a:t>=&gt;</a:t>
            </a:r>
            <a:r>
              <a:rPr lang="en-US" altLang="ja-JP" sz="1100" dirty="0" err="1"/>
              <a:t>hantai</a:t>
            </a:r>
            <a:r>
              <a:rPr lang="en-US" altLang="ja-JP" sz="1100" dirty="0"/>
              <a:t>(</a:t>
            </a:r>
            <a:r>
              <a:rPr lang="en-US" altLang="ja-JP" sz="1100" dirty="0" err="1"/>
              <a:t>x,y</a:t>
            </a:r>
            <a:r>
              <a:rPr lang="en-US" altLang="ja-JP" sz="1100" dirty="0"/>
              <a:t>)</a:t>
            </a:r>
          </a:p>
          <a:p>
            <a:pPr>
              <a:lnSpc>
                <a:spcPct val="150000"/>
              </a:lnSpc>
            </a:pPr>
            <a:r>
              <a:rPr lang="en-US" altLang="ja-JP" sz="1100" dirty="0">
                <a:solidFill>
                  <a:srgbClr val="FF0000"/>
                </a:solidFill>
                <a:latin typeface="+mn-ea"/>
              </a:rPr>
              <a:t>E</a:t>
            </a:r>
            <a:r>
              <a:rPr lang="ja-JP" altLang="en-US" sz="1100" dirty="0">
                <a:solidFill>
                  <a:srgbClr val="FF0000"/>
                </a:solidFill>
                <a:latin typeface="+mn-ea"/>
              </a:rPr>
              <a:t>：</a:t>
            </a:r>
            <a:r>
              <a:rPr lang="en-US" altLang="ja-JP" sz="1100" dirty="0" err="1">
                <a:solidFill>
                  <a:srgbClr val="000000"/>
                </a:solidFill>
              </a:rPr>
              <a:t>hantai</a:t>
            </a:r>
            <a:r>
              <a:rPr lang="en-US" altLang="ja-JP" sz="1100" dirty="0">
                <a:solidFill>
                  <a:srgbClr val="000000"/>
                </a:solidFill>
              </a:rPr>
              <a:t>(</a:t>
            </a:r>
            <a:r>
              <a:rPr lang="en-US" altLang="ja-JP" sz="1100" dirty="0" err="1">
                <a:solidFill>
                  <a:srgbClr val="000000"/>
                </a:solidFill>
              </a:rPr>
              <a:t>keifu,Sutherland</a:t>
            </a:r>
            <a:r>
              <a:rPr lang="en-US" altLang="ja-JP" sz="1100" dirty="0">
                <a:solidFill>
                  <a:srgbClr val="000000"/>
                </a:solidFill>
              </a:rPr>
              <a:t>) </a:t>
            </a:r>
          </a:p>
        </p:txBody>
      </p:sp>
      <p:sp>
        <p:nvSpPr>
          <p:cNvPr id="38" name="正方形/長方形 37">
            <a:extLst>
              <a:ext uri="{FF2B5EF4-FFF2-40B4-BE49-F238E27FC236}">
                <a16:creationId xmlns:a16="http://schemas.microsoft.com/office/drawing/2014/main" id="{26F75D97-FCF9-4C12-BBBC-E6C3DD597ED2}"/>
              </a:ext>
            </a:extLst>
          </p:cNvPr>
          <p:cNvSpPr/>
          <p:nvPr/>
        </p:nvSpPr>
        <p:spPr>
          <a:xfrm>
            <a:off x="353745" y="4301761"/>
            <a:ext cx="2390434" cy="1271484"/>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1100" dirty="0"/>
              <a:t>④：</a:t>
            </a:r>
            <a:r>
              <a:rPr lang="en-US" altLang="ja-JP" sz="1100" dirty="0"/>
              <a:t>rich(y) ^unknown(</a:t>
            </a:r>
            <a:r>
              <a:rPr lang="en-US" altLang="ja-JP" sz="1100" dirty="0" err="1"/>
              <a:t>y,x</a:t>
            </a:r>
            <a:r>
              <a:rPr lang="en-US" altLang="ja-JP" sz="1100" dirty="0"/>
              <a:t>)^ </a:t>
            </a:r>
            <a:r>
              <a:rPr lang="en-US" altLang="ja-JP" sz="1100" dirty="0" err="1"/>
              <a:t>getmoney</a:t>
            </a:r>
            <a:r>
              <a:rPr lang="en-US" altLang="ja-JP" sz="1100" dirty="0"/>
              <a:t>(</a:t>
            </a:r>
            <a:r>
              <a:rPr lang="en-US" altLang="ja-JP" sz="1100" dirty="0" err="1"/>
              <a:t>x,y</a:t>
            </a:r>
            <a:r>
              <a:rPr lang="en-US" altLang="ja-JP" sz="1100" dirty="0"/>
              <a:t>)^</a:t>
            </a:r>
            <a:r>
              <a:rPr lang="en-US" altLang="ja-JP" sz="1100" dirty="0" err="1"/>
              <a:t>mijikai</a:t>
            </a:r>
            <a:r>
              <a:rPr lang="en-US" altLang="ja-JP" sz="1100" dirty="0"/>
              <a:t>(</a:t>
            </a:r>
            <a:r>
              <a:rPr lang="en-US" altLang="ja-JP" sz="1100" dirty="0" err="1"/>
              <a:t>x,y</a:t>
            </a:r>
            <a:r>
              <a:rPr lang="en-US" altLang="ja-JP" sz="1100" dirty="0"/>
              <a:t>)</a:t>
            </a:r>
          </a:p>
          <a:p>
            <a:r>
              <a:rPr lang="en-US" altLang="ja-JP" sz="1100" dirty="0"/>
              <a:t>=&gt;</a:t>
            </a:r>
            <a:r>
              <a:rPr lang="en-US" altLang="ja-JP" sz="1100" dirty="0" err="1"/>
              <a:t>marrigetrick</a:t>
            </a:r>
            <a:r>
              <a:rPr lang="en-US" altLang="ja-JP" sz="1100" dirty="0"/>
              <a:t>(</a:t>
            </a:r>
            <a:r>
              <a:rPr lang="en-US" altLang="ja-JP" sz="1100" dirty="0" err="1"/>
              <a:t>x,y</a:t>
            </a:r>
            <a:r>
              <a:rPr lang="en-US" altLang="ja-JP" sz="1100" dirty="0"/>
              <a:t>)</a:t>
            </a:r>
            <a:endParaRPr lang="en-US" altLang="ja-JP" sz="1100" dirty="0">
              <a:solidFill>
                <a:srgbClr val="000000"/>
              </a:solidFill>
            </a:endParaRPr>
          </a:p>
          <a:p>
            <a:r>
              <a:rPr lang="en-US" altLang="ja-JP" sz="1100" dirty="0">
                <a:solidFill>
                  <a:srgbClr val="000000"/>
                </a:solidFill>
              </a:rPr>
              <a:t>C</a:t>
            </a:r>
            <a:r>
              <a:rPr lang="ja-JP" altLang="en-US" sz="1100" dirty="0">
                <a:solidFill>
                  <a:srgbClr val="000000"/>
                </a:solidFill>
              </a:rPr>
              <a:t>：</a:t>
            </a:r>
            <a:r>
              <a:rPr lang="en-US" altLang="ja-JP" sz="1100" dirty="0">
                <a:solidFill>
                  <a:srgbClr val="000000"/>
                </a:solidFill>
              </a:rPr>
              <a:t>rich(Sutherland) </a:t>
            </a:r>
          </a:p>
          <a:p>
            <a:r>
              <a:rPr lang="en-US" altLang="ja-JP" sz="1100" dirty="0">
                <a:solidFill>
                  <a:srgbClr val="000000"/>
                </a:solidFill>
              </a:rPr>
              <a:t>D</a:t>
            </a:r>
            <a:r>
              <a:rPr lang="ja-JP" altLang="en-US" sz="1100" dirty="0">
                <a:solidFill>
                  <a:srgbClr val="000000"/>
                </a:solidFill>
              </a:rPr>
              <a:t>：</a:t>
            </a:r>
            <a:r>
              <a:rPr lang="en-US" altLang="ja-JP" sz="1100" dirty="0">
                <a:solidFill>
                  <a:srgbClr val="000000"/>
                </a:solidFill>
              </a:rPr>
              <a:t>unknown(</a:t>
            </a:r>
            <a:r>
              <a:rPr lang="en-US" altLang="ja-JP" sz="1100" dirty="0" err="1">
                <a:solidFill>
                  <a:srgbClr val="000000"/>
                </a:solidFill>
              </a:rPr>
              <a:t>Sutherland,Hozuma</a:t>
            </a:r>
            <a:r>
              <a:rPr lang="en-US" altLang="ja-JP" sz="1100" dirty="0">
                <a:solidFill>
                  <a:srgbClr val="000000"/>
                </a:solidFill>
              </a:rPr>
              <a:t>)</a:t>
            </a:r>
          </a:p>
          <a:p>
            <a:r>
              <a:rPr lang="en-US" altLang="ja-JP" sz="1100" dirty="0">
                <a:solidFill>
                  <a:srgbClr val="000000"/>
                </a:solidFill>
              </a:rPr>
              <a:t>B</a:t>
            </a:r>
            <a:r>
              <a:rPr lang="ja-JP" altLang="en-US" sz="1100" dirty="0">
                <a:solidFill>
                  <a:srgbClr val="000000"/>
                </a:solidFill>
              </a:rPr>
              <a:t>：</a:t>
            </a:r>
            <a:r>
              <a:rPr lang="en-US" altLang="ja-JP" sz="1100" dirty="0" err="1">
                <a:solidFill>
                  <a:srgbClr val="000000"/>
                </a:solidFill>
              </a:rPr>
              <a:t>mijikai</a:t>
            </a:r>
            <a:r>
              <a:rPr lang="en-US" altLang="ja-JP" sz="1100" dirty="0">
                <a:solidFill>
                  <a:srgbClr val="000000"/>
                </a:solidFill>
              </a:rPr>
              <a:t>(</a:t>
            </a:r>
            <a:r>
              <a:rPr lang="en-US" altLang="ja-JP" sz="1100" dirty="0" err="1">
                <a:solidFill>
                  <a:srgbClr val="000000"/>
                </a:solidFill>
              </a:rPr>
              <a:t>Hozuma,Sutherland</a:t>
            </a:r>
            <a:r>
              <a:rPr lang="en-US" altLang="ja-JP" sz="1100" dirty="0">
                <a:solidFill>
                  <a:srgbClr val="000000"/>
                </a:solidFill>
              </a:rPr>
              <a:t>) </a:t>
            </a:r>
            <a:endParaRPr lang="en-US" altLang="ja-JP" sz="1100" dirty="0"/>
          </a:p>
        </p:txBody>
      </p:sp>
      <p:sp>
        <p:nvSpPr>
          <p:cNvPr id="39" name="正方形/長方形 38">
            <a:extLst>
              <a:ext uri="{FF2B5EF4-FFF2-40B4-BE49-F238E27FC236}">
                <a16:creationId xmlns:a16="http://schemas.microsoft.com/office/drawing/2014/main" id="{B232214A-C42B-4D47-96BE-4FF9346FB3E5}"/>
              </a:ext>
            </a:extLst>
          </p:cNvPr>
          <p:cNvSpPr/>
          <p:nvPr/>
        </p:nvSpPr>
        <p:spPr>
          <a:xfrm>
            <a:off x="5721730" y="5814555"/>
            <a:ext cx="2542119" cy="369332"/>
          </a:xfrm>
          <a:prstGeom prst="rect">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en-US" altLang="ja-JP" sz="1100" b="1" dirty="0">
                <a:solidFill>
                  <a:schemeClr val="accent6"/>
                </a:solidFill>
                <a:latin typeface="+mn-ea"/>
              </a:rPr>
              <a:t>H3</a:t>
            </a:r>
            <a:r>
              <a:rPr lang="ja-JP" altLang="en-US" sz="1100" b="1" dirty="0">
                <a:solidFill>
                  <a:schemeClr val="accent6"/>
                </a:solidFill>
                <a:latin typeface="+mn-ea"/>
              </a:rPr>
              <a:t>：</a:t>
            </a:r>
            <a:r>
              <a:rPr lang="en-US" altLang="ja-JP" sz="1100" b="1" dirty="0">
                <a:solidFill>
                  <a:schemeClr val="accent6"/>
                </a:solidFill>
                <a:latin typeface="+mn-ea"/>
              </a:rPr>
              <a:t> </a:t>
            </a:r>
            <a:r>
              <a:rPr lang="en-US" altLang="ja-JP" sz="1100" b="1" dirty="0" err="1">
                <a:solidFill>
                  <a:schemeClr val="accent6"/>
                </a:solidFill>
                <a:latin typeface="+mn-ea"/>
              </a:rPr>
              <a:t>getmoney</a:t>
            </a:r>
            <a:r>
              <a:rPr lang="en-US" altLang="ja-JP" sz="1100" b="1" dirty="0">
                <a:solidFill>
                  <a:schemeClr val="accent6"/>
                </a:solidFill>
                <a:latin typeface="+mn-ea"/>
              </a:rPr>
              <a:t>(</a:t>
            </a:r>
            <a:r>
              <a:rPr lang="en-US" altLang="ja-JP" sz="1100" b="1" dirty="0" err="1">
                <a:solidFill>
                  <a:schemeClr val="accent6"/>
                </a:solidFill>
                <a:latin typeface="+mn-ea"/>
              </a:rPr>
              <a:t>keifu,Sutherland</a:t>
            </a:r>
            <a:r>
              <a:rPr lang="en-US" altLang="ja-JP" sz="1100" b="1" dirty="0">
                <a:solidFill>
                  <a:schemeClr val="accent6"/>
                </a:solidFill>
                <a:latin typeface="+mn-ea"/>
              </a:rPr>
              <a:t>)</a:t>
            </a:r>
          </a:p>
        </p:txBody>
      </p:sp>
      <p:sp>
        <p:nvSpPr>
          <p:cNvPr id="40" name="正方形/長方形 39">
            <a:extLst>
              <a:ext uri="{FF2B5EF4-FFF2-40B4-BE49-F238E27FC236}">
                <a16:creationId xmlns:a16="http://schemas.microsoft.com/office/drawing/2014/main" id="{641C0B25-7FB2-4D6F-B611-803E57DF63A8}"/>
              </a:ext>
            </a:extLst>
          </p:cNvPr>
          <p:cNvSpPr/>
          <p:nvPr/>
        </p:nvSpPr>
        <p:spPr>
          <a:xfrm>
            <a:off x="1555222" y="5812292"/>
            <a:ext cx="2726348" cy="369332"/>
          </a:xfrm>
          <a:prstGeom prst="rect">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en-US" altLang="ja-JP" sz="1100" b="1" dirty="0">
                <a:solidFill>
                  <a:schemeClr val="accent6"/>
                </a:solidFill>
                <a:latin typeface="+mn-ea"/>
              </a:rPr>
              <a:t>H4</a:t>
            </a:r>
            <a:r>
              <a:rPr lang="ja-JP" altLang="en-US" sz="1100" b="1" dirty="0">
                <a:solidFill>
                  <a:schemeClr val="accent6"/>
                </a:solidFill>
                <a:latin typeface="+mn-ea"/>
              </a:rPr>
              <a:t>：</a:t>
            </a:r>
            <a:r>
              <a:rPr lang="en-US" altLang="ja-JP" sz="1100" b="1" dirty="0">
                <a:solidFill>
                  <a:schemeClr val="accent6"/>
                </a:solidFill>
                <a:latin typeface="+mn-ea"/>
              </a:rPr>
              <a:t> </a:t>
            </a:r>
            <a:r>
              <a:rPr lang="en-US" altLang="ja-JP" sz="1100" b="1" dirty="0" err="1">
                <a:solidFill>
                  <a:schemeClr val="accent6"/>
                </a:solidFill>
                <a:latin typeface="+mn-ea"/>
              </a:rPr>
              <a:t>getmoney</a:t>
            </a:r>
            <a:r>
              <a:rPr lang="en-US" altLang="ja-JP" sz="1100" b="1" dirty="0">
                <a:solidFill>
                  <a:schemeClr val="accent6"/>
                </a:solidFill>
                <a:latin typeface="+mn-ea"/>
              </a:rPr>
              <a:t>(</a:t>
            </a:r>
            <a:r>
              <a:rPr lang="en-US" altLang="ja-JP" sz="1100" b="1" dirty="0" err="1">
                <a:solidFill>
                  <a:schemeClr val="accent6"/>
                </a:solidFill>
                <a:latin typeface="+mn-ea"/>
              </a:rPr>
              <a:t>Hozuma,Sutherland</a:t>
            </a:r>
            <a:r>
              <a:rPr lang="en-US" altLang="ja-JP" sz="1100" b="1" dirty="0">
                <a:solidFill>
                  <a:schemeClr val="accent6"/>
                </a:solidFill>
                <a:latin typeface="+mn-ea"/>
              </a:rPr>
              <a:t>)</a:t>
            </a:r>
          </a:p>
        </p:txBody>
      </p:sp>
      <p:sp>
        <p:nvSpPr>
          <p:cNvPr id="41" name="正方形/長方形 40">
            <a:extLst>
              <a:ext uri="{FF2B5EF4-FFF2-40B4-BE49-F238E27FC236}">
                <a16:creationId xmlns:a16="http://schemas.microsoft.com/office/drawing/2014/main" id="{38B738B5-2A9D-44A8-9E4E-55564E051214}"/>
              </a:ext>
            </a:extLst>
          </p:cNvPr>
          <p:cNvSpPr/>
          <p:nvPr/>
        </p:nvSpPr>
        <p:spPr>
          <a:xfrm>
            <a:off x="3519938" y="6269029"/>
            <a:ext cx="2880320" cy="369332"/>
          </a:xfrm>
          <a:prstGeom prst="rect">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r>
              <a:rPr lang="en-US" altLang="ja-JP" sz="1400" b="1" dirty="0">
                <a:solidFill>
                  <a:schemeClr val="accent6"/>
                </a:solidFill>
                <a:latin typeface="+mn-ea"/>
              </a:rPr>
              <a:t>H5</a:t>
            </a:r>
            <a:r>
              <a:rPr lang="ja-JP" altLang="en-US" sz="1400" b="1" dirty="0">
                <a:solidFill>
                  <a:schemeClr val="accent6"/>
                </a:solidFill>
                <a:latin typeface="+mn-ea"/>
              </a:rPr>
              <a:t>：</a:t>
            </a:r>
            <a:r>
              <a:rPr lang="en-US" altLang="ja-JP" sz="1400" b="1" dirty="0">
                <a:solidFill>
                  <a:schemeClr val="accent6"/>
                </a:solidFill>
                <a:latin typeface="+mn-ea"/>
              </a:rPr>
              <a:t> </a:t>
            </a:r>
            <a:r>
              <a:rPr lang="en-US" altLang="ja-JP" sz="1400" b="1" u="sng" dirty="0" err="1">
                <a:solidFill>
                  <a:schemeClr val="accent6"/>
                </a:solidFill>
                <a:latin typeface="+mn-ea"/>
              </a:rPr>
              <a:t>keifu</a:t>
            </a:r>
            <a:r>
              <a:rPr lang="en-US" altLang="ja-JP" sz="1400" b="1" u="sng" dirty="0">
                <a:solidFill>
                  <a:schemeClr val="accent6"/>
                </a:solidFill>
                <a:latin typeface="+mn-ea"/>
              </a:rPr>
              <a:t>=</a:t>
            </a:r>
            <a:r>
              <a:rPr lang="en-US" altLang="ja-JP" sz="1400" b="1" u="sng" dirty="0" err="1">
                <a:solidFill>
                  <a:schemeClr val="accent6"/>
                </a:solidFill>
                <a:latin typeface="+mn-ea"/>
              </a:rPr>
              <a:t>Hozuma</a:t>
            </a:r>
            <a:endParaRPr lang="en-US" altLang="ja-JP" sz="1400" b="1" u="sng" dirty="0">
              <a:solidFill>
                <a:schemeClr val="accent6"/>
              </a:solidFill>
              <a:latin typeface="+mn-ea"/>
            </a:endParaRPr>
          </a:p>
        </p:txBody>
      </p:sp>
      <p:cxnSp>
        <p:nvCxnSpPr>
          <p:cNvPr id="43" name="コネクタ: カギ線 42">
            <a:extLst>
              <a:ext uri="{FF2B5EF4-FFF2-40B4-BE49-F238E27FC236}">
                <a16:creationId xmlns:a16="http://schemas.microsoft.com/office/drawing/2014/main" id="{849308F2-F051-4B8A-BB10-1D2169225237}"/>
              </a:ext>
            </a:extLst>
          </p:cNvPr>
          <p:cNvCxnSpPr>
            <a:cxnSpLocks/>
            <a:stCxn id="32" idx="3"/>
            <a:endCxn id="34" idx="0"/>
          </p:cNvCxnSpPr>
          <p:nvPr/>
        </p:nvCxnSpPr>
        <p:spPr>
          <a:xfrm>
            <a:off x="4664966" y="4035019"/>
            <a:ext cx="288033" cy="402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9FE66F3A-A17D-450A-B21F-67A25F7C5FC1}"/>
              </a:ext>
            </a:extLst>
          </p:cNvPr>
          <p:cNvCxnSpPr>
            <a:cxnSpLocks/>
            <a:stCxn id="33" idx="1"/>
            <a:endCxn id="34" idx="0"/>
          </p:cNvCxnSpPr>
          <p:nvPr/>
        </p:nvCxnSpPr>
        <p:spPr>
          <a:xfrm rot="10800000" flipV="1">
            <a:off x="4953000" y="4035019"/>
            <a:ext cx="288033" cy="402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1CAE68ED-753C-4717-8C5A-78243F3C4C82}"/>
              </a:ext>
            </a:extLst>
          </p:cNvPr>
          <p:cNvCxnSpPr>
            <a:cxnSpLocks/>
            <a:stCxn id="34" idx="3"/>
          </p:cNvCxnSpPr>
          <p:nvPr/>
        </p:nvCxnSpPr>
        <p:spPr>
          <a:xfrm>
            <a:off x="6393159" y="4622305"/>
            <a:ext cx="91023" cy="5249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4C4AED4A-F9B2-4286-AE27-4D20CA292CC4}"/>
              </a:ext>
            </a:extLst>
          </p:cNvPr>
          <p:cNvCxnSpPr>
            <a:cxnSpLocks/>
            <a:stCxn id="35" idx="1"/>
          </p:cNvCxnSpPr>
          <p:nvPr/>
        </p:nvCxnSpPr>
        <p:spPr>
          <a:xfrm rot="10800000" flipV="1">
            <a:off x="6480398" y="4622306"/>
            <a:ext cx="270954" cy="5415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コネクタ: カギ線 53">
            <a:extLst>
              <a:ext uri="{FF2B5EF4-FFF2-40B4-BE49-F238E27FC236}">
                <a16:creationId xmlns:a16="http://schemas.microsoft.com/office/drawing/2014/main" id="{F28C908D-D198-4C2F-9819-B220C8E1E668}"/>
              </a:ext>
            </a:extLst>
          </p:cNvPr>
          <p:cNvCxnSpPr>
            <a:cxnSpLocks/>
            <a:stCxn id="36" idx="3"/>
            <a:endCxn id="39" idx="0"/>
          </p:cNvCxnSpPr>
          <p:nvPr/>
        </p:nvCxnSpPr>
        <p:spPr>
          <a:xfrm>
            <a:off x="6646254" y="5331935"/>
            <a:ext cx="346536" cy="482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A3A39FCF-7D1F-4F2B-A130-5BABC9ECA0A5}"/>
              </a:ext>
            </a:extLst>
          </p:cNvPr>
          <p:cNvCxnSpPr>
            <a:cxnSpLocks/>
            <a:stCxn id="37" idx="1"/>
            <a:endCxn id="39" idx="0"/>
          </p:cNvCxnSpPr>
          <p:nvPr/>
        </p:nvCxnSpPr>
        <p:spPr>
          <a:xfrm rot="10800000" flipV="1">
            <a:off x="6992790" y="5331935"/>
            <a:ext cx="168508" cy="4826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コネクタ: カギ線 61">
            <a:extLst>
              <a:ext uri="{FF2B5EF4-FFF2-40B4-BE49-F238E27FC236}">
                <a16:creationId xmlns:a16="http://schemas.microsoft.com/office/drawing/2014/main" id="{3F318CC6-9C51-483D-B2F9-7C5BBD6A2749}"/>
              </a:ext>
            </a:extLst>
          </p:cNvPr>
          <p:cNvCxnSpPr>
            <a:cxnSpLocks/>
            <a:stCxn id="34" idx="1"/>
            <a:endCxn id="40" idx="0"/>
          </p:cNvCxnSpPr>
          <p:nvPr/>
        </p:nvCxnSpPr>
        <p:spPr>
          <a:xfrm rot="10800000" flipV="1">
            <a:off x="2918397" y="4622304"/>
            <a:ext cx="594443" cy="11899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E877A5EC-434E-432B-BAE8-08815E31C234}"/>
              </a:ext>
            </a:extLst>
          </p:cNvPr>
          <p:cNvCxnSpPr>
            <a:cxnSpLocks/>
            <a:endCxn id="40" idx="0"/>
          </p:cNvCxnSpPr>
          <p:nvPr/>
        </p:nvCxnSpPr>
        <p:spPr>
          <a:xfrm rot="16200000" flipH="1">
            <a:off x="2239947" y="5133843"/>
            <a:ext cx="1180156" cy="176741"/>
          </a:xfrm>
          <a:prstGeom prst="bentConnector3">
            <a:avLst>
              <a:gd name="adj1" fmla="val -8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B5041FA2-CEA1-4C2C-A537-D4A87FADB022}"/>
              </a:ext>
            </a:extLst>
          </p:cNvPr>
          <p:cNvCxnSpPr>
            <a:cxnSpLocks/>
            <a:stCxn id="40" idx="3"/>
            <a:endCxn id="41" idx="0"/>
          </p:cNvCxnSpPr>
          <p:nvPr/>
        </p:nvCxnSpPr>
        <p:spPr>
          <a:xfrm>
            <a:off x="4281570" y="5996958"/>
            <a:ext cx="678528" cy="2720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F1926D6C-BB61-492A-99C7-89ADB7B4C77C}"/>
              </a:ext>
            </a:extLst>
          </p:cNvPr>
          <p:cNvCxnSpPr>
            <a:cxnSpLocks/>
            <a:stCxn id="39" idx="1"/>
            <a:endCxn id="41" idx="0"/>
          </p:cNvCxnSpPr>
          <p:nvPr/>
        </p:nvCxnSpPr>
        <p:spPr>
          <a:xfrm rot="10800000" flipV="1">
            <a:off x="4960098" y="5999221"/>
            <a:ext cx="761632" cy="2698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55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790253B9-DCF2-4ED7-8402-8A8D43C599C6}"/>
              </a:ext>
            </a:extLst>
          </p:cNvPr>
          <p:cNvSpPr>
            <a:spLocks noGrp="1"/>
          </p:cNvSpPr>
          <p:nvPr>
            <p:ph type="body" sz="quarter" idx="10"/>
          </p:nvPr>
        </p:nvSpPr>
        <p:spPr/>
        <p:txBody>
          <a:bodyPr/>
          <a:lstStyle/>
          <a:p>
            <a:r>
              <a:rPr lang="ja-JP" altLang="en-US" dirty="0"/>
              <a:t>仮説推論</a:t>
            </a:r>
          </a:p>
        </p:txBody>
      </p:sp>
      <p:sp>
        <p:nvSpPr>
          <p:cNvPr id="3" name="タイトル 2"/>
          <p:cNvSpPr>
            <a:spLocks noGrp="1"/>
          </p:cNvSpPr>
          <p:nvPr>
            <p:ph type="title"/>
          </p:nvPr>
        </p:nvSpPr>
        <p:spPr/>
        <p:txBody>
          <a:bodyPr>
            <a:normAutofit fontScale="90000"/>
          </a:bodyPr>
          <a:lstStyle/>
          <a:p>
            <a:r>
              <a:rPr lang="ja-JP" altLang="en-US" dirty="0"/>
              <a:t>密室殺人背景知識：「まだらの紐」「悪魔の足」「背中の曲がった男」共通</a:t>
            </a:r>
            <a:endParaRPr kumimoji="1" lang="ja-JP" altLang="en-US" dirty="0"/>
          </a:p>
        </p:txBody>
      </p:sp>
      <p:sp>
        <p:nvSpPr>
          <p:cNvPr id="4" name="正方形/長方形 3"/>
          <p:cNvSpPr/>
          <p:nvPr/>
        </p:nvSpPr>
        <p:spPr>
          <a:xfrm>
            <a:off x="456384" y="976400"/>
            <a:ext cx="9145016" cy="5509200"/>
          </a:xfrm>
          <a:prstGeom prst="rect">
            <a:avLst/>
          </a:prstGeom>
        </p:spPr>
        <p:txBody>
          <a:bodyPr wrap="square">
            <a:spAutoFit/>
          </a:bodyPr>
          <a:lstStyle/>
          <a:p>
            <a:r>
              <a:rPr lang="ja-JP" altLang="en-US" sz="1100" b="1" dirty="0">
                <a:solidFill>
                  <a:schemeClr val="tx2">
                    <a:lumMod val="60000"/>
                    <a:lumOff val="40000"/>
                  </a:schemeClr>
                </a:solidFill>
              </a:rPr>
              <a:t>＜密室殺人の背景知識＞</a:t>
            </a:r>
            <a:endParaRPr lang="en-US" altLang="ja-JP" sz="1100" b="1" dirty="0">
              <a:solidFill>
                <a:schemeClr val="tx2">
                  <a:lumMod val="60000"/>
                  <a:lumOff val="40000"/>
                </a:schemeClr>
              </a:solidFill>
            </a:endParaRPr>
          </a:p>
          <a:p>
            <a:r>
              <a:rPr lang="en-US" altLang="ja-JP" sz="1100" dirty="0"/>
              <a:t>rule kb0 {murder(</a:t>
            </a:r>
            <a:r>
              <a:rPr lang="en-US" altLang="ja-JP" sz="1100" dirty="0" err="1"/>
              <a:t>x,y,r</a:t>
            </a:r>
            <a:r>
              <a:rPr lang="en-US" altLang="ja-JP" sz="1100" dirty="0"/>
              <a:t>)=&gt;dead(</a:t>
            </a:r>
            <a:r>
              <a:rPr lang="en-US" altLang="ja-JP" sz="1100" dirty="0" err="1"/>
              <a:t>y,r</a:t>
            </a:r>
            <a:r>
              <a:rPr lang="en-US" altLang="ja-JP" sz="1100" dirty="0"/>
              <a:t>)} #</a:t>
            </a:r>
            <a:r>
              <a:rPr lang="ja-JP" altLang="en-US" sz="1100" dirty="0"/>
              <a:t>殺人が起きたら死亡する。</a:t>
            </a:r>
            <a:endParaRPr lang="en-US" altLang="ja-JP" sz="1100" dirty="0"/>
          </a:p>
          <a:p>
            <a:endParaRPr lang="en-US" altLang="ja-JP" sz="1100" dirty="0"/>
          </a:p>
          <a:p>
            <a:r>
              <a:rPr lang="en-US" altLang="ja-JP" sz="1100" b="1" dirty="0">
                <a:solidFill>
                  <a:schemeClr val="tx2">
                    <a:lumMod val="60000"/>
                    <a:lumOff val="40000"/>
                  </a:schemeClr>
                </a:solidFill>
              </a:rPr>
              <a:t>#</a:t>
            </a:r>
            <a:r>
              <a:rPr lang="ja-JP" altLang="en-US" sz="1100" b="1" dirty="0">
                <a:solidFill>
                  <a:schemeClr val="tx2">
                    <a:lumMod val="60000"/>
                    <a:lumOff val="40000"/>
                  </a:schemeClr>
                </a:solidFill>
              </a:rPr>
              <a:t>密室部屋の殺人は、外からの侵入か、自殺か、部屋内部に潜む犯行か、空気性毒物か、ドリンク系薬物か、</a:t>
            </a:r>
          </a:p>
          <a:p>
            <a:r>
              <a:rPr lang="en-US" altLang="ja-JP" sz="1100" b="1" dirty="0">
                <a:solidFill>
                  <a:schemeClr val="tx2">
                    <a:lumMod val="60000"/>
                    <a:lumOff val="40000"/>
                  </a:schemeClr>
                </a:solidFill>
              </a:rPr>
              <a:t>#</a:t>
            </a:r>
            <a:r>
              <a:rPr lang="ja-JP" altLang="en-US" sz="1100" b="1" dirty="0">
                <a:solidFill>
                  <a:schemeClr val="tx2">
                    <a:lumMod val="60000"/>
                    <a:lumOff val="40000"/>
                  </a:schemeClr>
                </a:solidFill>
              </a:rPr>
              <a:t>外からの侵入のケース</a:t>
            </a:r>
          </a:p>
          <a:p>
            <a:r>
              <a:rPr lang="en-US" altLang="ja-JP" sz="1100" dirty="0"/>
              <a:t>rule kb11 {motive(x) ^ invade(</a:t>
            </a:r>
            <a:r>
              <a:rPr lang="en-US" altLang="ja-JP" sz="1100" dirty="0" err="1"/>
              <a:t>x,r,o</a:t>
            </a:r>
            <a:r>
              <a:rPr lang="en-US" altLang="ja-JP" sz="1100" dirty="0"/>
              <a:t>) =&gt; murder(</a:t>
            </a:r>
            <a:r>
              <a:rPr lang="en-US" altLang="ja-JP" sz="1100" dirty="0" err="1"/>
              <a:t>x,y,r</a:t>
            </a:r>
            <a:r>
              <a:rPr lang="en-US" altLang="ja-JP" sz="1100" dirty="0"/>
              <a:t>)} #</a:t>
            </a:r>
            <a:r>
              <a:rPr lang="ja-JP" altLang="en-US" sz="1100" dirty="0"/>
              <a:t>外部から部屋へ侵入して殺害</a:t>
            </a:r>
          </a:p>
          <a:p>
            <a:r>
              <a:rPr lang="en-US" altLang="ja-JP" sz="1100" dirty="0"/>
              <a:t>rule kb12 {</a:t>
            </a:r>
            <a:r>
              <a:rPr lang="en-US" altLang="ja-JP" sz="1100" dirty="0" err="1"/>
              <a:t>windowopen</a:t>
            </a:r>
            <a:r>
              <a:rPr lang="en-US" altLang="ja-JP" sz="1100" dirty="0"/>
              <a:t>(r) ^hide(</a:t>
            </a:r>
            <a:r>
              <a:rPr lang="en-US" altLang="ja-JP" sz="1100" dirty="0" err="1"/>
              <a:t>x,o</a:t>
            </a:r>
            <a:r>
              <a:rPr lang="en-US" altLang="ja-JP" sz="1100" dirty="0"/>
              <a:t>)  =&gt; invade(</a:t>
            </a:r>
            <a:r>
              <a:rPr lang="en-US" altLang="ja-JP" sz="1100" dirty="0" err="1"/>
              <a:t>x,r,o</a:t>
            </a:r>
            <a:r>
              <a:rPr lang="en-US" altLang="ja-JP" sz="1100" dirty="0"/>
              <a:t>) } #</a:t>
            </a:r>
            <a:r>
              <a:rPr lang="ja-JP" altLang="en-US" sz="1100" dirty="0"/>
              <a:t>窓が空いているならば、部屋に侵入可能。</a:t>
            </a:r>
          </a:p>
          <a:p>
            <a:r>
              <a:rPr lang="en-US" altLang="ja-JP" sz="1100" dirty="0"/>
              <a:t>rule kb13 {invade(</a:t>
            </a:r>
            <a:r>
              <a:rPr lang="en-US" altLang="ja-JP" sz="1100" dirty="0" err="1"/>
              <a:t>x,r,o</a:t>
            </a:r>
            <a:r>
              <a:rPr lang="en-US" altLang="ja-JP" sz="1100" dirty="0"/>
              <a:t>) =&gt; footprint(o)} #</a:t>
            </a:r>
            <a:r>
              <a:rPr lang="ja-JP" altLang="en-US" sz="1100" dirty="0"/>
              <a:t>侵入があったならば、外部に足跡が残る。</a:t>
            </a:r>
          </a:p>
          <a:p>
            <a:r>
              <a:rPr lang="en-US" altLang="ja-JP" sz="1100" dirty="0"/>
              <a:t>rule kb14 {</a:t>
            </a:r>
            <a:r>
              <a:rPr lang="en-US" altLang="ja-JP" sz="1100" dirty="0" err="1"/>
              <a:t>locatbig</a:t>
            </a:r>
            <a:r>
              <a:rPr lang="en-US" altLang="ja-JP" sz="1100" dirty="0"/>
              <a:t>(o) =&gt;hide(</a:t>
            </a:r>
            <a:r>
              <a:rPr lang="en-US" altLang="ja-JP" sz="1100" dirty="0" err="1"/>
              <a:t>x,o</a:t>
            </a:r>
            <a:r>
              <a:rPr lang="en-US" altLang="ja-JP" sz="1100" dirty="0"/>
              <a:t>)} #</a:t>
            </a:r>
            <a:r>
              <a:rPr lang="ja-JP" altLang="en-US" sz="1100" dirty="0"/>
              <a:t>隠れる場所は大きくなければならない。</a:t>
            </a:r>
          </a:p>
          <a:p>
            <a:r>
              <a:rPr lang="en-US" altLang="ja-JP" sz="1100" dirty="0"/>
              <a:t>rule kb15 {</a:t>
            </a:r>
            <a:r>
              <a:rPr lang="en-US" altLang="ja-JP" sz="1100" dirty="0" err="1"/>
              <a:t>keylock</a:t>
            </a:r>
            <a:r>
              <a:rPr lang="en-US" altLang="ja-JP" sz="1100" dirty="0"/>
              <a:t>(</a:t>
            </a:r>
            <a:r>
              <a:rPr lang="en-US" altLang="ja-JP" sz="1100" dirty="0" err="1"/>
              <a:t>r,t</a:t>
            </a:r>
            <a:r>
              <a:rPr lang="en-US" altLang="ja-JP" sz="1100" dirty="0"/>
              <a:t>)=&gt; !invade(</a:t>
            </a:r>
            <a:r>
              <a:rPr lang="en-US" altLang="ja-JP" sz="1100" dirty="0" err="1"/>
              <a:t>x,r,t</a:t>
            </a:r>
            <a:r>
              <a:rPr lang="en-US" altLang="ja-JP" sz="1100" dirty="0"/>
              <a:t>)} #</a:t>
            </a:r>
            <a:r>
              <a:rPr lang="ja-JP" altLang="en-US" sz="1100" dirty="0"/>
              <a:t>ドアロックされていると通路からは部屋には侵入できない。</a:t>
            </a:r>
          </a:p>
          <a:p>
            <a:r>
              <a:rPr lang="en-US" altLang="ja-JP" sz="1100" dirty="0"/>
              <a:t>rule kb16 {</a:t>
            </a:r>
            <a:r>
              <a:rPr lang="en-US" altLang="ja-JP" sz="1100" dirty="0" err="1"/>
              <a:t>keyholder</a:t>
            </a:r>
            <a:r>
              <a:rPr lang="en-US" altLang="ja-JP" sz="1100" dirty="0"/>
              <a:t>(</a:t>
            </a:r>
            <a:r>
              <a:rPr lang="en-US" altLang="ja-JP" sz="1100" dirty="0" err="1"/>
              <a:t>x,r</a:t>
            </a:r>
            <a:r>
              <a:rPr lang="en-US" altLang="ja-JP" sz="1100" dirty="0"/>
              <a:t>)=&gt;invade(</a:t>
            </a:r>
            <a:r>
              <a:rPr lang="en-US" altLang="ja-JP" sz="1100" dirty="0" err="1"/>
              <a:t>x,r,o</a:t>
            </a:r>
            <a:r>
              <a:rPr lang="en-US" altLang="ja-JP" sz="1100" dirty="0"/>
              <a:t>)} #</a:t>
            </a:r>
            <a:r>
              <a:rPr lang="ja-JP" altLang="en-US" sz="1100" dirty="0"/>
              <a:t>キーの保有者は部屋に入れる。</a:t>
            </a:r>
          </a:p>
          <a:p>
            <a:r>
              <a:rPr lang="en-US" altLang="ja-JP" sz="1100" dirty="0"/>
              <a:t>rule kb101 {</a:t>
            </a:r>
            <a:r>
              <a:rPr lang="en-US" altLang="ja-JP" sz="1100" dirty="0" err="1"/>
              <a:t>tuukikou</a:t>
            </a:r>
            <a:r>
              <a:rPr lang="en-US" altLang="ja-JP" sz="1100" dirty="0"/>
              <a:t>(</a:t>
            </a:r>
            <a:r>
              <a:rPr lang="en-US" altLang="ja-JP" sz="1100" dirty="0" err="1"/>
              <a:t>r,o</a:t>
            </a:r>
            <a:r>
              <a:rPr lang="en-US" altLang="ja-JP" sz="1100" dirty="0"/>
              <a:t>) ^small(x) =&gt; invade(</a:t>
            </a:r>
            <a:r>
              <a:rPr lang="en-US" altLang="ja-JP" sz="1100" dirty="0" err="1"/>
              <a:t>x,r,o</a:t>
            </a:r>
            <a:r>
              <a:rPr lang="en-US" altLang="ja-JP" sz="1100" dirty="0"/>
              <a:t>)} #</a:t>
            </a:r>
            <a:r>
              <a:rPr lang="ja-JP" altLang="en-US" sz="1100" dirty="0"/>
              <a:t>通気口は小さいものならば、通れる</a:t>
            </a:r>
          </a:p>
          <a:p>
            <a:endParaRPr lang="en-US" altLang="ja-JP" sz="1100" b="1" dirty="0">
              <a:solidFill>
                <a:schemeClr val="tx2">
                  <a:lumMod val="60000"/>
                  <a:lumOff val="40000"/>
                </a:schemeClr>
              </a:solidFill>
            </a:endParaRPr>
          </a:p>
          <a:p>
            <a:r>
              <a:rPr lang="en-US" altLang="ja-JP" sz="1100" b="1" dirty="0">
                <a:solidFill>
                  <a:schemeClr val="tx2">
                    <a:lumMod val="60000"/>
                    <a:lumOff val="40000"/>
                  </a:schemeClr>
                </a:solidFill>
              </a:rPr>
              <a:t>#</a:t>
            </a:r>
            <a:r>
              <a:rPr lang="ja-JP" altLang="en-US" sz="1100" b="1" dirty="0">
                <a:solidFill>
                  <a:schemeClr val="tx2">
                    <a:lumMod val="60000"/>
                    <a:lumOff val="40000"/>
                  </a:schemeClr>
                </a:solidFill>
              </a:rPr>
              <a:t>自殺のケース</a:t>
            </a:r>
          </a:p>
          <a:p>
            <a:r>
              <a:rPr lang="en-US" altLang="ja-JP" sz="1100" dirty="0"/>
              <a:t>rule kb21 {motive(y) =&gt; murder(</a:t>
            </a:r>
            <a:r>
              <a:rPr lang="en-US" altLang="ja-JP" sz="1100" dirty="0" err="1"/>
              <a:t>y,y,r</a:t>
            </a:r>
            <a:r>
              <a:rPr lang="en-US" altLang="ja-JP" sz="1100" dirty="0"/>
              <a:t>)} #</a:t>
            </a:r>
            <a:r>
              <a:rPr lang="ja-JP" altLang="en-US" sz="1100" dirty="0"/>
              <a:t>自殺動機ありの場合は、自殺</a:t>
            </a:r>
          </a:p>
          <a:p>
            <a:endParaRPr lang="en-US" altLang="ja-JP" sz="1100" b="1" dirty="0"/>
          </a:p>
          <a:p>
            <a:r>
              <a:rPr lang="en-US" altLang="ja-JP" sz="1100" b="1" dirty="0">
                <a:solidFill>
                  <a:schemeClr val="tx2">
                    <a:lumMod val="60000"/>
                    <a:lumOff val="40000"/>
                  </a:schemeClr>
                </a:solidFill>
              </a:rPr>
              <a:t>#</a:t>
            </a:r>
            <a:r>
              <a:rPr lang="ja-JP" altLang="en-US" sz="1100" b="1" dirty="0">
                <a:solidFill>
                  <a:schemeClr val="tx2">
                    <a:lumMod val="60000"/>
                    <a:lumOff val="40000"/>
                  </a:schemeClr>
                </a:solidFill>
              </a:rPr>
              <a:t>部屋内部に潜む犯行の場合</a:t>
            </a:r>
          </a:p>
          <a:p>
            <a:r>
              <a:rPr lang="en-US" altLang="ja-JP" sz="1100" dirty="0"/>
              <a:t>rule kb31 {motive(x)^hide(</a:t>
            </a:r>
            <a:r>
              <a:rPr lang="en-US" altLang="ja-JP" sz="1100" dirty="0" err="1"/>
              <a:t>x,r</a:t>
            </a:r>
            <a:r>
              <a:rPr lang="en-US" altLang="ja-JP" sz="1100" dirty="0"/>
              <a:t>)^escape(</a:t>
            </a:r>
            <a:r>
              <a:rPr lang="en-US" altLang="ja-JP" sz="1100" dirty="0" err="1"/>
              <a:t>x,r,o</a:t>
            </a:r>
            <a:r>
              <a:rPr lang="en-US" altLang="ja-JP" sz="1100" dirty="0"/>
              <a:t>) =&gt; murder(</a:t>
            </a:r>
            <a:r>
              <a:rPr lang="en-US" altLang="ja-JP" sz="1100" dirty="0" err="1"/>
              <a:t>x,y,r</a:t>
            </a:r>
            <a:r>
              <a:rPr lang="en-US" altLang="ja-JP" sz="1100" dirty="0"/>
              <a:t>)} #</a:t>
            </a:r>
            <a:r>
              <a:rPr lang="ja-JP" altLang="en-US" sz="1100" dirty="0"/>
              <a:t>中に隠れ、かつ、そこから、外に脱出できる必要がある。</a:t>
            </a:r>
          </a:p>
          <a:p>
            <a:r>
              <a:rPr lang="en-US" altLang="ja-JP" sz="1100" dirty="0"/>
              <a:t>rule kb32 {escape(</a:t>
            </a:r>
            <a:r>
              <a:rPr lang="en-US" altLang="ja-JP" sz="1100" dirty="0" err="1"/>
              <a:t>x,r,o</a:t>
            </a:r>
            <a:r>
              <a:rPr lang="en-US" altLang="ja-JP" sz="1100" dirty="0"/>
              <a:t>) =&gt; footprint(o)} #</a:t>
            </a:r>
            <a:r>
              <a:rPr lang="ja-JP" altLang="en-US" sz="1100" dirty="0"/>
              <a:t>脱出できるならば、外部に足跡が残る。</a:t>
            </a:r>
          </a:p>
          <a:p>
            <a:r>
              <a:rPr lang="en-US" altLang="ja-JP" sz="1100" dirty="0"/>
              <a:t>rule kb33 {</a:t>
            </a:r>
            <a:r>
              <a:rPr lang="en-US" altLang="ja-JP" sz="1100" dirty="0" err="1"/>
              <a:t>windowopen</a:t>
            </a:r>
            <a:r>
              <a:rPr lang="en-US" altLang="ja-JP" sz="1100" dirty="0"/>
              <a:t>(r) ^hide(</a:t>
            </a:r>
            <a:r>
              <a:rPr lang="en-US" altLang="ja-JP" sz="1100" dirty="0" err="1"/>
              <a:t>x,r</a:t>
            </a:r>
            <a:r>
              <a:rPr lang="en-US" altLang="ja-JP" sz="1100" dirty="0"/>
              <a:t>)  =&gt; escape(</a:t>
            </a:r>
            <a:r>
              <a:rPr lang="en-US" altLang="ja-JP" sz="1100" dirty="0" err="1"/>
              <a:t>x,r,o</a:t>
            </a:r>
            <a:r>
              <a:rPr lang="en-US" altLang="ja-JP" sz="1100" dirty="0"/>
              <a:t>)} #</a:t>
            </a:r>
            <a:r>
              <a:rPr lang="ja-JP" altLang="en-US" sz="1100" dirty="0"/>
              <a:t>窓が開いていて、部屋に隠れれば脱出できる。 </a:t>
            </a:r>
          </a:p>
          <a:p>
            <a:endParaRPr lang="en-US" altLang="ja-JP" sz="1100" dirty="0"/>
          </a:p>
          <a:p>
            <a:r>
              <a:rPr lang="en-US" altLang="ja-JP" sz="1100" b="1" dirty="0">
                <a:solidFill>
                  <a:schemeClr val="tx2">
                    <a:lumMod val="60000"/>
                    <a:lumOff val="40000"/>
                  </a:schemeClr>
                </a:solidFill>
              </a:rPr>
              <a:t>#</a:t>
            </a:r>
            <a:r>
              <a:rPr lang="ja-JP" altLang="en-US" sz="1100" b="1" dirty="0">
                <a:solidFill>
                  <a:schemeClr val="tx2">
                    <a:lumMod val="60000"/>
                    <a:lumOff val="40000"/>
                  </a:schemeClr>
                </a:solidFill>
              </a:rPr>
              <a:t>空気系毒物のケース</a:t>
            </a:r>
          </a:p>
          <a:p>
            <a:r>
              <a:rPr lang="en-US" altLang="ja-JP" sz="1100" dirty="0"/>
              <a:t>rule kb41 {</a:t>
            </a:r>
            <a:r>
              <a:rPr lang="en-US" altLang="ja-JP" sz="1100" dirty="0" err="1"/>
              <a:t>airpoison</a:t>
            </a:r>
            <a:r>
              <a:rPr lang="en-US" altLang="ja-JP" sz="1100" dirty="0"/>
              <a:t>(r) ^ !</a:t>
            </a:r>
            <a:r>
              <a:rPr lang="en-US" altLang="ja-JP" sz="1100" dirty="0" err="1"/>
              <a:t>windowopen</a:t>
            </a:r>
            <a:r>
              <a:rPr lang="en-US" altLang="ja-JP" sz="1100" dirty="0"/>
              <a:t>(r) ^ !</a:t>
            </a:r>
            <a:r>
              <a:rPr lang="en-US" altLang="ja-JP" sz="1100" dirty="0" err="1"/>
              <a:t>tuukikou</a:t>
            </a:r>
            <a:r>
              <a:rPr lang="en-US" altLang="ja-JP" sz="1100" dirty="0"/>
              <a:t>(r) =&gt; dead(</a:t>
            </a:r>
            <a:r>
              <a:rPr lang="en-US" altLang="ja-JP" sz="1100" dirty="0" err="1"/>
              <a:t>y,r</a:t>
            </a:r>
            <a:r>
              <a:rPr lang="en-US" altLang="ja-JP" sz="1100" dirty="0"/>
              <a:t>)} #</a:t>
            </a:r>
            <a:r>
              <a:rPr lang="ja-JP" altLang="en-US" sz="1100" dirty="0"/>
              <a:t>窓と通気口が開いておらず、部屋に空気系毒があると死亡</a:t>
            </a:r>
          </a:p>
          <a:p>
            <a:r>
              <a:rPr lang="en-US" altLang="ja-JP" sz="1100" dirty="0"/>
              <a:t>rule kb42 {</a:t>
            </a:r>
            <a:r>
              <a:rPr lang="en-US" altLang="ja-JP" sz="1100" dirty="0" err="1"/>
              <a:t>airpoison</a:t>
            </a:r>
            <a:r>
              <a:rPr lang="en-US" altLang="ja-JP" sz="1100" dirty="0"/>
              <a:t>(r) ^ !</a:t>
            </a:r>
            <a:r>
              <a:rPr lang="en-US" altLang="ja-JP" sz="1100" dirty="0" err="1"/>
              <a:t>windowopen</a:t>
            </a:r>
            <a:r>
              <a:rPr lang="en-US" altLang="ja-JP" sz="1100" dirty="0"/>
              <a:t>(r) ^ !</a:t>
            </a:r>
            <a:r>
              <a:rPr lang="en-US" altLang="ja-JP" sz="1100" dirty="0" err="1"/>
              <a:t>tuukikou</a:t>
            </a:r>
            <a:r>
              <a:rPr lang="en-US" altLang="ja-JP" sz="1100" dirty="0"/>
              <a:t>(r) =&gt; </a:t>
            </a:r>
            <a:r>
              <a:rPr lang="en-US" altLang="ja-JP" sz="1100" dirty="0" err="1"/>
              <a:t>damagednerve</a:t>
            </a:r>
            <a:r>
              <a:rPr lang="en-US" altLang="ja-JP" sz="1100" dirty="0"/>
              <a:t>(</a:t>
            </a:r>
            <a:r>
              <a:rPr lang="en-US" altLang="ja-JP" sz="1100" dirty="0" err="1"/>
              <a:t>y,r</a:t>
            </a:r>
            <a:r>
              <a:rPr lang="en-US" altLang="ja-JP" sz="1100" dirty="0"/>
              <a:t>)} #</a:t>
            </a:r>
            <a:r>
              <a:rPr lang="ja-JP" altLang="en-US" sz="1100" dirty="0"/>
              <a:t>窓と通気口が開いておらず、部屋に空気系毒があると神経がマヒする。</a:t>
            </a:r>
          </a:p>
          <a:p>
            <a:r>
              <a:rPr lang="en-US" altLang="ja-JP" sz="1100" dirty="0"/>
              <a:t>rule kb43 {</a:t>
            </a:r>
            <a:r>
              <a:rPr lang="en-US" altLang="ja-JP" sz="1100" dirty="0" err="1"/>
              <a:t>airpoison</a:t>
            </a:r>
            <a:r>
              <a:rPr lang="en-US" altLang="ja-JP" sz="1100" dirty="0"/>
              <a:t>(r) =&gt; </a:t>
            </a:r>
            <a:r>
              <a:rPr lang="en-US" altLang="ja-JP" sz="1100" dirty="0" err="1"/>
              <a:t>moekasu</a:t>
            </a:r>
            <a:r>
              <a:rPr lang="en-US" altLang="ja-JP" sz="1100" dirty="0"/>
              <a:t>(r)} #</a:t>
            </a:r>
            <a:r>
              <a:rPr lang="ja-JP" altLang="en-US" sz="1100" dirty="0"/>
              <a:t>空気系毒が部屋にあると、その燃えカスが残る。</a:t>
            </a:r>
          </a:p>
          <a:p>
            <a:endParaRPr lang="en-US" altLang="ja-JP" sz="1100" dirty="0"/>
          </a:p>
          <a:p>
            <a:r>
              <a:rPr lang="en-US" altLang="ja-JP" sz="1100" b="1" dirty="0">
                <a:solidFill>
                  <a:schemeClr val="tx2">
                    <a:lumMod val="60000"/>
                    <a:lumOff val="40000"/>
                  </a:schemeClr>
                </a:solidFill>
              </a:rPr>
              <a:t>#</a:t>
            </a:r>
            <a:r>
              <a:rPr lang="ja-JP" altLang="en-US" sz="1100" b="1" dirty="0">
                <a:solidFill>
                  <a:schemeClr val="tx2">
                    <a:lumMod val="60000"/>
                    <a:lumOff val="40000"/>
                  </a:schemeClr>
                </a:solidFill>
              </a:rPr>
              <a:t>ドリンク系毒物</a:t>
            </a:r>
          </a:p>
          <a:p>
            <a:r>
              <a:rPr lang="en-US" altLang="ja-JP" sz="1100" dirty="0"/>
              <a:t>rule kb51 {</a:t>
            </a:r>
            <a:r>
              <a:rPr lang="en-US" altLang="ja-JP" sz="1100" dirty="0" err="1"/>
              <a:t>drinkpoison</a:t>
            </a:r>
            <a:r>
              <a:rPr lang="en-US" altLang="ja-JP" sz="1100" dirty="0"/>
              <a:t>(y) =&gt; dead(</a:t>
            </a:r>
            <a:r>
              <a:rPr lang="en-US" altLang="ja-JP" sz="1100" dirty="0" err="1"/>
              <a:t>y,r</a:t>
            </a:r>
            <a:r>
              <a:rPr lang="en-US" altLang="ja-JP" sz="1100" dirty="0"/>
              <a:t>)}#</a:t>
            </a:r>
            <a:r>
              <a:rPr lang="ja-JP" altLang="en-US" sz="1100" dirty="0"/>
              <a:t>ドリンク系毒を飲むと死亡する。</a:t>
            </a:r>
          </a:p>
          <a:p>
            <a:r>
              <a:rPr lang="en-US" altLang="ja-JP" sz="1100" dirty="0"/>
              <a:t>rule kb52 {</a:t>
            </a:r>
            <a:r>
              <a:rPr lang="en-US" altLang="ja-JP" sz="1100" dirty="0" err="1"/>
              <a:t>drinkpoison</a:t>
            </a:r>
            <a:r>
              <a:rPr lang="en-US" altLang="ja-JP" sz="1100" dirty="0"/>
              <a:t>(y) =&gt; </a:t>
            </a:r>
            <a:r>
              <a:rPr lang="en-US" altLang="ja-JP" sz="1100" dirty="0" err="1"/>
              <a:t>damegednerve</a:t>
            </a:r>
            <a:r>
              <a:rPr lang="en-US" altLang="ja-JP" sz="1100" dirty="0"/>
              <a:t>(</a:t>
            </a:r>
            <a:r>
              <a:rPr lang="en-US" altLang="ja-JP" sz="1100" dirty="0" err="1"/>
              <a:t>y,r</a:t>
            </a:r>
            <a:r>
              <a:rPr lang="en-US" altLang="ja-JP" sz="1100" dirty="0"/>
              <a:t>)}#</a:t>
            </a:r>
            <a:r>
              <a:rPr lang="ja-JP" altLang="en-US" sz="1100" dirty="0"/>
              <a:t>ドリンク系毒を飲むと神経がマヒする。</a:t>
            </a:r>
          </a:p>
          <a:p>
            <a:r>
              <a:rPr lang="en-US" altLang="ja-JP" sz="1100" dirty="0"/>
              <a:t>rule kb53 {</a:t>
            </a:r>
            <a:r>
              <a:rPr lang="en-US" altLang="ja-JP" sz="1100" dirty="0" err="1"/>
              <a:t>drinkpoison</a:t>
            </a:r>
            <a:r>
              <a:rPr lang="en-US" altLang="ja-JP" sz="1100" dirty="0"/>
              <a:t>(y) =&gt; </a:t>
            </a:r>
            <a:r>
              <a:rPr lang="en-US" altLang="ja-JP" sz="1100" dirty="0" err="1"/>
              <a:t>foundpoison</a:t>
            </a:r>
            <a:r>
              <a:rPr lang="en-US" altLang="ja-JP" sz="1100" dirty="0"/>
              <a:t>(y)} #</a:t>
            </a:r>
            <a:r>
              <a:rPr lang="ja-JP" altLang="en-US" sz="1100" dirty="0"/>
              <a:t>ドリンク系毒を飲むと毒が体内から毒が発見される。</a:t>
            </a:r>
          </a:p>
          <a:p>
            <a:r>
              <a:rPr lang="en-US" altLang="ja-JP" sz="1100" dirty="0"/>
              <a:t>rule kb54 {</a:t>
            </a:r>
            <a:r>
              <a:rPr lang="en-US" altLang="ja-JP" sz="1100" dirty="0" err="1"/>
              <a:t>foundpoisoncup</a:t>
            </a:r>
            <a:r>
              <a:rPr lang="en-US" altLang="ja-JP" sz="1100" dirty="0"/>
              <a:t>(</a:t>
            </a:r>
            <a:r>
              <a:rPr lang="en-US" altLang="ja-JP" sz="1100" dirty="0" err="1"/>
              <a:t>y,r</a:t>
            </a:r>
            <a:r>
              <a:rPr lang="en-US" altLang="ja-JP" sz="1100" dirty="0"/>
              <a:t>) =&gt; </a:t>
            </a:r>
            <a:r>
              <a:rPr lang="en-US" altLang="ja-JP" sz="1100" dirty="0" err="1"/>
              <a:t>drinkpoison</a:t>
            </a:r>
            <a:r>
              <a:rPr lang="en-US" altLang="ja-JP" sz="1100" dirty="0"/>
              <a:t>(y)} #</a:t>
            </a:r>
            <a:r>
              <a:rPr lang="ja-JP" altLang="en-US" sz="1100" dirty="0"/>
              <a:t>毒入りカップが発見されると、ドリンク系毒を飲んでいる。</a:t>
            </a:r>
          </a:p>
        </p:txBody>
      </p:sp>
      <p:sp>
        <p:nvSpPr>
          <p:cNvPr id="2" name="吹き出し: 四角形 1">
            <a:extLst>
              <a:ext uri="{FF2B5EF4-FFF2-40B4-BE49-F238E27FC236}">
                <a16:creationId xmlns:a16="http://schemas.microsoft.com/office/drawing/2014/main" id="{750B7127-98A3-4524-808F-56A5379B08AD}"/>
              </a:ext>
            </a:extLst>
          </p:cNvPr>
          <p:cNvSpPr/>
          <p:nvPr/>
        </p:nvSpPr>
        <p:spPr>
          <a:xfrm>
            <a:off x="5169024" y="1005535"/>
            <a:ext cx="1367706" cy="376743"/>
          </a:xfrm>
          <a:prstGeom prst="wedgeRectCallout">
            <a:avLst>
              <a:gd name="adj1" fmla="val -88372"/>
              <a:gd name="adj2" fmla="val 1200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dirty="0"/>
              <a:t>殺されたら死ぬ</a:t>
            </a:r>
          </a:p>
        </p:txBody>
      </p:sp>
      <p:sp>
        <p:nvSpPr>
          <p:cNvPr id="6" name="吹き出し: 四角形 5">
            <a:extLst>
              <a:ext uri="{FF2B5EF4-FFF2-40B4-BE49-F238E27FC236}">
                <a16:creationId xmlns:a16="http://schemas.microsoft.com/office/drawing/2014/main" id="{647E7B51-A6E0-42A1-9F6A-6413C5314C5D}"/>
              </a:ext>
            </a:extLst>
          </p:cNvPr>
          <p:cNvSpPr/>
          <p:nvPr/>
        </p:nvSpPr>
        <p:spPr>
          <a:xfrm>
            <a:off x="7473280" y="2132856"/>
            <a:ext cx="1367706" cy="864096"/>
          </a:xfrm>
          <a:prstGeom prst="wedgeRectCallout">
            <a:avLst>
              <a:gd name="adj1" fmla="val -82914"/>
              <a:gd name="adj2" fmla="val 552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dirty="0"/>
              <a:t>窓、通気口、扉が開いてたら外部からの侵入の可能性がある。</a:t>
            </a:r>
            <a:endParaRPr kumimoji="1" lang="en-US" altLang="ja-JP" sz="1200" dirty="0"/>
          </a:p>
        </p:txBody>
      </p:sp>
      <p:sp>
        <p:nvSpPr>
          <p:cNvPr id="7" name="吹き出し: 四角形 6">
            <a:extLst>
              <a:ext uri="{FF2B5EF4-FFF2-40B4-BE49-F238E27FC236}">
                <a16:creationId xmlns:a16="http://schemas.microsoft.com/office/drawing/2014/main" id="{584AB756-8F66-486E-9959-3FE0B3D7551C}"/>
              </a:ext>
            </a:extLst>
          </p:cNvPr>
          <p:cNvSpPr/>
          <p:nvPr/>
        </p:nvSpPr>
        <p:spPr>
          <a:xfrm>
            <a:off x="6825208" y="5157192"/>
            <a:ext cx="1367706" cy="564002"/>
          </a:xfrm>
          <a:prstGeom prst="wedgeRectCallout">
            <a:avLst>
              <a:gd name="adj1" fmla="val -82914"/>
              <a:gd name="adj2" fmla="val 552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200" dirty="0"/>
              <a:t>毒物があった場合の効果</a:t>
            </a:r>
            <a:endParaRPr kumimoji="1" lang="en-US" altLang="ja-JP" sz="1200" dirty="0"/>
          </a:p>
        </p:txBody>
      </p:sp>
    </p:spTree>
    <p:extLst>
      <p:ext uri="{BB962C8B-B14F-4D97-AF65-F5344CB8AC3E}">
        <p14:creationId xmlns:p14="http://schemas.microsoft.com/office/powerpoint/2010/main" val="219155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E629436B-ABFC-4CBC-A354-3AE9266CEC56}"/>
              </a:ext>
            </a:extLst>
          </p:cNvPr>
          <p:cNvSpPr>
            <a:spLocks noGrp="1"/>
          </p:cNvSpPr>
          <p:nvPr>
            <p:ph sz="half" idx="11"/>
          </p:nvPr>
        </p:nvSpPr>
        <p:spPr/>
        <p:txBody>
          <a:bodyPr/>
          <a:lstStyle/>
          <a:p>
            <a:r>
              <a:rPr lang="ja-JP" altLang="en-US" dirty="0"/>
              <a:t>「まだらの紐」、「悪魔の足」も仮説推論のアプローチを利用</a:t>
            </a:r>
            <a:endParaRPr lang="en-US" altLang="ja-JP" dirty="0"/>
          </a:p>
          <a:p>
            <a:pPr lvl="1"/>
            <a:endParaRPr lang="ja-JP" altLang="en-US" dirty="0"/>
          </a:p>
        </p:txBody>
      </p:sp>
      <p:sp>
        <p:nvSpPr>
          <p:cNvPr id="4" name="テキスト プレースホルダー 3">
            <a:extLst>
              <a:ext uri="{FF2B5EF4-FFF2-40B4-BE49-F238E27FC236}">
                <a16:creationId xmlns:a16="http://schemas.microsoft.com/office/drawing/2014/main" id="{34B1D037-316C-466F-9D4B-D8B3EBBC8D1D}"/>
              </a:ext>
            </a:extLst>
          </p:cNvPr>
          <p:cNvSpPr>
            <a:spLocks noGrp="1"/>
          </p:cNvSpPr>
          <p:nvPr>
            <p:ph type="body" sz="quarter" idx="10"/>
          </p:nvPr>
        </p:nvSpPr>
        <p:spPr/>
        <p:txBody>
          <a:bodyPr/>
          <a:lstStyle/>
          <a:p>
            <a:r>
              <a:rPr lang="ja-JP" altLang="en-US" dirty="0"/>
              <a:t>仮説推論</a:t>
            </a:r>
          </a:p>
        </p:txBody>
      </p:sp>
      <p:sp>
        <p:nvSpPr>
          <p:cNvPr id="3" name="タイトル 2"/>
          <p:cNvSpPr>
            <a:spLocks noGrp="1"/>
          </p:cNvSpPr>
          <p:nvPr>
            <p:ph type="title"/>
          </p:nvPr>
        </p:nvSpPr>
        <p:spPr/>
        <p:txBody>
          <a:bodyPr>
            <a:normAutofit/>
          </a:bodyPr>
          <a:lstStyle/>
          <a:p>
            <a:r>
              <a:rPr lang="ja-JP" altLang="en-US" sz="2000" dirty="0"/>
              <a:t>例：「背中の曲がった男」　観測事実と仮説推論の結果</a:t>
            </a:r>
            <a:endParaRPr kumimoji="1" lang="ja-JP" altLang="en-US" sz="2000" dirty="0"/>
          </a:p>
        </p:txBody>
      </p:sp>
      <p:sp>
        <p:nvSpPr>
          <p:cNvPr id="8" name="コンテンツ プレースホルダー 1"/>
          <p:cNvSpPr txBox="1">
            <a:spLocks/>
          </p:cNvSpPr>
          <p:nvPr/>
        </p:nvSpPr>
        <p:spPr>
          <a:xfrm>
            <a:off x="488950" y="895371"/>
            <a:ext cx="8916117" cy="5538679"/>
          </a:xfrm>
          <a:prstGeom prst="rect">
            <a:avLst/>
          </a:prstGeom>
        </p:spPr>
        <p:txBody>
          <a:bodyPr vert="horz" lIns="90000" tIns="45720" rIns="91440" bIns="45720" rtlCol="0">
            <a:noAutofit/>
          </a:bodyPr>
          <a:lstStyle>
            <a:lvl1pPr marL="223838" indent="-223838" algn="l" defTabSz="914400" rtl="0" eaLnBrk="1" latinLnBrk="0" hangingPunct="1">
              <a:lnSpc>
                <a:spcPct val="120000"/>
              </a:lnSpc>
              <a:spcBef>
                <a:spcPts val="0"/>
              </a:spcBef>
              <a:buClr>
                <a:schemeClr val="tx2"/>
              </a:buClr>
              <a:buFont typeface="Wingdings" pitchFamily="2" charset="2"/>
              <a:buChar char="n"/>
              <a:tabLst/>
              <a:defRPr kumimoji="1" sz="1600" b="0" i="0" kern="1200" baseline="0">
                <a:solidFill>
                  <a:schemeClr val="tx1"/>
                </a:solidFill>
                <a:latin typeface="+mn-lt"/>
                <a:ea typeface="+mj-ea"/>
                <a:cs typeface="+mn-cs"/>
              </a:defRPr>
            </a:lvl1pPr>
            <a:lvl2pPr marL="449263" indent="-182563" algn="l" defTabSz="914400" rtl="0" eaLnBrk="1" latinLnBrk="0" hangingPunct="1">
              <a:lnSpc>
                <a:spcPct val="110000"/>
              </a:lnSpc>
              <a:spcBef>
                <a:spcPts val="500"/>
              </a:spcBef>
              <a:buClr>
                <a:schemeClr val="tx2"/>
              </a:buClr>
              <a:buFont typeface="Wingdings" pitchFamily="2" charset="2"/>
              <a:buChar char="l"/>
              <a:tabLst/>
              <a:defRPr kumimoji="1" sz="1400" kern="1200">
                <a:solidFill>
                  <a:schemeClr val="tx1"/>
                </a:solidFill>
                <a:latin typeface="+mn-lt"/>
                <a:ea typeface="+mn-ea"/>
                <a:cs typeface="+mn-cs"/>
              </a:defRPr>
            </a:lvl2pPr>
            <a:lvl3pPr marL="630238" indent="-138113" algn="l" defTabSz="914400" rtl="0" eaLnBrk="1" latinLnBrk="0" hangingPunct="1">
              <a:lnSpc>
                <a:spcPct val="110000"/>
              </a:lnSpc>
              <a:spcBef>
                <a:spcPts val="500"/>
              </a:spcBef>
              <a:buFont typeface="Arial" panose="020B0604020202020204" pitchFamily="34" charset="0"/>
              <a:buChar char="•"/>
              <a:tabLst/>
              <a:defRPr kumimoji="1" sz="1200" kern="1200">
                <a:solidFill>
                  <a:schemeClr val="tx1"/>
                </a:solidFill>
                <a:latin typeface="+mn-lt"/>
                <a:ea typeface="+mn-ea"/>
                <a:cs typeface="+mn-cs"/>
              </a:defRPr>
            </a:lvl3pPr>
            <a:lvl4pPr marL="846138" indent="-130175" algn="l" defTabSz="914400" rtl="0" eaLnBrk="1" latinLnBrk="0" hangingPunct="1">
              <a:lnSpc>
                <a:spcPct val="110000"/>
              </a:lnSpc>
              <a:spcBef>
                <a:spcPts val="500"/>
              </a:spcBef>
              <a:buFont typeface="Arial" panose="020B0604020202020204" pitchFamily="34" charset="0"/>
              <a:buChar char="•"/>
              <a:tabLst/>
              <a:defRPr kumimoji="1" sz="1200" kern="1200">
                <a:solidFill>
                  <a:schemeClr val="tx1"/>
                </a:solidFill>
                <a:latin typeface="+mn-lt"/>
                <a:ea typeface="+mn-ea"/>
                <a:cs typeface="+mn-cs"/>
              </a:defRPr>
            </a:lvl4pPr>
            <a:lvl5pPr marL="1025525" indent="-127000" algn="l" defTabSz="914400" rtl="0" eaLnBrk="1" latinLnBrk="0" hangingPunct="1">
              <a:lnSpc>
                <a:spcPct val="110000"/>
              </a:lnSpc>
              <a:spcBef>
                <a:spcPts val="500"/>
              </a:spcBef>
              <a:buFont typeface="システムフォント"/>
              <a:buChar char="-"/>
              <a:tabLst/>
              <a:defRPr kumimoji="1"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2" name="正方形/長方形 1"/>
          <p:cNvSpPr/>
          <p:nvPr/>
        </p:nvSpPr>
        <p:spPr>
          <a:xfrm>
            <a:off x="842815" y="4762489"/>
            <a:ext cx="8424936" cy="369332"/>
          </a:xfrm>
          <a:prstGeom prst="rect">
            <a:avLst/>
          </a:prstGeom>
        </p:spPr>
        <p:txBody>
          <a:bodyPr wrap="square">
            <a:spAutoFit/>
          </a:bodyPr>
          <a:lstStyle/>
          <a:p>
            <a:pPr algn="ctr"/>
            <a:r>
              <a:rPr lang="ja-JP" altLang="en-US" u="sng" dirty="0"/>
              <a:t>あくまでも仮説の提示なので、この仮説の検証プロセスが必要</a:t>
            </a:r>
            <a:endParaRPr lang="en-US" altLang="ja-JP" u="sng" dirty="0"/>
          </a:p>
        </p:txBody>
      </p:sp>
      <p:sp>
        <p:nvSpPr>
          <p:cNvPr id="20" name="正方形/長方形 19">
            <a:extLst>
              <a:ext uri="{FF2B5EF4-FFF2-40B4-BE49-F238E27FC236}">
                <a16:creationId xmlns:a16="http://schemas.microsoft.com/office/drawing/2014/main" id="{98180651-1996-4B77-8B79-159146EDA161}"/>
              </a:ext>
            </a:extLst>
          </p:cNvPr>
          <p:cNvSpPr/>
          <p:nvPr/>
        </p:nvSpPr>
        <p:spPr>
          <a:xfrm>
            <a:off x="776536" y="1759915"/>
            <a:ext cx="2518638" cy="307777"/>
          </a:xfrm>
          <a:prstGeom prst="rect">
            <a:avLst/>
          </a:prstGeom>
        </p:spPr>
        <p:txBody>
          <a:bodyPr wrap="none">
            <a:spAutoFit/>
          </a:bodyPr>
          <a:lstStyle/>
          <a:p>
            <a:r>
              <a:rPr lang="ja-JP" altLang="en-US" sz="1400" dirty="0"/>
              <a:t>背中の曲がった男の観測事実</a:t>
            </a:r>
            <a:endParaRPr lang="en-US" altLang="ja-JP" sz="1400" dirty="0"/>
          </a:p>
        </p:txBody>
      </p:sp>
      <p:sp>
        <p:nvSpPr>
          <p:cNvPr id="21" name="正方形/長方形 20">
            <a:extLst>
              <a:ext uri="{FF2B5EF4-FFF2-40B4-BE49-F238E27FC236}">
                <a16:creationId xmlns:a16="http://schemas.microsoft.com/office/drawing/2014/main" id="{72D69353-C959-4812-B5C9-1125FA4E1F74}"/>
              </a:ext>
            </a:extLst>
          </p:cNvPr>
          <p:cNvSpPr/>
          <p:nvPr/>
        </p:nvSpPr>
        <p:spPr>
          <a:xfrm>
            <a:off x="842815" y="2163911"/>
            <a:ext cx="3452392" cy="2057177"/>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fontAlgn="ctr"/>
            <a:r>
              <a:rPr lang="ja-JP" altLang="ja-JP" sz="1000" dirty="0"/>
              <a:t>動機のある男</a:t>
            </a:r>
          </a:p>
          <a:p>
            <a:pPr fontAlgn="ctr"/>
            <a:r>
              <a:rPr lang="en-US" altLang="ja-JP" sz="1000" dirty="0"/>
              <a:t>	motive(man) </a:t>
            </a:r>
            <a:endParaRPr lang="ja-JP" altLang="ja-JP" sz="1000" dirty="0"/>
          </a:p>
          <a:p>
            <a:pPr fontAlgn="ctr"/>
            <a:r>
              <a:rPr lang="ja-JP" altLang="ja-JP" sz="1000" dirty="0"/>
              <a:t>バークレイは居間で死んだ</a:t>
            </a:r>
          </a:p>
          <a:p>
            <a:pPr fontAlgn="ctr"/>
            <a:r>
              <a:rPr lang="en-US" altLang="ja-JP" sz="1000" dirty="0"/>
              <a:t>	dead(</a:t>
            </a:r>
            <a:r>
              <a:rPr lang="en-US" altLang="ja-JP" sz="1000" dirty="0" err="1"/>
              <a:t>Berkeley,Living</a:t>
            </a:r>
            <a:r>
              <a:rPr lang="en-US" altLang="ja-JP" sz="1000" dirty="0"/>
              <a:t>)</a:t>
            </a:r>
            <a:endParaRPr lang="ja-JP" altLang="ja-JP" sz="1000" dirty="0"/>
          </a:p>
          <a:p>
            <a:pPr fontAlgn="ctr"/>
            <a:r>
              <a:rPr lang="ja-JP" altLang="ja-JP" sz="1000" dirty="0"/>
              <a:t>居間の窓は開いていた</a:t>
            </a:r>
          </a:p>
          <a:p>
            <a:pPr fontAlgn="ctr"/>
            <a:r>
              <a:rPr lang="en-US" altLang="ja-JP" sz="1000" dirty="0"/>
              <a:t>	</a:t>
            </a:r>
            <a:r>
              <a:rPr lang="en-US" altLang="ja-JP" sz="1000" dirty="0" err="1"/>
              <a:t>windowopen</a:t>
            </a:r>
            <a:r>
              <a:rPr lang="en-US" altLang="ja-JP" sz="1000" dirty="0"/>
              <a:t>(Living)</a:t>
            </a:r>
            <a:endParaRPr lang="ja-JP" altLang="ja-JP" sz="1000" dirty="0"/>
          </a:p>
          <a:p>
            <a:pPr fontAlgn="ctr"/>
            <a:r>
              <a:rPr lang="ja-JP" altLang="ja-JP" sz="1000" dirty="0"/>
              <a:t>庭は広い</a:t>
            </a:r>
          </a:p>
          <a:p>
            <a:pPr fontAlgn="ctr"/>
            <a:r>
              <a:rPr lang="en-US" altLang="ja-JP" sz="1000" dirty="0"/>
              <a:t>	</a:t>
            </a:r>
            <a:r>
              <a:rPr lang="en-US" altLang="ja-JP" sz="1000" dirty="0" err="1"/>
              <a:t>locatbig</a:t>
            </a:r>
            <a:r>
              <a:rPr lang="en-US" altLang="ja-JP" sz="1000" dirty="0"/>
              <a:t>(Garden)</a:t>
            </a:r>
            <a:endParaRPr lang="ja-JP" altLang="ja-JP" sz="1000" dirty="0"/>
          </a:p>
          <a:p>
            <a:pPr fontAlgn="ctr"/>
            <a:r>
              <a:rPr lang="ja-JP" altLang="ja-JP" sz="1000" dirty="0"/>
              <a:t>庭に足跡がある</a:t>
            </a:r>
          </a:p>
          <a:p>
            <a:pPr fontAlgn="ctr"/>
            <a:r>
              <a:rPr lang="en-US" altLang="ja-JP" sz="1000" dirty="0"/>
              <a:t>	footprint(Garden)</a:t>
            </a:r>
            <a:endParaRPr lang="ja-JP" altLang="ja-JP" sz="1000" dirty="0"/>
          </a:p>
          <a:p>
            <a:pPr fontAlgn="ctr"/>
            <a:r>
              <a:rPr lang="ja-JP" altLang="ja-JP" sz="1000" dirty="0"/>
              <a:t>居間は鍵がかかっている</a:t>
            </a:r>
          </a:p>
          <a:p>
            <a:pPr fontAlgn="ctr"/>
            <a:r>
              <a:rPr lang="en-US" altLang="ja-JP" sz="1000" dirty="0"/>
              <a:t>	</a:t>
            </a:r>
            <a:r>
              <a:rPr lang="en-US" altLang="ja-JP" sz="1000" dirty="0" err="1"/>
              <a:t>keylock</a:t>
            </a:r>
            <a:r>
              <a:rPr lang="en-US" altLang="ja-JP" sz="1000" dirty="0"/>
              <a:t>(</a:t>
            </a:r>
            <a:r>
              <a:rPr lang="en-US" altLang="ja-JP" sz="1000" dirty="0" err="1"/>
              <a:t>Living,Rouka</a:t>
            </a:r>
            <a:r>
              <a:rPr lang="en-US" altLang="ja-JP" sz="1000" dirty="0"/>
              <a:t>)</a:t>
            </a:r>
            <a:endParaRPr lang="ja-JP" altLang="ja-JP" sz="1000" dirty="0"/>
          </a:p>
        </p:txBody>
      </p:sp>
      <p:sp>
        <p:nvSpPr>
          <p:cNvPr id="22" name="正方形/長方形 21">
            <a:extLst>
              <a:ext uri="{FF2B5EF4-FFF2-40B4-BE49-F238E27FC236}">
                <a16:creationId xmlns:a16="http://schemas.microsoft.com/office/drawing/2014/main" id="{C759D220-92AD-4213-8AA7-A78877FC14CE}"/>
              </a:ext>
            </a:extLst>
          </p:cNvPr>
          <p:cNvSpPr/>
          <p:nvPr/>
        </p:nvSpPr>
        <p:spPr>
          <a:xfrm>
            <a:off x="5387763" y="2230994"/>
            <a:ext cx="3456384" cy="1598506"/>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1200" dirty="0">
                <a:solidFill>
                  <a:srgbClr val="FF0000"/>
                </a:solidFill>
              </a:rPr>
              <a:t>　</a:t>
            </a:r>
            <a:r>
              <a:rPr lang="ja-JP" altLang="en-US" sz="1200" b="1" dirty="0">
                <a:solidFill>
                  <a:srgbClr val="FF0000"/>
                </a:solidFill>
              </a:rPr>
              <a:t>invade(man, Living, Garden)</a:t>
            </a:r>
            <a:r>
              <a:rPr lang="en-US" altLang="ja-JP" sz="1200" dirty="0">
                <a:solidFill>
                  <a:srgbClr val="FF0000"/>
                </a:solidFill>
              </a:rPr>
              <a:t>	</a:t>
            </a:r>
            <a:r>
              <a:rPr lang="ja-JP" altLang="en-US" sz="1200" dirty="0">
                <a:solidFill>
                  <a:srgbClr val="FF0000"/>
                </a:solidFill>
              </a:rPr>
              <a:t>　　〇</a:t>
            </a:r>
            <a:endParaRPr lang="ja-JP" altLang="en-US" sz="1200" dirty="0"/>
          </a:p>
          <a:p>
            <a:r>
              <a:rPr lang="ja-JP" altLang="en-US" sz="1200" dirty="0">
                <a:solidFill>
                  <a:srgbClr val="FF0000"/>
                </a:solidFill>
              </a:rPr>
              <a:t>　</a:t>
            </a:r>
            <a:r>
              <a:rPr lang="ja-JP" altLang="en-US" sz="1200" b="1" dirty="0">
                <a:solidFill>
                  <a:srgbClr val="FF0000"/>
                </a:solidFill>
              </a:rPr>
              <a:t>hide(man, Garden)</a:t>
            </a:r>
            <a:r>
              <a:rPr lang="ja-JP" altLang="en-US" sz="1200" dirty="0">
                <a:solidFill>
                  <a:srgbClr val="FF0000"/>
                </a:solidFill>
              </a:rPr>
              <a:t>　</a:t>
            </a:r>
            <a:r>
              <a:rPr lang="en-US" altLang="ja-JP" sz="1200" dirty="0">
                <a:solidFill>
                  <a:srgbClr val="FF0000"/>
                </a:solidFill>
              </a:rPr>
              <a:t>		</a:t>
            </a:r>
            <a:r>
              <a:rPr lang="ja-JP" altLang="en-US" sz="1200" dirty="0">
                <a:solidFill>
                  <a:srgbClr val="FF0000"/>
                </a:solidFill>
              </a:rPr>
              <a:t>　　〇</a:t>
            </a:r>
            <a:endParaRPr lang="ja-JP" altLang="en-US" sz="1200" dirty="0"/>
          </a:p>
          <a:p>
            <a:r>
              <a:rPr lang="ja-JP" altLang="en-US" sz="1200" dirty="0"/>
              <a:t>　hide(man, Living)</a:t>
            </a:r>
            <a:r>
              <a:rPr lang="en-US" altLang="ja-JP" sz="1200" dirty="0"/>
              <a:t>		</a:t>
            </a:r>
            <a:r>
              <a:rPr lang="ja-JP" altLang="en-US" sz="1200" dirty="0"/>
              <a:t>　　</a:t>
            </a:r>
            <a:r>
              <a:rPr lang="en-US" altLang="ja-JP" sz="1200" dirty="0"/>
              <a:t>×</a:t>
            </a:r>
            <a:endParaRPr lang="ja-JP" altLang="en-US" sz="1200" dirty="0"/>
          </a:p>
          <a:p>
            <a:r>
              <a:rPr lang="ja-JP" altLang="en-US" sz="1200" dirty="0"/>
              <a:t>　</a:t>
            </a:r>
            <a:r>
              <a:rPr lang="en-US" altLang="ja-JP" sz="1200" dirty="0"/>
              <a:t>(</a:t>
            </a:r>
            <a:r>
              <a:rPr lang="ja-JP" altLang="en-US" sz="1200" dirty="0"/>
              <a:t>man = Berkeley</a:t>
            </a:r>
            <a:r>
              <a:rPr lang="en-US" altLang="ja-JP" sz="1200" dirty="0"/>
              <a:t>)</a:t>
            </a:r>
            <a:r>
              <a:rPr lang="ja-JP" altLang="en-US" sz="1200" dirty="0"/>
              <a:t>　</a:t>
            </a:r>
            <a:r>
              <a:rPr lang="en-US" altLang="ja-JP" sz="1200" dirty="0"/>
              <a:t>		</a:t>
            </a:r>
            <a:r>
              <a:rPr lang="ja-JP" altLang="en-US" sz="1200" dirty="0"/>
              <a:t>　　</a:t>
            </a:r>
            <a:r>
              <a:rPr lang="en-US" altLang="ja-JP" sz="1200" dirty="0"/>
              <a:t>×</a:t>
            </a:r>
            <a:endParaRPr lang="ja-JP" altLang="en-US" sz="1200" dirty="0"/>
          </a:p>
          <a:p>
            <a:r>
              <a:rPr lang="ja-JP" altLang="en-US" sz="1200" dirty="0">
                <a:solidFill>
                  <a:srgbClr val="FF0000"/>
                </a:solidFill>
              </a:rPr>
              <a:t>　</a:t>
            </a:r>
            <a:r>
              <a:rPr lang="ja-JP" altLang="en-US" sz="1200" b="1" dirty="0">
                <a:solidFill>
                  <a:srgbClr val="FF0000"/>
                </a:solidFill>
              </a:rPr>
              <a:t>murder(man, Berkeley, Living)</a:t>
            </a:r>
            <a:r>
              <a:rPr lang="en-US" altLang="ja-JP" sz="1200" dirty="0">
                <a:solidFill>
                  <a:srgbClr val="FF0000"/>
                </a:solidFill>
              </a:rPr>
              <a:t>	</a:t>
            </a:r>
            <a:r>
              <a:rPr lang="ja-JP" altLang="en-US" sz="1200" dirty="0">
                <a:solidFill>
                  <a:srgbClr val="FF0000"/>
                </a:solidFill>
              </a:rPr>
              <a:t>　　〇</a:t>
            </a:r>
            <a:endParaRPr lang="en-US" altLang="ja-JP" sz="1200" dirty="0">
              <a:solidFill>
                <a:srgbClr val="FF0000"/>
              </a:solidFill>
            </a:endParaRPr>
          </a:p>
          <a:p>
            <a:r>
              <a:rPr lang="ja-JP" altLang="en-US" sz="1200" dirty="0"/>
              <a:t>　murder(Berkeley, Berkeley, Living)</a:t>
            </a:r>
            <a:r>
              <a:rPr lang="en-US" altLang="ja-JP" sz="1200" dirty="0"/>
              <a:t>	</a:t>
            </a:r>
            <a:r>
              <a:rPr lang="ja-JP" altLang="en-US" sz="1200" dirty="0"/>
              <a:t>　　</a:t>
            </a:r>
            <a:r>
              <a:rPr lang="en-US" altLang="ja-JP" sz="1200" dirty="0"/>
              <a:t>×</a:t>
            </a:r>
            <a:endParaRPr lang="ja-JP" altLang="en-US" sz="1200" dirty="0"/>
          </a:p>
        </p:txBody>
      </p:sp>
      <p:sp>
        <p:nvSpPr>
          <p:cNvPr id="23" name="正方形/長方形 22">
            <a:extLst>
              <a:ext uri="{FF2B5EF4-FFF2-40B4-BE49-F238E27FC236}">
                <a16:creationId xmlns:a16="http://schemas.microsoft.com/office/drawing/2014/main" id="{E1C76355-7B46-485F-B141-FD314770E959}"/>
              </a:ext>
            </a:extLst>
          </p:cNvPr>
          <p:cNvSpPr/>
          <p:nvPr/>
        </p:nvSpPr>
        <p:spPr>
          <a:xfrm>
            <a:off x="5091286" y="3913311"/>
            <a:ext cx="4388767" cy="307777"/>
          </a:xfrm>
          <a:prstGeom prst="rect">
            <a:avLst/>
          </a:prstGeom>
        </p:spPr>
        <p:txBody>
          <a:bodyPr wrap="square">
            <a:spAutoFit/>
          </a:bodyPr>
          <a:lstStyle/>
          <a:p>
            <a:r>
              <a:rPr lang="ja-JP" altLang="en-US" sz="1400" dirty="0"/>
              <a:t>★</a:t>
            </a:r>
            <a:r>
              <a:rPr lang="ja-JP" altLang="en-US" sz="1400" u="sng" dirty="0"/>
              <a:t>男が庭から侵入し、バークレーをリビングで殺害</a:t>
            </a:r>
            <a:endParaRPr lang="en-US" altLang="ja-JP" sz="1400" u="sng" dirty="0"/>
          </a:p>
        </p:txBody>
      </p:sp>
      <p:sp>
        <p:nvSpPr>
          <p:cNvPr id="24" name="右矢印 16">
            <a:extLst>
              <a:ext uri="{FF2B5EF4-FFF2-40B4-BE49-F238E27FC236}">
                <a16:creationId xmlns:a16="http://schemas.microsoft.com/office/drawing/2014/main" id="{A826CDE6-BE3F-4934-B8CA-76F2543D3C58}"/>
              </a:ext>
            </a:extLst>
          </p:cNvPr>
          <p:cNvSpPr/>
          <p:nvPr/>
        </p:nvSpPr>
        <p:spPr>
          <a:xfrm>
            <a:off x="4625461" y="2760451"/>
            <a:ext cx="432048" cy="864096"/>
          </a:xfrm>
          <a:prstGeom prst="right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64479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7FC5DCB-8324-47F2-AE6E-E58973E5BE86}"/>
              </a:ext>
            </a:extLst>
          </p:cNvPr>
          <p:cNvSpPr>
            <a:spLocks noGrp="1"/>
          </p:cNvSpPr>
          <p:nvPr>
            <p:ph sz="half" idx="11"/>
          </p:nvPr>
        </p:nvSpPr>
        <p:spPr/>
        <p:txBody>
          <a:bodyPr/>
          <a:lstStyle/>
          <a:p>
            <a:r>
              <a:rPr lang="ja-JP" altLang="en-US" sz="1600" dirty="0"/>
              <a:t>各短編小説で可能な限り共通の技術を利用。</a:t>
            </a:r>
            <a:endParaRPr lang="en-US" altLang="ja-JP" sz="1600" dirty="0"/>
          </a:p>
          <a:p>
            <a:pPr lvl="1"/>
            <a:r>
              <a:rPr kumimoji="1" lang="ja-JP" altLang="en-US" dirty="0"/>
              <a:t>詳細はコンテストの結果ページ（</a:t>
            </a:r>
            <a:r>
              <a:rPr kumimoji="1" lang="en-US" altLang="ja-JP" dirty="0"/>
              <a:t>https://challenge.knowledge-graph.jp/results/results2019.html</a:t>
            </a:r>
            <a:r>
              <a:rPr kumimoji="1" lang="ja-JP" altLang="en-US" dirty="0"/>
              <a:t>）をご覧ください。</a:t>
            </a:r>
            <a:endParaRPr kumimoji="1" lang="en-US" altLang="ja-JP" dirty="0"/>
          </a:p>
          <a:p>
            <a:r>
              <a:rPr lang="ja-JP" altLang="en-US" dirty="0"/>
              <a:t>時間の兼ね合いから以下の２小説に対応する部分を紹介。</a:t>
            </a:r>
            <a:endParaRPr kumimoji="1" lang="ja-JP" altLang="en-US" dirty="0"/>
          </a:p>
        </p:txBody>
      </p:sp>
      <p:sp>
        <p:nvSpPr>
          <p:cNvPr id="3" name="テキスト プレースホルダー 2">
            <a:extLst>
              <a:ext uri="{FF2B5EF4-FFF2-40B4-BE49-F238E27FC236}">
                <a16:creationId xmlns:a16="http://schemas.microsoft.com/office/drawing/2014/main" id="{58A98233-A229-4B31-8912-16BE958B9B47}"/>
              </a:ext>
            </a:extLst>
          </p:cNvPr>
          <p:cNvSpPr>
            <a:spLocks noGrp="1"/>
          </p:cNvSpPr>
          <p:nvPr>
            <p:ph type="body" sz="quarter" idx="10"/>
          </p:nvPr>
        </p:nvSpPr>
        <p:spPr/>
        <p:txBody>
          <a:bodyPr/>
          <a:lstStyle/>
          <a:p>
            <a:endParaRPr kumimoji="1" lang="ja-JP" altLang="en-US"/>
          </a:p>
        </p:txBody>
      </p:sp>
      <p:sp>
        <p:nvSpPr>
          <p:cNvPr id="4" name="タイトル 3">
            <a:extLst>
              <a:ext uri="{FF2B5EF4-FFF2-40B4-BE49-F238E27FC236}">
                <a16:creationId xmlns:a16="http://schemas.microsoft.com/office/drawing/2014/main" id="{8F2F8E85-A1AD-424A-AC06-425ACC2AA1BE}"/>
              </a:ext>
            </a:extLst>
          </p:cNvPr>
          <p:cNvSpPr>
            <a:spLocks noGrp="1"/>
          </p:cNvSpPr>
          <p:nvPr>
            <p:ph type="title"/>
          </p:nvPr>
        </p:nvSpPr>
        <p:spPr/>
        <p:txBody>
          <a:bodyPr>
            <a:normAutofit fontScale="90000"/>
          </a:bodyPr>
          <a:lstStyle/>
          <a:p>
            <a:r>
              <a:rPr lang="ja-JP" altLang="en-US" sz="2400" dirty="0"/>
              <a:t>各短編小説で利用した技術を紹介</a:t>
            </a:r>
            <a:endParaRPr kumimoji="1" lang="ja-JP" altLang="en-US" dirty="0"/>
          </a:p>
        </p:txBody>
      </p:sp>
      <p:sp>
        <p:nvSpPr>
          <p:cNvPr id="26" name="正方形/長方形 25">
            <a:extLst>
              <a:ext uri="{FF2B5EF4-FFF2-40B4-BE49-F238E27FC236}">
                <a16:creationId xmlns:a16="http://schemas.microsoft.com/office/drawing/2014/main" id="{1C4A7791-59EB-4792-83F9-5A98C397DC61}"/>
              </a:ext>
            </a:extLst>
          </p:cNvPr>
          <p:cNvSpPr/>
          <p:nvPr/>
        </p:nvSpPr>
        <p:spPr>
          <a:xfrm>
            <a:off x="497657" y="3585666"/>
            <a:ext cx="6105655" cy="369332"/>
          </a:xfrm>
          <a:prstGeom prst="rect">
            <a:avLst/>
          </a:prstGeom>
        </p:spPr>
        <p:txBody>
          <a:bodyPr wrap="square">
            <a:spAutoFit/>
          </a:bodyPr>
          <a:lstStyle/>
          <a:p>
            <a:pPr lvl="0"/>
            <a:r>
              <a:rPr lang="ja-JP" altLang="en-US" b="1" dirty="0">
                <a:solidFill>
                  <a:schemeClr val="bg1">
                    <a:lumMod val="75000"/>
                  </a:schemeClr>
                </a:solidFill>
              </a:rPr>
              <a:t>ホームズの鋭い観察による推理を、真似できるか？</a:t>
            </a:r>
            <a:endParaRPr lang="en-US" altLang="ja-JP" b="1" dirty="0">
              <a:solidFill>
                <a:schemeClr val="bg1">
                  <a:lumMod val="75000"/>
                </a:schemeClr>
              </a:solidFill>
            </a:endParaRPr>
          </a:p>
        </p:txBody>
      </p:sp>
      <p:sp>
        <p:nvSpPr>
          <p:cNvPr id="28" name="正方形/長方形 27">
            <a:extLst>
              <a:ext uri="{FF2B5EF4-FFF2-40B4-BE49-F238E27FC236}">
                <a16:creationId xmlns:a16="http://schemas.microsoft.com/office/drawing/2014/main" id="{9868A724-4E48-4007-AB70-585C8C916E6C}"/>
              </a:ext>
            </a:extLst>
          </p:cNvPr>
          <p:cNvSpPr/>
          <p:nvPr/>
        </p:nvSpPr>
        <p:spPr>
          <a:xfrm>
            <a:off x="497657" y="2708920"/>
            <a:ext cx="6179339" cy="369332"/>
          </a:xfrm>
          <a:prstGeom prst="rect">
            <a:avLst/>
          </a:prstGeom>
        </p:spPr>
        <p:txBody>
          <a:bodyPr wrap="square">
            <a:spAutoFit/>
          </a:bodyPr>
          <a:lstStyle/>
          <a:p>
            <a:r>
              <a:rPr lang="ja-JP" altLang="en-US" b="1" dirty="0">
                <a:solidFill>
                  <a:schemeClr val="bg1">
                    <a:lumMod val="75000"/>
                  </a:schemeClr>
                </a:solidFill>
              </a:rPr>
              <a:t>ナレッジグラフを介さず日本語文のみで処理できるか？</a:t>
            </a:r>
            <a:endParaRPr lang="en-US" altLang="ja-JP" b="1" dirty="0">
              <a:solidFill>
                <a:schemeClr val="bg1">
                  <a:lumMod val="75000"/>
                </a:schemeClr>
              </a:solidFill>
            </a:endParaRPr>
          </a:p>
        </p:txBody>
      </p:sp>
      <p:sp>
        <p:nvSpPr>
          <p:cNvPr id="30" name="正方形/長方形 29">
            <a:extLst>
              <a:ext uri="{FF2B5EF4-FFF2-40B4-BE49-F238E27FC236}">
                <a16:creationId xmlns:a16="http://schemas.microsoft.com/office/drawing/2014/main" id="{C7547CDB-F2C2-4193-ACB6-035F989FFE28}"/>
              </a:ext>
            </a:extLst>
          </p:cNvPr>
          <p:cNvSpPr/>
          <p:nvPr/>
        </p:nvSpPr>
        <p:spPr>
          <a:xfrm>
            <a:off x="497657" y="4338298"/>
            <a:ext cx="4521861"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b="1" dirty="0">
                <a:solidFill>
                  <a:schemeClr val="tx1"/>
                </a:solidFill>
              </a:rPr>
              <a:t>登場人物の発言の嘘を見抜けるか？</a:t>
            </a:r>
            <a:endParaRPr lang="en-US" altLang="ja-JP" b="1" dirty="0">
              <a:solidFill>
                <a:schemeClr val="tx1"/>
              </a:solidFill>
            </a:endParaRPr>
          </a:p>
        </p:txBody>
      </p:sp>
      <p:sp>
        <p:nvSpPr>
          <p:cNvPr id="32" name="正方形/長方形 31">
            <a:extLst>
              <a:ext uri="{FF2B5EF4-FFF2-40B4-BE49-F238E27FC236}">
                <a16:creationId xmlns:a16="http://schemas.microsoft.com/office/drawing/2014/main" id="{046073BA-6573-43D9-A9CB-EBFF7064099B}"/>
              </a:ext>
            </a:extLst>
          </p:cNvPr>
          <p:cNvSpPr/>
          <p:nvPr/>
        </p:nvSpPr>
        <p:spPr>
          <a:xfrm>
            <a:off x="497657" y="5074479"/>
            <a:ext cx="6445693" cy="369332"/>
          </a:xfrm>
          <a:prstGeom prst="rect">
            <a:avLst/>
          </a:prstGeom>
        </p:spPr>
        <p:txBody>
          <a:bodyPr wrap="square">
            <a:spAutoFit/>
          </a:bodyPr>
          <a:lstStyle/>
          <a:p>
            <a:r>
              <a:rPr lang="ja-JP" altLang="en-US" b="1" dirty="0"/>
              <a:t>ホームズ解決の“不完全さ”を補うことができるか？</a:t>
            </a:r>
            <a:endParaRPr lang="en-US" altLang="ja-JP" b="1" dirty="0"/>
          </a:p>
        </p:txBody>
      </p:sp>
      <p:sp>
        <p:nvSpPr>
          <p:cNvPr id="34" name="正方形/長方形 33">
            <a:extLst>
              <a:ext uri="{FF2B5EF4-FFF2-40B4-BE49-F238E27FC236}">
                <a16:creationId xmlns:a16="http://schemas.microsoft.com/office/drawing/2014/main" id="{FB860434-D401-446A-B393-C95F0B04166F}"/>
              </a:ext>
            </a:extLst>
          </p:cNvPr>
          <p:cNvSpPr/>
          <p:nvPr/>
        </p:nvSpPr>
        <p:spPr>
          <a:xfrm>
            <a:off x="7097897" y="2737198"/>
            <a:ext cx="2160240" cy="1322162"/>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b="1" dirty="0">
                <a:solidFill>
                  <a:schemeClr val="bg1">
                    <a:lumMod val="75000"/>
                  </a:schemeClr>
                </a:solidFill>
              </a:rPr>
              <a:t>同一事件</a:t>
            </a:r>
            <a:endParaRPr lang="en-US" altLang="ja-JP" b="1" dirty="0">
              <a:solidFill>
                <a:schemeClr val="bg1">
                  <a:lumMod val="75000"/>
                </a:schemeClr>
              </a:solidFill>
            </a:endParaRPr>
          </a:p>
          <a:p>
            <a:pPr algn="ctr"/>
            <a:r>
              <a:rPr lang="ja-JP" altLang="en-US" b="1" dirty="0">
                <a:solidFill>
                  <a:schemeClr val="bg1">
                    <a:lumMod val="75000"/>
                  </a:schemeClr>
                </a:solidFill>
              </a:rPr>
              <a:t>（花婿失踪事件）</a:t>
            </a:r>
            <a:endParaRPr lang="en-US" altLang="ja-JP" b="1" dirty="0">
              <a:solidFill>
                <a:schemeClr val="bg1">
                  <a:lumMod val="75000"/>
                </a:schemeClr>
              </a:solidFill>
            </a:endParaRPr>
          </a:p>
        </p:txBody>
      </p:sp>
      <p:sp>
        <p:nvSpPr>
          <p:cNvPr id="36" name="正方形/長方形 35">
            <a:extLst>
              <a:ext uri="{FF2B5EF4-FFF2-40B4-BE49-F238E27FC236}">
                <a16:creationId xmlns:a16="http://schemas.microsoft.com/office/drawing/2014/main" id="{B9D2DB41-68F2-43F0-A086-897D8C5EDF4B}"/>
              </a:ext>
            </a:extLst>
          </p:cNvPr>
          <p:cNvSpPr/>
          <p:nvPr/>
        </p:nvSpPr>
        <p:spPr>
          <a:xfrm>
            <a:off x="7097897" y="4192252"/>
            <a:ext cx="2160240" cy="1440160"/>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b="1" dirty="0"/>
              <a:t>背中の曲がった男</a:t>
            </a:r>
            <a:endParaRPr lang="en-US" altLang="ja-JP" b="1" dirty="0"/>
          </a:p>
        </p:txBody>
      </p:sp>
    </p:spTree>
    <p:extLst>
      <p:ext uri="{BB962C8B-B14F-4D97-AF65-F5344CB8AC3E}">
        <p14:creationId xmlns:p14="http://schemas.microsoft.com/office/powerpoint/2010/main" val="95981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1"/>
          <p:cNvSpPr>
            <a:spLocks noGrp="1"/>
          </p:cNvSpPr>
          <p:nvPr>
            <p:ph sz="half" idx="11"/>
          </p:nvPr>
        </p:nvSpPr>
        <p:spPr/>
        <p:txBody>
          <a:bodyPr/>
          <a:lstStyle/>
          <a:p>
            <a:r>
              <a:rPr lang="ja-JP" altLang="en-US" dirty="0"/>
              <a:t>言い争いのあとの関係者の死亡</a:t>
            </a:r>
            <a:endParaRPr lang="en-US" altLang="ja-JP" dirty="0"/>
          </a:p>
          <a:p>
            <a:endParaRPr lang="en-US" altLang="ja-JP" dirty="0"/>
          </a:p>
          <a:p>
            <a:endParaRPr lang="en-US" altLang="ja-JP" dirty="0"/>
          </a:p>
          <a:p>
            <a:endParaRPr lang="en-US" altLang="ja-JP" dirty="0"/>
          </a:p>
          <a:p>
            <a:endParaRPr lang="en-US" altLang="ja-JP" dirty="0"/>
          </a:p>
          <a:p>
            <a:r>
              <a:rPr lang="ja-JP" altLang="en-US" dirty="0"/>
              <a:t>事件に関連する重要な情報</a:t>
            </a:r>
            <a:endParaRPr lang="en-US" altLang="ja-JP" dirty="0"/>
          </a:p>
        </p:txBody>
      </p:sp>
      <p:sp>
        <p:nvSpPr>
          <p:cNvPr id="5" name="テキスト プレースホルダー 4">
            <a:extLst>
              <a:ext uri="{FF2B5EF4-FFF2-40B4-BE49-F238E27FC236}">
                <a16:creationId xmlns:a16="http://schemas.microsoft.com/office/drawing/2014/main" id="{6B14369E-D215-4068-9CB6-073A3676B7F2}"/>
              </a:ext>
            </a:extLst>
          </p:cNvPr>
          <p:cNvSpPr>
            <a:spLocks noGrp="1"/>
          </p:cNvSpPr>
          <p:nvPr>
            <p:ph type="body" sz="quarter" idx="10"/>
          </p:nvPr>
        </p:nvSpPr>
        <p:spPr/>
        <p:txBody>
          <a:bodyPr/>
          <a:lstStyle/>
          <a:p>
            <a:r>
              <a:rPr lang="ja-JP" altLang="en-US" dirty="0"/>
              <a:t>背中の曲がった男</a:t>
            </a:r>
          </a:p>
        </p:txBody>
      </p:sp>
      <p:sp>
        <p:nvSpPr>
          <p:cNvPr id="3" name="タイトル 2"/>
          <p:cNvSpPr>
            <a:spLocks noGrp="1"/>
          </p:cNvSpPr>
          <p:nvPr>
            <p:ph type="title"/>
          </p:nvPr>
        </p:nvSpPr>
        <p:spPr/>
        <p:txBody>
          <a:bodyPr>
            <a:normAutofit/>
          </a:bodyPr>
          <a:lstStyle/>
          <a:p>
            <a:r>
              <a:rPr lang="ja-JP" altLang="en-US" sz="2000" dirty="0"/>
              <a:t>犯行時の状況と各人の発言</a:t>
            </a:r>
            <a:endParaRPr kumimoji="1" lang="ja-JP" altLang="en-US" sz="2000" dirty="0"/>
          </a:p>
        </p:txBody>
      </p:sp>
      <p:sp>
        <p:nvSpPr>
          <p:cNvPr id="7" name="正方形/長方形 6">
            <a:extLst>
              <a:ext uri="{FF2B5EF4-FFF2-40B4-BE49-F238E27FC236}">
                <a16:creationId xmlns:a16="http://schemas.microsoft.com/office/drawing/2014/main" id="{59220722-0F82-4887-B4AA-014C0C793AAE}"/>
              </a:ext>
            </a:extLst>
          </p:cNvPr>
          <p:cNvSpPr/>
          <p:nvPr/>
        </p:nvSpPr>
        <p:spPr>
          <a:xfrm>
            <a:off x="1352600" y="1529040"/>
            <a:ext cx="7200800" cy="856805"/>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1400" i="1" dirty="0"/>
              <a:t>バークレとナンシの居間での言い争いをジェーンが聞く。その後、気絶しているナンシと死亡しているバークレが発見される。ジェーン、御者、コックの証言から、バークレの卒中と結論付けられる。</a:t>
            </a:r>
            <a:endParaRPr lang="en-US" altLang="ja-JP" sz="1400" i="1" dirty="0"/>
          </a:p>
        </p:txBody>
      </p:sp>
      <p:sp>
        <p:nvSpPr>
          <p:cNvPr id="45" name="テキスト ボックス 44">
            <a:extLst>
              <a:ext uri="{FF2B5EF4-FFF2-40B4-BE49-F238E27FC236}">
                <a16:creationId xmlns:a16="http://schemas.microsoft.com/office/drawing/2014/main" id="{AFE9F717-6B52-4147-9892-2C54CB3EEAF3}"/>
              </a:ext>
            </a:extLst>
          </p:cNvPr>
          <p:cNvSpPr txBox="1"/>
          <p:nvPr/>
        </p:nvSpPr>
        <p:spPr>
          <a:xfrm>
            <a:off x="716131" y="2886047"/>
            <a:ext cx="1812435" cy="371067"/>
          </a:xfrm>
          <a:prstGeom prst="rect">
            <a:avLst/>
          </a:prstGeom>
          <a:noFill/>
        </p:spPr>
        <p:txBody>
          <a:bodyPr wrap="none" rtlCol="0" anchor="ctr">
            <a:noAutofit/>
          </a:bodyPr>
          <a:lstStyle/>
          <a:p>
            <a:pPr defTabSz="179388"/>
            <a:r>
              <a:rPr kumimoji="1" lang="ja-JP" altLang="en-US" sz="1600" dirty="0">
                <a:latin typeface="+mj-ea"/>
                <a:ea typeface="+mj-ea"/>
                <a:cs typeface="Meiryo UI" panose="020B0604030504040204" pitchFamily="50" charset="-128"/>
              </a:rPr>
              <a:t>屋敷の構造と状況</a:t>
            </a:r>
            <a:endParaRPr kumimoji="1" lang="en-US" altLang="ja-JP" sz="1600" dirty="0">
              <a:latin typeface="+mj-ea"/>
              <a:ea typeface="+mj-ea"/>
              <a:cs typeface="Meiryo UI" panose="020B0604030504040204" pitchFamily="50" charset="-128"/>
            </a:endParaRPr>
          </a:p>
        </p:txBody>
      </p:sp>
      <p:grpSp>
        <p:nvGrpSpPr>
          <p:cNvPr id="51" name="グループ化 50">
            <a:extLst>
              <a:ext uri="{FF2B5EF4-FFF2-40B4-BE49-F238E27FC236}">
                <a16:creationId xmlns:a16="http://schemas.microsoft.com/office/drawing/2014/main" id="{4510A37B-77F9-491A-915F-CFB2BCE8E78C}"/>
              </a:ext>
            </a:extLst>
          </p:cNvPr>
          <p:cNvGrpSpPr/>
          <p:nvPr/>
        </p:nvGrpSpPr>
        <p:grpSpPr>
          <a:xfrm>
            <a:off x="794943" y="3272133"/>
            <a:ext cx="8305496" cy="1784463"/>
            <a:chOff x="794943" y="3272133"/>
            <a:chExt cx="8305496" cy="2198117"/>
          </a:xfrm>
        </p:grpSpPr>
        <p:sp>
          <p:nvSpPr>
            <p:cNvPr id="8" name="正方形/長方形 7">
              <a:extLst>
                <a:ext uri="{FF2B5EF4-FFF2-40B4-BE49-F238E27FC236}">
                  <a16:creationId xmlns:a16="http://schemas.microsoft.com/office/drawing/2014/main" id="{974AAD31-B643-4E40-99F9-D9DB1FC1DD04}"/>
                </a:ext>
              </a:extLst>
            </p:cNvPr>
            <p:cNvSpPr/>
            <p:nvPr/>
          </p:nvSpPr>
          <p:spPr>
            <a:xfrm>
              <a:off x="1493420" y="4358649"/>
              <a:ext cx="1538133" cy="932057"/>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居間　　</a:t>
              </a:r>
              <a:endParaRPr kumimoji="1"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9" name="正方形/長方形 8">
              <a:extLst>
                <a:ext uri="{FF2B5EF4-FFF2-40B4-BE49-F238E27FC236}">
                  <a16:creationId xmlns:a16="http://schemas.microsoft.com/office/drawing/2014/main" id="{56074FC2-08AB-42AC-B947-8C07664DB5C6}"/>
                </a:ext>
              </a:extLst>
            </p:cNvPr>
            <p:cNvSpPr/>
            <p:nvPr/>
          </p:nvSpPr>
          <p:spPr>
            <a:xfrm>
              <a:off x="3032669" y="4358650"/>
              <a:ext cx="660067"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広間</a:t>
              </a:r>
            </a:p>
          </p:txBody>
        </p:sp>
        <p:sp>
          <p:nvSpPr>
            <p:cNvPr id="10" name="正方形/長方形 9">
              <a:extLst>
                <a:ext uri="{FF2B5EF4-FFF2-40B4-BE49-F238E27FC236}">
                  <a16:creationId xmlns:a16="http://schemas.microsoft.com/office/drawing/2014/main" id="{C8B05465-60D5-4CBD-8941-3BA25405EFC9}"/>
                </a:ext>
              </a:extLst>
            </p:cNvPr>
            <p:cNvSpPr/>
            <p:nvPr/>
          </p:nvSpPr>
          <p:spPr>
            <a:xfrm>
              <a:off x="3693852" y="4358650"/>
              <a:ext cx="675150"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料理場</a:t>
              </a:r>
            </a:p>
          </p:txBody>
        </p:sp>
        <p:sp>
          <p:nvSpPr>
            <p:cNvPr id="11" name="正方形/長方形 10">
              <a:extLst>
                <a:ext uri="{FF2B5EF4-FFF2-40B4-BE49-F238E27FC236}">
                  <a16:creationId xmlns:a16="http://schemas.microsoft.com/office/drawing/2014/main" id="{8DF91705-CE21-4B1F-8DFE-EBC2A3C41073}"/>
                </a:ext>
              </a:extLst>
            </p:cNvPr>
            <p:cNvSpPr/>
            <p:nvPr/>
          </p:nvSpPr>
          <p:spPr>
            <a:xfrm>
              <a:off x="1493422" y="3919283"/>
              <a:ext cx="2866586" cy="44348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　　　　　　　　　　　　　　　　　　　　　　通路</a:t>
              </a:r>
            </a:p>
          </p:txBody>
        </p:sp>
        <p:sp>
          <p:nvSpPr>
            <p:cNvPr id="12" name="正方形/長方形 11">
              <a:extLst>
                <a:ext uri="{FF2B5EF4-FFF2-40B4-BE49-F238E27FC236}">
                  <a16:creationId xmlns:a16="http://schemas.microsoft.com/office/drawing/2014/main" id="{189760B2-AE09-4C97-8C48-9E1A4C466B5A}"/>
                </a:ext>
              </a:extLst>
            </p:cNvPr>
            <p:cNvSpPr/>
            <p:nvPr/>
          </p:nvSpPr>
          <p:spPr>
            <a:xfrm>
              <a:off x="1487592" y="5098576"/>
              <a:ext cx="504056" cy="192130"/>
            </a:xfrm>
            <a:prstGeom prst="rect">
              <a:avLst/>
            </a:prstGeom>
            <a:solidFill>
              <a:schemeClr val="accent6">
                <a:lumMod val="40000"/>
                <a:lumOff val="60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窓</a:t>
              </a:r>
            </a:p>
          </p:txBody>
        </p:sp>
        <p:sp>
          <p:nvSpPr>
            <p:cNvPr id="13" name="正方形/長方形 12">
              <a:extLst>
                <a:ext uri="{FF2B5EF4-FFF2-40B4-BE49-F238E27FC236}">
                  <a16:creationId xmlns:a16="http://schemas.microsoft.com/office/drawing/2014/main" id="{9F6C5E06-B4C7-4B40-B14F-CF909435E79C}"/>
                </a:ext>
              </a:extLst>
            </p:cNvPr>
            <p:cNvSpPr/>
            <p:nvPr/>
          </p:nvSpPr>
          <p:spPr>
            <a:xfrm>
              <a:off x="794943" y="3272133"/>
              <a:ext cx="3787399" cy="219811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庭</a:t>
              </a:r>
              <a:endParaRPr lang="en-US" altLang="ja-JP"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4" name="左右矢印 61">
              <a:extLst>
                <a:ext uri="{FF2B5EF4-FFF2-40B4-BE49-F238E27FC236}">
                  <a16:creationId xmlns:a16="http://schemas.microsoft.com/office/drawing/2014/main" id="{E63FD047-2B4D-443F-A499-80CB79C74895}"/>
                </a:ext>
              </a:extLst>
            </p:cNvPr>
            <p:cNvSpPr/>
            <p:nvPr/>
          </p:nvSpPr>
          <p:spPr>
            <a:xfrm rot="16200000">
              <a:off x="4092039" y="4281388"/>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5" name="左右矢印 62">
              <a:extLst>
                <a:ext uri="{FF2B5EF4-FFF2-40B4-BE49-F238E27FC236}">
                  <a16:creationId xmlns:a16="http://schemas.microsoft.com/office/drawing/2014/main" id="{01B814D5-D6BA-403D-831D-B1250951E4FF}"/>
                </a:ext>
              </a:extLst>
            </p:cNvPr>
            <p:cNvSpPr/>
            <p:nvPr/>
          </p:nvSpPr>
          <p:spPr>
            <a:xfrm>
              <a:off x="1263585" y="5069589"/>
              <a:ext cx="266432" cy="221117"/>
            </a:xfrm>
            <a:prstGeom prst="lef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FFC000"/>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6" name="左右矢印 63">
              <a:extLst>
                <a:ext uri="{FF2B5EF4-FFF2-40B4-BE49-F238E27FC236}">
                  <a16:creationId xmlns:a16="http://schemas.microsoft.com/office/drawing/2014/main" id="{175D03D6-FE39-4B09-9338-E2A67F3B71C7}"/>
                </a:ext>
              </a:extLst>
            </p:cNvPr>
            <p:cNvSpPr/>
            <p:nvPr/>
          </p:nvSpPr>
          <p:spPr>
            <a:xfrm rot="16200000">
              <a:off x="3393561" y="4268340"/>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7" name="正方形/長方形 16">
              <a:extLst>
                <a:ext uri="{FF2B5EF4-FFF2-40B4-BE49-F238E27FC236}">
                  <a16:creationId xmlns:a16="http://schemas.microsoft.com/office/drawing/2014/main" id="{009642FA-2FA2-4469-A705-604073CE1D6C}"/>
                </a:ext>
              </a:extLst>
            </p:cNvPr>
            <p:cNvSpPr/>
            <p:nvPr/>
          </p:nvSpPr>
          <p:spPr>
            <a:xfrm>
              <a:off x="825434" y="3322996"/>
              <a:ext cx="1120820" cy="307777"/>
            </a:xfrm>
            <a:prstGeom prst="rect">
              <a:avLst/>
            </a:prstGeom>
          </p:spPr>
          <p:txBody>
            <a:bodyPr wrap="none">
              <a:spAutoFit/>
            </a:bodyPr>
            <a:lstStyle/>
            <a:p>
              <a:r>
                <a:rPr lang="en-US" altLang="ja-JP" sz="1400" dirty="0"/>
                <a:t>21</a:t>
              </a:r>
              <a:r>
                <a:rPr lang="ja-JP" altLang="en-US" sz="1400" dirty="0"/>
                <a:t>時</a:t>
              </a:r>
              <a:r>
                <a:rPr lang="en-US" altLang="ja-JP" sz="1400" dirty="0"/>
                <a:t>30</a:t>
              </a:r>
              <a:r>
                <a:rPr lang="ja-JP" altLang="en-US" sz="1400" dirty="0"/>
                <a:t>分頃</a:t>
              </a:r>
            </a:p>
          </p:txBody>
        </p:sp>
        <p:sp>
          <p:nvSpPr>
            <p:cNvPr id="18" name="上矢印 65">
              <a:extLst>
                <a:ext uri="{FF2B5EF4-FFF2-40B4-BE49-F238E27FC236}">
                  <a16:creationId xmlns:a16="http://schemas.microsoft.com/office/drawing/2014/main" id="{C932A85D-A272-4F12-BC3D-A1728D232E31}"/>
                </a:ext>
              </a:extLst>
            </p:cNvPr>
            <p:cNvSpPr/>
            <p:nvPr/>
          </p:nvSpPr>
          <p:spPr>
            <a:xfrm>
              <a:off x="2240534" y="4295078"/>
              <a:ext cx="288032" cy="149313"/>
            </a:xfrm>
            <a:prstGeom prst="upArrow">
              <a:avLst/>
            </a:prstGeom>
            <a:solidFill>
              <a:srgbClr val="FF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93DE131-6FE0-45EB-82D7-05B1ECC15EC7}"/>
                </a:ext>
              </a:extLst>
            </p:cNvPr>
            <p:cNvSpPr/>
            <p:nvPr/>
          </p:nvSpPr>
          <p:spPr>
            <a:xfrm>
              <a:off x="944840" y="4636518"/>
              <a:ext cx="338555"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男</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20" name="正方形/長方形 19">
              <a:extLst>
                <a:ext uri="{FF2B5EF4-FFF2-40B4-BE49-F238E27FC236}">
                  <a16:creationId xmlns:a16="http://schemas.microsoft.com/office/drawing/2014/main" id="{679B0BBF-8753-41B9-BA4A-58480D1E4F7C}"/>
                </a:ext>
              </a:extLst>
            </p:cNvPr>
            <p:cNvSpPr/>
            <p:nvPr/>
          </p:nvSpPr>
          <p:spPr>
            <a:xfrm>
              <a:off x="2056937" y="4919389"/>
              <a:ext cx="599844"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ナンシ</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21" name="正方形/長方形 20">
              <a:extLst>
                <a:ext uri="{FF2B5EF4-FFF2-40B4-BE49-F238E27FC236}">
                  <a16:creationId xmlns:a16="http://schemas.microsoft.com/office/drawing/2014/main" id="{A929D87F-D522-4271-8C2A-E1EECEB68B4F}"/>
                </a:ext>
              </a:extLst>
            </p:cNvPr>
            <p:cNvSpPr/>
            <p:nvPr/>
          </p:nvSpPr>
          <p:spPr>
            <a:xfrm>
              <a:off x="1586969" y="4009422"/>
              <a:ext cx="545342"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コック</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22" name="正方形/長方形 21">
              <a:extLst>
                <a:ext uri="{FF2B5EF4-FFF2-40B4-BE49-F238E27FC236}">
                  <a16:creationId xmlns:a16="http://schemas.microsoft.com/office/drawing/2014/main" id="{8FE6C29B-89D3-4B6A-B072-E6B3B369A86A}"/>
                </a:ext>
              </a:extLst>
            </p:cNvPr>
            <p:cNvSpPr/>
            <p:nvPr/>
          </p:nvSpPr>
          <p:spPr>
            <a:xfrm>
              <a:off x="2209851" y="4001891"/>
              <a:ext cx="716864"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ジェーン</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23" name="正方形/長方形 22">
              <a:extLst>
                <a:ext uri="{FF2B5EF4-FFF2-40B4-BE49-F238E27FC236}">
                  <a16:creationId xmlns:a16="http://schemas.microsoft.com/office/drawing/2014/main" id="{9FFC45E0-0179-48BB-9936-AA959A89AA5D}"/>
                </a:ext>
              </a:extLst>
            </p:cNvPr>
            <p:cNvSpPr/>
            <p:nvPr/>
          </p:nvSpPr>
          <p:spPr>
            <a:xfrm>
              <a:off x="3000109" y="3994916"/>
              <a:ext cx="492443"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御者</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24" name="正方形/長方形 23">
              <a:extLst>
                <a:ext uri="{FF2B5EF4-FFF2-40B4-BE49-F238E27FC236}">
                  <a16:creationId xmlns:a16="http://schemas.microsoft.com/office/drawing/2014/main" id="{EC24A3BC-CD64-4D88-8A55-A6BEC0E663F2}"/>
                </a:ext>
              </a:extLst>
            </p:cNvPr>
            <p:cNvSpPr/>
            <p:nvPr/>
          </p:nvSpPr>
          <p:spPr>
            <a:xfrm>
              <a:off x="1946254" y="4570162"/>
              <a:ext cx="740908"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バークレ</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25" name="正方形/長方形 24">
              <a:extLst>
                <a:ext uri="{FF2B5EF4-FFF2-40B4-BE49-F238E27FC236}">
                  <a16:creationId xmlns:a16="http://schemas.microsoft.com/office/drawing/2014/main" id="{A0F3B1DF-6B18-4A26-AF87-F99850754E63}"/>
                </a:ext>
              </a:extLst>
            </p:cNvPr>
            <p:cNvSpPr/>
            <p:nvPr/>
          </p:nvSpPr>
          <p:spPr>
            <a:xfrm>
              <a:off x="6011517" y="4358649"/>
              <a:ext cx="1529717" cy="932057"/>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居間　　</a:t>
              </a:r>
              <a:endParaRPr kumimoji="1"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26" name="正方形/長方形 25">
              <a:extLst>
                <a:ext uri="{FF2B5EF4-FFF2-40B4-BE49-F238E27FC236}">
                  <a16:creationId xmlns:a16="http://schemas.microsoft.com/office/drawing/2014/main" id="{66A1E483-A36A-4A0A-A6AB-816C56A28CA2}"/>
                </a:ext>
              </a:extLst>
            </p:cNvPr>
            <p:cNvSpPr/>
            <p:nvPr/>
          </p:nvSpPr>
          <p:spPr>
            <a:xfrm>
              <a:off x="7542350" y="4358650"/>
              <a:ext cx="668484"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広間</a:t>
              </a:r>
            </a:p>
          </p:txBody>
        </p:sp>
        <p:sp>
          <p:nvSpPr>
            <p:cNvPr id="27" name="正方形/長方形 26">
              <a:extLst>
                <a:ext uri="{FF2B5EF4-FFF2-40B4-BE49-F238E27FC236}">
                  <a16:creationId xmlns:a16="http://schemas.microsoft.com/office/drawing/2014/main" id="{9AACC689-0F57-4EAF-AE8D-16CDC21856CD}"/>
                </a:ext>
              </a:extLst>
            </p:cNvPr>
            <p:cNvSpPr/>
            <p:nvPr/>
          </p:nvSpPr>
          <p:spPr>
            <a:xfrm>
              <a:off x="8211949" y="4358650"/>
              <a:ext cx="675150"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料理場</a:t>
              </a:r>
            </a:p>
          </p:txBody>
        </p:sp>
        <p:sp>
          <p:nvSpPr>
            <p:cNvPr id="28" name="正方形/長方形 27">
              <a:extLst>
                <a:ext uri="{FF2B5EF4-FFF2-40B4-BE49-F238E27FC236}">
                  <a16:creationId xmlns:a16="http://schemas.microsoft.com/office/drawing/2014/main" id="{C94DA7CC-D598-4F67-9CF0-71A5F431EA77}"/>
                </a:ext>
              </a:extLst>
            </p:cNvPr>
            <p:cNvSpPr/>
            <p:nvPr/>
          </p:nvSpPr>
          <p:spPr>
            <a:xfrm>
              <a:off x="6011519" y="3919283"/>
              <a:ext cx="2866586" cy="44348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　　　　　　　　　　　　　　　　　　　　　　通路</a:t>
              </a:r>
            </a:p>
          </p:txBody>
        </p:sp>
        <p:sp>
          <p:nvSpPr>
            <p:cNvPr id="29" name="正方形/長方形 28">
              <a:extLst>
                <a:ext uri="{FF2B5EF4-FFF2-40B4-BE49-F238E27FC236}">
                  <a16:creationId xmlns:a16="http://schemas.microsoft.com/office/drawing/2014/main" id="{CF2B65BB-E5BB-435F-990B-17B142C76542}"/>
                </a:ext>
              </a:extLst>
            </p:cNvPr>
            <p:cNvSpPr/>
            <p:nvPr/>
          </p:nvSpPr>
          <p:spPr>
            <a:xfrm>
              <a:off x="6005689" y="5098576"/>
              <a:ext cx="504056" cy="192130"/>
            </a:xfrm>
            <a:prstGeom prst="rect">
              <a:avLst/>
            </a:prstGeom>
            <a:solidFill>
              <a:schemeClr val="accent6">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窓</a:t>
              </a:r>
            </a:p>
          </p:txBody>
        </p:sp>
        <p:sp>
          <p:nvSpPr>
            <p:cNvPr id="30" name="正方形/長方形 29">
              <a:extLst>
                <a:ext uri="{FF2B5EF4-FFF2-40B4-BE49-F238E27FC236}">
                  <a16:creationId xmlns:a16="http://schemas.microsoft.com/office/drawing/2014/main" id="{156799B1-E3CB-44BF-9E40-9BEFA4B19704}"/>
                </a:ext>
              </a:extLst>
            </p:cNvPr>
            <p:cNvSpPr/>
            <p:nvPr/>
          </p:nvSpPr>
          <p:spPr>
            <a:xfrm>
              <a:off x="5313040" y="3272133"/>
              <a:ext cx="3787399" cy="219811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庭</a:t>
              </a:r>
              <a:endParaRPr lang="en-US" altLang="ja-JP"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31" name="左右矢印 78">
              <a:extLst>
                <a:ext uri="{FF2B5EF4-FFF2-40B4-BE49-F238E27FC236}">
                  <a16:creationId xmlns:a16="http://schemas.microsoft.com/office/drawing/2014/main" id="{918EA21F-BC49-459C-A7A5-5F61974850FE}"/>
                </a:ext>
              </a:extLst>
            </p:cNvPr>
            <p:cNvSpPr/>
            <p:nvPr/>
          </p:nvSpPr>
          <p:spPr>
            <a:xfrm rot="16200000">
              <a:off x="8610136" y="4281388"/>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32" name="左右矢印 79">
              <a:extLst>
                <a:ext uri="{FF2B5EF4-FFF2-40B4-BE49-F238E27FC236}">
                  <a16:creationId xmlns:a16="http://schemas.microsoft.com/office/drawing/2014/main" id="{50B12D51-8D64-4F25-8193-6013507160D5}"/>
                </a:ext>
              </a:extLst>
            </p:cNvPr>
            <p:cNvSpPr/>
            <p:nvPr/>
          </p:nvSpPr>
          <p:spPr>
            <a:xfrm>
              <a:off x="5781682" y="5069589"/>
              <a:ext cx="266432" cy="221117"/>
            </a:xfrm>
            <a:prstGeom prst="lef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FFC000"/>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33" name="左右矢印 80">
              <a:extLst>
                <a:ext uri="{FF2B5EF4-FFF2-40B4-BE49-F238E27FC236}">
                  <a16:creationId xmlns:a16="http://schemas.microsoft.com/office/drawing/2014/main" id="{36D5E16D-08E5-4B6B-A835-22756777C147}"/>
                </a:ext>
              </a:extLst>
            </p:cNvPr>
            <p:cNvSpPr/>
            <p:nvPr/>
          </p:nvSpPr>
          <p:spPr>
            <a:xfrm rot="16200000">
              <a:off x="7911658" y="4268340"/>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34" name="正方形/長方形 33">
              <a:extLst>
                <a:ext uri="{FF2B5EF4-FFF2-40B4-BE49-F238E27FC236}">
                  <a16:creationId xmlns:a16="http://schemas.microsoft.com/office/drawing/2014/main" id="{4ACB5B8C-96D3-465E-A5DC-610E3B5F5748}"/>
                </a:ext>
              </a:extLst>
            </p:cNvPr>
            <p:cNvSpPr/>
            <p:nvPr/>
          </p:nvSpPr>
          <p:spPr>
            <a:xfrm>
              <a:off x="5337479" y="3336143"/>
              <a:ext cx="1120820" cy="307777"/>
            </a:xfrm>
            <a:prstGeom prst="rect">
              <a:avLst/>
            </a:prstGeom>
          </p:spPr>
          <p:txBody>
            <a:bodyPr wrap="none">
              <a:spAutoFit/>
            </a:bodyPr>
            <a:lstStyle/>
            <a:p>
              <a:r>
                <a:rPr lang="en-US" altLang="ja-JP" sz="1400" dirty="0"/>
                <a:t>21</a:t>
              </a:r>
              <a:r>
                <a:rPr lang="ja-JP" altLang="en-US" sz="1400" dirty="0"/>
                <a:t>時</a:t>
              </a:r>
              <a:r>
                <a:rPr lang="en-US" altLang="ja-JP" sz="1400" dirty="0"/>
                <a:t>45</a:t>
              </a:r>
              <a:r>
                <a:rPr lang="ja-JP" altLang="en-US" sz="1400" dirty="0"/>
                <a:t>分頃</a:t>
              </a:r>
            </a:p>
          </p:txBody>
        </p:sp>
        <p:sp>
          <p:nvSpPr>
            <p:cNvPr id="35" name="上矢印 82">
              <a:extLst>
                <a:ext uri="{FF2B5EF4-FFF2-40B4-BE49-F238E27FC236}">
                  <a16:creationId xmlns:a16="http://schemas.microsoft.com/office/drawing/2014/main" id="{0E642824-FA75-4F7A-AAA7-D15109B0F081}"/>
                </a:ext>
              </a:extLst>
            </p:cNvPr>
            <p:cNvSpPr/>
            <p:nvPr/>
          </p:nvSpPr>
          <p:spPr>
            <a:xfrm>
              <a:off x="6758631" y="4295078"/>
              <a:ext cx="288032" cy="149313"/>
            </a:xfrm>
            <a:prstGeom prst="upArrow">
              <a:avLst/>
            </a:prstGeom>
            <a:solidFill>
              <a:srgbClr val="FF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E820AED1-11CB-446D-B93D-3A1A2A023660}"/>
                </a:ext>
              </a:extLst>
            </p:cNvPr>
            <p:cNvSpPr/>
            <p:nvPr/>
          </p:nvSpPr>
          <p:spPr>
            <a:xfrm>
              <a:off x="6030393" y="4421179"/>
              <a:ext cx="338555"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男</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37" name="正方形/長方形 36">
              <a:extLst>
                <a:ext uri="{FF2B5EF4-FFF2-40B4-BE49-F238E27FC236}">
                  <a16:creationId xmlns:a16="http://schemas.microsoft.com/office/drawing/2014/main" id="{17941F11-52F9-4DD8-B04E-CE4FFB2BFCB2}"/>
                </a:ext>
              </a:extLst>
            </p:cNvPr>
            <p:cNvSpPr/>
            <p:nvPr/>
          </p:nvSpPr>
          <p:spPr>
            <a:xfrm>
              <a:off x="6636452" y="4829041"/>
              <a:ext cx="615874" cy="461665"/>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ナンシ</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気絶</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38" name="正方形/長方形 37">
              <a:extLst>
                <a:ext uri="{FF2B5EF4-FFF2-40B4-BE49-F238E27FC236}">
                  <a16:creationId xmlns:a16="http://schemas.microsoft.com/office/drawing/2014/main" id="{A731A390-6071-4BEF-9AEF-D920004F8BDF}"/>
                </a:ext>
              </a:extLst>
            </p:cNvPr>
            <p:cNvSpPr/>
            <p:nvPr/>
          </p:nvSpPr>
          <p:spPr>
            <a:xfrm>
              <a:off x="6089045" y="3994915"/>
              <a:ext cx="545342"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コック</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0" name="正方形/長方形 39">
              <a:extLst>
                <a:ext uri="{FF2B5EF4-FFF2-40B4-BE49-F238E27FC236}">
                  <a16:creationId xmlns:a16="http://schemas.microsoft.com/office/drawing/2014/main" id="{1B17FF51-DC81-4D29-9656-DD5257B3DACC}"/>
                </a:ext>
              </a:extLst>
            </p:cNvPr>
            <p:cNvSpPr/>
            <p:nvPr/>
          </p:nvSpPr>
          <p:spPr>
            <a:xfrm>
              <a:off x="6700998" y="3994915"/>
              <a:ext cx="716864"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ジェーン</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1" name="正方形/長方形 40">
              <a:extLst>
                <a:ext uri="{FF2B5EF4-FFF2-40B4-BE49-F238E27FC236}">
                  <a16:creationId xmlns:a16="http://schemas.microsoft.com/office/drawing/2014/main" id="{377EEC65-EBF5-4456-BFB0-B854A60D9953}"/>
                </a:ext>
              </a:extLst>
            </p:cNvPr>
            <p:cNvSpPr/>
            <p:nvPr/>
          </p:nvSpPr>
          <p:spPr>
            <a:xfrm>
              <a:off x="7484473" y="3988083"/>
              <a:ext cx="492443"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御者</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3" name="正方形/長方形 42">
              <a:extLst>
                <a:ext uri="{FF2B5EF4-FFF2-40B4-BE49-F238E27FC236}">
                  <a16:creationId xmlns:a16="http://schemas.microsoft.com/office/drawing/2014/main" id="{245DF768-2050-4EAA-808F-309DA4B4A349}"/>
                </a:ext>
              </a:extLst>
            </p:cNvPr>
            <p:cNvSpPr/>
            <p:nvPr/>
          </p:nvSpPr>
          <p:spPr>
            <a:xfrm>
              <a:off x="6541876" y="4514844"/>
              <a:ext cx="894797"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バークレ死</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7" name="稲妻 46">
              <a:extLst>
                <a:ext uri="{FF2B5EF4-FFF2-40B4-BE49-F238E27FC236}">
                  <a16:creationId xmlns:a16="http://schemas.microsoft.com/office/drawing/2014/main" id="{85D989D7-AD23-45D8-93CF-DF916BBE6B76}"/>
                </a:ext>
              </a:extLst>
            </p:cNvPr>
            <p:cNvSpPr/>
            <p:nvPr/>
          </p:nvSpPr>
          <p:spPr>
            <a:xfrm>
              <a:off x="2247915" y="4735104"/>
              <a:ext cx="183156" cy="266693"/>
            </a:xfrm>
            <a:prstGeom prst="lightningBolt">
              <a:avLst/>
            </a:prstGeom>
            <a:solidFill>
              <a:srgbClr val="FF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20" name="テキスト ボックス 119">
            <a:extLst>
              <a:ext uri="{FF2B5EF4-FFF2-40B4-BE49-F238E27FC236}">
                <a16:creationId xmlns:a16="http://schemas.microsoft.com/office/drawing/2014/main" id="{0DD831FB-5767-4A87-BFC0-68D1ACBDDF9F}"/>
              </a:ext>
            </a:extLst>
          </p:cNvPr>
          <p:cNvSpPr txBox="1"/>
          <p:nvPr/>
        </p:nvSpPr>
        <p:spPr>
          <a:xfrm>
            <a:off x="488950" y="5285255"/>
            <a:ext cx="8916117" cy="1170705"/>
          </a:xfrm>
          <a:prstGeom prst="rect">
            <a:avLst/>
          </a:prstGeom>
          <a:noFill/>
        </p:spPr>
        <p:txBody>
          <a:bodyPr wrap="square">
            <a:spAutoFit/>
          </a:bodyPr>
          <a:lstStyle/>
          <a:p>
            <a:pPr>
              <a:lnSpc>
                <a:spcPct val="150000"/>
              </a:lnSpc>
            </a:pPr>
            <a:r>
              <a:rPr lang="ja-JP" altLang="en-US" sz="1200" dirty="0"/>
              <a:t>コック発言　「居間の鍵がかかっていた」　　　⇒  廊下から居間に入ることが可能</a:t>
            </a:r>
            <a:endParaRPr lang="en-US" altLang="ja-JP" sz="1200" dirty="0"/>
          </a:p>
          <a:p>
            <a:pPr>
              <a:lnSpc>
                <a:spcPct val="150000"/>
              </a:lnSpc>
            </a:pPr>
            <a:r>
              <a:rPr lang="ja-JP" altLang="en-US" sz="1200" dirty="0"/>
              <a:t>御者　発言　「窓が開いていた」　　　　　　　⇒  庭から“男”が入ることが出来ない。</a:t>
            </a:r>
            <a:endParaRPr lang="en-US" altLang="ja-JP" sz="1200" dirty="0"/>
          </a:p>
          <a:p>
            <a:pPr>
              <a:lnSpc>
                <a:spcPct val="150000"/>
              </a:lnSpc>
            </a:pPr>
            <a:r>
              <a:rPr lang="ja-JP" altLang="en-US" sz="1200" dirty="0"/>
              <a:t>ジェーン発言「ナンシとバークリが言い争い」　⇒  ナンシーの動機がなくなる</a:t>
            </a:r>
            <a:endParaRPr lang="en-US" altLang="ja-JP" sz="1200" dirty="0"/>
          </a:p>
          <a:p>
            <a:pPr>
              <a:lnSpc>
                <a:spcPct val="150000"/>
              </a:lnSpc>
            </a:pPr>
            <a:r>
              <a:rPr lang="ja-JP" altLang="en-US" sz="1200" dirty="0"/>
              <a:t>３人　　   　「凶器を知らなかった」　 　　　　⇒  犯行現場にいた場合は、凶器を知っているはずで、 発言者は嘘つきになる。</a:t>
            </a:r>
            <a:endParaRPr lang="en-US" altLang="ja-JP" sz="1200" dirty="0"/>
          </a:p>
        </p:txBody>
      </p:sp>
      <p:sp>
        <p:nvSpPr>
          <p:cNvPr id="122" name="テキスト ボックス 121">
            <a:extLst>
              <a:ext uri="{FF2B5EF4-FFF2-40B4-BE49-F238E27FC236}">
                <a16:creationId xmlns:a16="http://schemas.microsoft.com/office/drawing/2014/main" id="{C20861D7-6687-4746-8477-3053FB2AE615}"/>
              </a:ext>
            </a:extLst>
          </p:cNvPr>
          <p:cNvSpPr txBox="1"/>
          <p:nvPr/>
        </p:nvSpPr>
        <p:spPr>
          <a:xfrm>
            <a:off x="5135731" y="2907713"/>
            <a:ext cx="4142016" cy="371067"/>
          </a:xfrm>
          <a:prstGeom prst="rect">
            <a:avLst/>
          </a:prstGeom>
          <a:noFill/>
        </p:spPr>
        <p:txBody>
          <a:bodyPr wrap="none" rtlCol="0" anchor="ctr">
            <a:noAutofit/>
          </a:bodyPr>
          <a:lstStyle/>
          <a:p>
            <a:pPr defTabSz="179388"/>
            <a:r>
              <a:rPr kumimoji="1" lang="en-US" altLang="ja-JP" sz="1200" dirty="0">
                <a:latin typeface="+mj-ea"/>
                <a:ea typeface="+mj-ea"/>
                <a:cs typeface="Meiryo UI" panose="020B0604030504040204" pitchFamily="50" charset="-128"/>
              </a:rPr>
              <a:t>※</a:t>
            </a:r>
            <a:r>
              <a:rPr kumimoji="1" lang="ja-JP" altLang="en-US" sz="1200" dirty="0">
                <a:latin typeface="+mj-ea"/>
                <a:ea typeface="+mj-ea"/>
                <a:cs typeface="Meiryo UI" panose="020B0604030504040204" pitchFamily="50" charset="-128"/>
              </a:rPr>
              <a:t>仮説推論により出てくる「男」が犯行に関わった可能性</a:t>
            </a:r>
            <a:endParaRPr kumimoji="1" lang="en-US" altLang="ja-JP" sz="1200" dirty="0">
              <a:latin typeface="+mj-ea"/>
              <a:ea typeface="+mj-ea"/>
              <a:cs typeface="Meiryo UI" panose="020B0604030504040204" pitchFamily="50" charset="-128"/>
            </a:endParaRPr>
          </a:p>
        </p:txBody>
      </p:sp>
    </p:spTree>
    <p:extLst>
      <p:ext uri="{BB962C8B-B14F-4D97-AF65-F5344CB8AC3E}">
        <p14:creationId xmlns:p14="http://schemas.microsoft.com/office/powerpoint/2010/main" val="280265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half" idx="1"/>
          </p:nvPr>
        </p:nvSpPr>
        <p:spPr>
          <a:xfrm>
            <a:off x="497658" y="757518"/>
            <a:ext cx="4167311" cy="5538679"/>
          </a:xfrm>
        </p:spPr>
        <p:txBody>
          <a:bodyPr/>
          <a:lstStyle/>
          <a:p>
            <a:pPr marL="0" indent="0">
              <a:buNone/>
            </a:pPr>
            <a:r>
              <a:rPr lang="en-US" altLang="ja-JP" sz="1000" dirty="0"/>
              <a:t>%</a:t>
            </a:r>
            <a:r>
              <a:rPr lang="ja-JP" altLang="en-US" sz="1000" dirty="0"/>
              <a:t>短編の登場人物と時間と場所</a:t>
            </a:r>
          </a:p>
          <a:p>
            <a:pPr marL="0" indent="0">
              <a:buNone/>
            </a:pPr>
            <a:r>
              <a:rPr lang="en-US" altLang="ja-JP" sz="1000" dirty="0"/>
              <a:t>person(</a:t>
            </a:r>
            <a:r>
              <a:rPr lang="en-US" altLang="ja-JP" sz="1000" dirty="0" err="1"/>
              <a:t>berkeley;coachman;jane;man;cook;nancy</a:t>
            </a:r>
            <a:r>
              <a:rPr lang="en-US" altLang="ja-JP" sz="1000" dirty="0"/>
              <a:t>).</a:t>
            </a:r>
          </a:p>
          <a:p>
            <a:pPr marL="0" indent="0">
              <a:buNone/>
            </a:pPr>
            <a:r>
              <a:rPr lang="en-US" altLang="ja-JP" sz="1000" dirty="0"/>
              <a:t>time(0;1). %</a:t>
            </a:r>
            <a:r>
              <a:rPr lang="ja-JP" altLang="en-US" sz="1000" dirty="0"/>
              <a:t>犯行前時間と、犯行時間のみ設定</a:t>
            </a:r>
          </a:p>
          <a:p>
            <a:pPr marL="0" indent="0">
              <a:buNone/>
            </a:pPr>
            <a:r>
              <a:rPr lang="en-US" altLang="ja-JP" sz="1000" dirty="0" err="1"/>
              <a:t>locat</a:t>
            </a:r>
            <a:r>
              <a:rPr lang="en-US" altLang="ja-JP" sz="1000" dirty="0"/>
              <a:t>(</a:t>
            </a:r>
            <a:r>
              <a:rPr lang="en-US" altLang="ja-JP" sz="1000" dirty="0" err="1"/>
              <a:t>living;rouka;garden</a:t>
            </a:r>
            <a:r>
              <a:rPr lang="en-US" altLang="ja-JP" sz="1000" dirty="0"/>
              <a:t>).</a:t>
            </a:r>
          </a:p>
          <a:p>
            <a:endParaRPr lang="en-US" altLang="ja-JP" sz="1000" dirty="0"/>
          </a:p>
          <a:p>
            <a:pPr marL="0" indent="0">
              <a:buNone/>
            </a:pPr>
            <a:r>
              <a:rPr lang="en-US" altLang="ja-JP" sz="1000" dirty="0"/>
              <a:t>0 {motive(P):person(P)}n. %</a:t>
            </a:r>
            <a:r>
              <a:rPr lang="ja-JP" altLang="en-US" sz="1000" dirty="0"/>
              <a:t>動機のある人の数がパラメーター</a:t>
            </a:r>
          </a:p>
          <a:p>
            <a:pPr marL="0" indent="0">
              <a:buNone/>
            </a:pPr>
            <a:r>
              <a:rPr lang="en-US" altLang="ja-JP" sz="1000" dirty="0"/>
              <a:t>%</a:t>
            </a:r>
            <a:r>
              <a:rPr lang="ja-JP" altLang="en-US" sz="1000" dirty="0"/>
              <a:t>被害者の設定</a:t>
            </a:r>
          </a:p>
          <a:p>
            <a:pPr marL="0" indent="0">
              <a:buNone/>
            </a:pPr>
            <a:r>
              <a:rPr lang="en-US" altLang="ja-JP" sz="1000" dirty="0"/>
              <a:t>1 {victim(P):person(P)}1.</a:t>
            </a:r>
          </a:p>
          <a:p>
            <a:pPr marL="0" indent="0">
              <a:buNone/>
            </a:pPr>
            <a:r>
              <a:rPr lang="en-US" altLang="ja-JP" sz="1000" dirty="0"/>
              <a:t>1 {</a:t>
            </a:r>
            <a:r>
              <a:rPr lang="en-US" altLang="ja-JP" sz="1000" dirty="0" err="1"/>
              <a:t>victim_time</a:t>
            </a:r>
            <a:r>
              <a:rPr lang="en-US" altLang="ja-JP" sz="1000" dirty="0"/>
              <a:t>(T):time(T)}1.</a:t>
            </a:r>
          </a:p>
          <a:p>
            <a:pPr marL="0" indent="0">
              <a:buNone/>
            </a:pPr>
            <a:r>
              <a:rPr lang="en-US" altLang="ja-JP" sz="1000" dirty="0"/>
              <a:t>1 {</a:t>
            </a:r>
            <a:r>
              <a:rPr lang="en-US" altLang="ja-JP" sz="1000" dirty="0" err="1"/>
              <a:t>victim_locat</a:t>
            </a:r>
            <a:r>
              <a:rPr lang="en-US" altLang="ja-JP" sz="1000" dirty="0"/>
              <a:t>(L):</a:t>
            </a:r>
            <a:r>
              <a:rPr lang="en-US" altLang="ja-JP" sz="1000" dirty="0" err="1"/>
              <a:t>locat</a:t>
            </a:r>
            <a:r>
              <a:rPr lang="en-US" altLang="ja-JP" sz="1000" dirty="0"/>
              <a:t>(L)}1.</a:t>
            </a:r>
          </a:p>
          <a:p>
            <a:pPr marL="0" indent="0">
              <a:buNone/>
            </a:pPr>
            <a:r>
              <a:rPr lang="en-US" altLang="ja-JP" sz="1000" dirty="0"/>
              <a:t>:- victim(P),motive(P).%</a:t>
            </a:r>
            <a:r>
              <a:rPr lang="ja-JP" altLang="en-US" sz="1000" dirty="0"/>
              <a:t>被害者は動機を持たない</a:t>
            </a:r>
          </a:p>
          <a:p>
            <a:endParaRPr lang="ja-JP" altLang="en-US" sz="1000" dirty="0"/>
          </a:p>
          <a:p>
            <a:pPr marL="0" indent="0">
              <a:buNone/>
            </a:pPr>
            <a:r>
              <a:rPr lang="en-US" altLang="ja-JP" sz="1000" dirty="0"/>
              <a:t>%</a:t>
            </a:r>
            <a:r>
              <a:rPr lang="ja-JP" altLang="en-US" sz="1000" dirty="0"/>
              <a:t>嘘つきは複数。動機がある場合は嘘つきである。</a:t>
            </a:r>
          </a:p>
          <a:p>
            <a:pPr marL="0" indent="0">
              <a:buNone/>
            </a:pPr>
            <a:r>
              <a:rPr lang="en-US" altLang="ja-JP" sz="1000" dirty="0"/>
              <a:t>0{liar(P):person(P)}.</a:t>
            </a:r>
          </a:p>
          <a:p>
            <a:pPr marL="0" indent="0">
              <a:buNone/>
            </a:pPr>
            <a:r>
              <a:rPr lang="en-US" altLang="ja-JP" sz="1000" dirty="0"/>
              <a:t>liar(P):- motive(P).</a:t>
            </a:r>
          </a:p>
          <a:p>
            <a:pPr marL="0" indent="0">
              <a:buNone/>
            </a:pPr>
            <a:r>
              <a:rPr lang="en-US" altLang="ja-JP" sz="1000" dirty="0"/>
              <a:t>motive(P):-liar(P).</a:t>
            </a:r>
          </a:p>
          <a:p>
            <a:endParaRPr lang="en-US" altLang="ja-JP" sz="1000" dirty="0"/>
          </a:p>
          <a:p>
            <a:pPr marL="0" indent="0">
              <a:buNone/>
            </a:pPr>
            <a:r>
              <a:rPr lang="en-US" altLang="ja-JP" sz="1000" dirty="0"/>
              <a:t>%6</a:t>
            </a:r>
            <a:r>
              <a:rPr lang="ja-JP" altLang="en-US" sz="1000" dirty="0"/>
              <a:t>人の登場人物は嘘つきか正直者かどちらか</a:t>
            </a:r>
          </a:p>
          <a:p>
            <a:pPr marL="0" indent="0">
              <a:buNone/>
            </a:pPr>
            <a:r>
              <a:rPr lang="en-US" altLang="ja-JP" sz="1000" dirty="0"/>
              <a:t>R{honest(P):person(P);liar(P):person(P)}R :- R=#count{person(</a:t>
            </a:r>
            <a:r>
              <a:rPr lang="en-US" altLang="ja-JP" sz="1000" dirty="0" err="1"/>
              <a:t>berkeley;coachman;jane;man;cook;nancy</a:t>
            </a:r>
            <a:r>
              <a:rPr lang="en-US" altLang="ja-JP" sz="1000" dirty="0"/>
              <a:t>)}. </a:t>
            </a:r>
          </a:p>
          <a:p>
            <a:pPr marL="0" indent="0">
              <a:buNone/>
            </a:pPr>
            <a:r>
              <a:rPr lang="en-US" altLang="ja-JP" sz="1000" dirty="0"/>
              <a:t>:- honest(P),liar(P).</a:t>
            </a:r>
          </a:p>
          <a:p>
            <a:endParaRPr lang="en-US" altLang="ja-JP" sz="1000" dirty="0"/>
          </a:p>
          <a:p>
            <a:pPr marL="0" indent="0">
              <a:buNone/>
            </a:pPr>
            <a:r>
              <a:rPr lang="en-US" altLang="ja-JP" sz="1000" dirty="0"/>
              <a:t>%</a:t>
            </a:r>
            <a:r>
              <a:rPr lang="ja-JP" altLang="en-US" sz="1000" dirty="0"/>
              <a:t>前部屋と屋敷のトポロジーがつながっていれば、移動可能</a:t>
            </a:r>
          </a:p>
          <a:p>
            <a:pPr marL="0" indent="0">
              <a:buNone/>
            </a:pPr>
            <a:r>
              <a:rPr lang="en-US" altLang="ja-JP" sz="1000" dirty="0"/>
              <a:t>1{</a:t>
            </a:r>
            <a:r>
              <a:rPr lang="en-US" altLang="ja-JP" sz="1000" dirty="0" err="1"/>
              <a:t>person_at</a:t>
            </a:r>
            <a:r>
              <a:rPr lang="en-US" altLang="ja-JP" sz="1000" dirty="0"/>
              <a:t>(P,T,L) :</a:t>
            </a:r>
            <a:r>
              <a:rPr lang="en-US" altLang="ja-JP" sz="1000" dirty="0" err="1"/>
              <a:t>valid_move</a:t>
            </a:r>
            <a:r>
              <a:rPr lang="en-US" altLang="ja-JP" sz="1000" dirty="0"/>
              <a:t>(</a:t>
            </a:r>
            <a:r>
              <a:rPr lang="en-US" altLang="ja-JP" sz="1000" dirty="0" err="1"/>
              <a:t>Lp,L</a:t>
            </a:r>
            <a:r>
              <a:rPr lang="en-US" altLang="ja-JP" sz="1000" dirty="0"/>
              <a:t>)}1 :- person(P), time(T),</a:t>
            </a:r>
            <a:r>
              <a:rPr lang="en-US" altLang="ja-JP" sz="1000" dirty="0" err="1"/>
              <a:t>person_at</a:t>
            </a:r>
            <a:r>
              <a:rPr lang="en-US" altLang="ja-JP" sz="1000" dirty="0"/>
              <a:t>(P,T-1,Lp),</a:t>
            </a:r>
            <a:r>
              <a:rPr lang="en-US" altLang="ja-JP" sz="1000" dirty="0" err="1"/>
              <a:t>locat</a:t>
            </a:r>
            <a:r>
              <a:rPr lang="en-US" altLang="ja-JP" sz="1000" dirty="0"/>
              <a:t>(</a:t>
            </a:r>
            <a:r>
              <a:rPr lang="en-US" altLang="ja-JP" sz="1000" dirty="0" err="1"/>
              <a:t>Lp</a:t>
            </a:r>
            <a:r>
              <a:rPr lang="en-US" altLang="ja-JP" sz="1000" dirty="0"/>
              <a:t>).</a:t>
            </a:r>
          </a:p>
          <a:p>
            <a:endParaRPr lang="en-US" altLang="ja-JP" sz="1000" dirty="0"/>
          </a:p>
          <a:p>
            <a:pPr marL="0" indent="0">
              <a:buNone/>
            </a:pPr>
            <a:r>
              <a:rPr lang="en-US" altLang="ja-JP" sz="1000" dirty="0"/>
              <a:t>%</a:t>
            </a:r>
            <a:r>
              <a:rPr lang="ja-JP" altLang="en-US" sz="1000" dirty="0"/>
              <a:t>言い争いしていた二人は、動機がある</a:t>
            </a:r>
          </a:p>
          <a:p>
            <a:pPr marL="0" indent="0">
              <a:buNone/>
            </a:pPr>
            <a:r>
              <a:rPr lang="en-US" altLang="ja-JP" sz="1000" dirty="0"/>
              <a:t>0{motive(P)}1:-argue(person(P),person(Q)).</a:t>
            </a:r>
          </a:p>
          <a:p>
            <a:pPr marL="0" indent="0">
              <a:buNone/>
            </a:pPr>
            <a:r>
              <a:rPr lang="en-US" altLang="ja-JP" sz="1000" dirty="0"/>
              <a:t>0{motive(Q)}1:-argue(person(P),person(Q)).</a:t>
            </a:r>
          </a:p>
          <a:p>
            <a:endParaRPr lang="en-US" altLang="ja-JP" sz="1000" dirty="0"/>
          </a:p>
          <a:p>
            <a:endParaRPr lang="en-US" altLang="ja-JP" sz="1000" dirty="0"/>
          </a:p>
        </p:txBody>
      </p:sp>
      <p:sp>
        <p:nvSpPr>
          <p:cNvPr id="3" name="タイトル 2"/>
          <p:cNvSpPr>
            <a:spLocks noGrp="1"/>
          </p:cNvSpPr>
          <p:nvPr>
            <p:ph type="title"/>
          </p:nvPr>
        </p:nvSpPr>
        <p:spPr/>
        <p:txBody>
          <a:bodyPr/>
          <a:lstStyle/>
          <a:p>
            <a:r>
              <a:rPr lang="ja-JP" altLang="en-US" dirty="0"/>
              <a:t>（参考）背中の曲がった男 　</a:t>
            </a:r>
            <a:r>
              <a:rPr lang="en-US" altLang="ja-JP" dirty="0"/>
              <a:t>ASP</a:t>
            </a:r>
            <a:r>
              <a:rPr lang="ja-JP" altLang="en-US" dirty="0"/>
              <a:t>で犯行を記述　その１</a:t>
            </a:r>
            <a:endParaRPr kumimoji="1" lang="ja-JP" altLang="en-US" dirty="0"/>
          </a:p>
        </p:txBody>
      </p:sp>
      <p:sp>
        <p:nvSpPr>
          <p:cNvPr id="5" name="正方形/長方形 4"/>
          <p:cNvSpPr/>
          <p:nvPr/>
        </p:nvSpPr>
        <p:spPr>
          <a:xfrm>
            <a:off x="4232920" y="757518"/>
            <a:ext cx="5313040" cy="5632311"/>
          </a:xfrm>
          <a:prstGeom prst="rect">
            <a:avLst/>
          </a:prstGeom>
        </p:spPr>
        <p:txBody>
          <a:bodyPr wrap="square">
            <a:spAutoFit/>
          </a:bodyPr>
          <a:lstStyle/>
          <a:p>
            <a:r>
              <a:rPr lang="en-US" altLang="ja-JP" sz="1000" dirty="0"/>
              <a:t>%</a:t>
            </a:r>
            <a:r>
              <a:rPr lang="ja-JP" altLang="en-US" sz="1000" dirty="0"/>
              <a:t>殺害事件は、被害者と動機がある人が同じ場所にいて、かつ、凶器があると成立。この場合同時刻に、そこにいた場合は、殺人者とみなす</a:t>
            </a:r>
          </a:p>
          <a:p>
            <a:r>
              <a:rPr lang="en-US" altLang="ja-JP" sz="1000" dirty="0"/>
              <a:t>Q{murder(M,V,T,W,L):victim(V),</a:t>
            </a:r>
            <a:r>
              <a:rPr lang="en-US" altLang="ja-JP" sz="1000" dirty="0" err="1"/>
              <a:t>victim_time</a:t>
            </a:r>
            <a:r>
              <a:rPr lang="en-US" altLang="ja-JP" sz="1000" dirty="0"/>
              <a:t>(T),</a:t>
            </a:r>
            <a:r>
              <a:rPr lang="en-US" altLang="ja-JP" sz="1000" dirty="0" err="1"/>
              <a:t>victim_locat</a:t>
            </a:r>
            <a:r>
              <a:rPr lang="en-US" altLang="ja-JP" sz="1000" dirty="0"/>
              <a:t>(L),motive(M),</a:t>
            </a:r>
            <a:r>
              <a:rPr lang="en-US" altLang="ja-JP" sz="1000" dirty="0" err="1"/>
              <a:t>person_at</a:t>
            </a:r>
            <a:r>
              <a:rPr lang="en-US" altLang="ja-JP" sz="1000" dirty="0"/>
              <a:t>(M,T,L),</a:t>
            </a:r>
            <a:r>
              <a:rPr lang="en-US" altLang="ja-JP" sz="1000" dirty="0" err="1"/>
              <a:t>person_at</a:t>
            </a:r>
            <a:r>
              <a:rPr lang="en-US" altLang="ja-JP" sz="1000" dirty="0"/>
              <a:t>(V,T,L),</a:t>
            </a:r>
            <a:r>
              <a:rPr lang="en-US" altLang="ja-JP" sz="1000" dirty="0" err="1"/>
              <a:t>murder_method</a:t>
            </a:r>
            <a:r>
              <a:rPr lang="en-US" altLang="ja-JP" sz="1000" dirty="0"/>
              <a:t>(W),not </a:t>
            </a:r>
          </a:p>
          <a:p>
            <a:r>
              <a:rPr lang="en-US" altLang="ja-JP" sz="1000" dirty="0"/>
              <a:t> </a:t>
            </a:r>
            <a:r>
              <a:rPr lang="en-US" altLang="ja-JP" sz="1000" dirty="0" err="1"/>
              <a:t>murder_method</a:t>
            </a:r>
            <a:r>
              <a:rPr lang="en-US" altLang="ja-JP" sz="1000" dirty="0"/>
              <a:t>(</a:t>
            </a:r>
            <a:r>
              <a:rPr lang="en-US" altLang="ja-JP" sz="1000" dirty="0" err="1"/>
              <a:t>jiko</a:t>
            </a:r>
            <a:r>
              <a:rPr lang="en-US" altLang="ja-JP" sz="1000" dirty="0"/>
              <a:t>),not sleep(M,T)}Q :- Q=#count{person(P):</a:t>
            </a:r>
            <a:r>
              <a:rPr lang="en-US" altLang="ja-JP" sz="1000" dirty="0" err="1"/>
              <a:t>person_at</a:t>
            </a:r>
            <a:r>
              <a:rPr lang="en-US" altLang="ja-JP" sz="1000" dirty="0"/>
              <a:t>(P,T,L),not victim(P),not sleep(P,T),motive(P)}.</a:t>
            </a:r>
          </a:p>
          <a:p>
            <a:endParaRPr lang="en-US" altLang="ja-JP" sz="1000" dirty="0"/>
          </a:p>
          <a:p>
            <a:r>
              <a:rPr lang="en-US" altLang="ja-JP" sz="1000" dirty="0"/>
              <a:t>%</a:t>
            </a:r>
            <a:r>
              <a:rPr lang="ja-JP" altLang="en-US" sz="1000" dirty="0"/>
              <a:t>事故の場合は自分で死ぬ。</a:t>
            </a:r>
          </a:p>
          <a:p>
            <a:r>
              <a:rPr lang="en-US" altLang="ja-JP" sz="1000" dirty="0"/>
              <a:t>1{murder(V,V,T,W,L):victim(V),</a:t>
            </a:r>
            <a:r>
              <a:rPr lang="en-US" altLang="ja-JP" sz="1000" dirty="0" err="1"/>
              <a:t>victim_time</a:t>
            </a:r>
            <a:r>
              <a:rPr lang="en-US" altLang="ja-JP" sz="1000" dirty="0"/>
              <a:t>(T),</a:t>
            </a:r>
            <a:r>
              <a:rPr lang="en-US" altLang="ja-JP" sz="1000" dirty="0" err="1"/>
              <a:t>victim_locat</a:t>
            </a:r>
            <a:r>
              <a:rPr lang="en-US" altLang="ja-JP" sz="1000" dirty="0"/>
              <a:t>(L),</a:t>
            </a:r>
            <a:r>
              <a:rPr lang="en-US" altLang="ja-JP" sz="1000" dirty="0" err="1"/>
              <a:t>person_at</a:t>
            </a:r>
            <a:r>
              <a:rPr lang="en-US" altLang="ja-JP" sz="1000" dirty="0"/>
              <a:t>(V,T,L),</a:t>
            </a:r>
            <a:r>
              <a:rPr lang="en-US" altLang="ja-JP" sz="1000" dirty="0" err="1"/>
              <a:t>murder_method</a:t>
            </a:r>
            <a:r>
              <a:rPr lang="en-US" altLang="ja-JP" sz="1000" dirty="0"/>
              <a:t>(W),not sleep(V,T)}1:-</a:t>
            </a:r>
            <a:r>
              <a:rPr lang="en-US" altLang="ja-JP" sz="1000" dirty="0" err="1"/>
              <a:t>murder_method</a:t>
            </a:r>
            <a:r>
              <a:rPr lang="en-US" altLang="ja-JP" sz="1000" dirty="0"/>
              <a:t>(</a:t>
            </a:r>
            <a:r>
              <a:rPr lang="en-US" altLang="ja-JP" sz="1000" dirty="0" err="1"/>
              <a:t>jiko</a:t>
            </a:r>
            <a:r>
              <a:rPr lang="en-US" altLang="ja-JP" sz="1000" dirty="0"/>
              <a:t>).</a:t>
            </a:r>
          </a:p>
          <a:p>
            <a:endParaRPr lang="en-US" altLang="ja-JP" sz="1000" dirty="0"/>
          </a:p>
          <a:p>
            <a:r>
              <a:rPr lang="en-US" altLang="ja-JP" sz="1000" dirty="0"/>
              <a:t>%</a:t>
            </a:r>
            <a:r>
              <a:rPr lang="ja-JP" altLang="en-US" sz="1000" dirty="0"/>
              <a:t>殺害事件現場には、被害者以外の正直者が</a:t>
            </a:r>
            <a:r>
              <a:rPr lang="en-US" altLang="ja-JP" sz="1000" dirty="0"/>
              <a:t>1</a:t>
            </a:r>
            <a:r>
              <a:rPr lang="ja-JP" altLang="en-US" sz="1000" dirty="0"/>
              <a:t>人もいないこと（寝ていないことが前提）</a:t>
            </a:r>
          </a:p>
          <a:p>
            <a:r>
              <a:rPr lang="en-US" altLang="ja-JP" sz="1000" dirty="0"/>
              <a:t>{murder(M,V,T,W,L):victim(V),</a:t>
            </a:r>
            <a:r>
              <a:rPr lang="en-US" altLang="ja-JP" sz="1000" dirty="0" err="1"/>
              <a:t>victim_time</a:t>
            </a:r>
            <a:r>
              <a:rPr lang="en-US" altLang="ja-JP" sz="1000" dirty="0"/>
              <a:t>(T),</a:t>
            </a:r>
            <a:r>
              <a:rPr lang="en-US" altLang="ja-JP" sz="1000" dirty="0" err="1"/>
              <a:t>victim_locat</a:t>
            </a:r>
            <a:r>
              <a:rPr lang="en-US" altLang="ja-JP" sz="1000" dirty="0"/>
              <a:t>(L),motive(M),</a:t>
            </a:r>
            <a:r>
              <a:rPr lang="en-US" altLang="ja-JP" sz="1000" dirty="0" err="1"/>
              <a:t>person_at</a:t>
            </a:r>
            <a:r>
              <a:rPr lang="en-US" altLang="ja-JP" sz="1000" dirty="0"/>
              <a:t>(M,T,L),</a:t>
            </a:r>
            <a:r>
              <a:rPr lang="en-US" altLang="ja-JP" sz="1000" dirty="0" err="1"/>
              <a:t>person_at</a:t>
            </a:r>
            <a:r>
              <a:rPr lang="en-US" altLang="ja-JP" sz="1000" dirty="0"/>
              <a:t>(V,T,L),</a:t>
            </a:r>
            <a:r>
              <a:rPr lang="en-US" altLang="ja-JP" sz="1000" dirty="0" err="1"/>
              <a:t>murder_method</a:t>
            </a:r>
            <a:r>
              <a:rPr lang="en-US" altLang="ja-JP" sz="1000" dirty="0"/>
              <a:t>(W)}=0</a:t>
            </a:r>
          </a:p>
          <a:p>
            <a:r>
              <a:rPr lang="en-US" altLang="ja-JP" sz="1000" dirty="0"/>
              <a:t>:- 2{honest(P):</a:t>
            </a:r>
            <a:r>
              <a:rPr lang="en-US" altLang="ja-JP" sz="1000" dirty="0" err="1"/>
              <a:t>person_at</a:t>
            </a:r>
            <a:r>
              <a:rPr lang="en-US" altLang="ja-JP" sz="1000" dirty="0"/>
              <a:t>(P,T,L),</a:t>
            </a:r>
            <a:r>
              <a:rPr lang="en-US" altLang="ja-JP" sz="1000" dirty="0" err="1"/>
              <a:t>victim_time</a:t>
            </a:r>
            <a:r>
              <a:rPr lang="en-US" altLang="ja-JP" sz="1000" dirty="0"/>
              <a:t>(T),</a:t>
            </a:r>
            <a:r>
              <a:rPr lang="en-US" altLang="ja-JP" sz="1000" dirty="0" err="1"/>
              <a:t>victim_locat</a:t>
            </a:r>
            <a:r>
              <a:rPr lang="en-US" altLang="ja-JP" sz="1000" dirty="0"/>
              <a:t>(L),not sleep(P,T)}.</a:t>
            </a:r>
          </a:p>
          <a:p>
            <a:endParaRPr lang="en-US" altLang="ja-JP" sz="1000" dirty="0"/>
          </a:p>
          <a:p>
            <a:r>
              <a:rPr lang="en-US" altLang="ja-JP" sz="1000" dirty="0"/>
              <a:t>%P</a:t>
            </a:r>
            <a:r>
              <a:rPr lang="ja-JP" altLang="en-US" sz="1000" dirty="0"/>
              <a:t>が嘘つきならば、</a:t>
            </a:r>
            <a:r>
              <a:rPr lang="en-US" altLang="ja-JP" sz="1000" dirty="0"/>
              <a:t>P</a:t>
            </a:r>
            <a:r>
              <a:rPr lang="ja-JP" altLang="en-US" sz="1000" dirty="0"/>
              <a:t>の発言内容は、成立するかしないかどちらかになる。ただし</a:t>
            </a:r>
            <a:r>
              <a:rPr lang="en-US" altLang="ja-JP" sz="1000" dirty="0"/>
              <a:t>m=1</a:t>
            </a:r>
            <a:r>
              <a:rPr lang="ja-JP" altLang="en-US" sz="1000" dirty="0"/>
              <a:t>の場合は嘘つきの発言は必ず嘘になる。</a:t>
            </a:r>
          </a:p>
          <a:p>
            <a:r>
              <a:rPr lang="en-US" altLang="ja-JP" sz="1000" dirty="0"/>
              <a:t>m{holds(-S)}1 :- says(P,S,1),liar(P).</a:t>
            </a:r>
          </a:p>
          <a:p>
            <a:r>
              <a:rPr lang="en-US" altLang="ja-JP" sz="1000" dirty="0"/>
              <a:t>%P</a:t>
            </a:r>
            <a:r>
              <a:rPr lang="ja-JP" altLang="en-US" sz="1000" dirty="0"/>
              <a:t>が嘘つきならば、</a:t>
            </a:r>
            <a:r>
              <a:rPr lang="en-US" altLang="ja-JP" sz="1000" dirty="0"/>
              <a:t>P</a:t>
            </a:r>
            <a:r>
              <a:rPr lang="ja-JP" altLang="en-US" sz="1000" dirty="0"/>
              <a:t>の否定発言は、成立するかしないかどちらかになる。ただし</a:t>
            </a:r>
            <a:r>
              <a:rPr lang="en-US" altLang="ja-JP" sz="1000" dirty="0"/>
              <a:t>m=1</a:t>
            </a:r>
            <a:r>
              <a:rPr lang="ja-JP" altLang="en-US" sz="1000" dirty="0"/>
              <a:t>の場合は嘘つきの発言は必ず嘘になる。</a:t>
            </a:r>
          </a:p>
          <a:p>
            <a:r>
              <a:rPr lang="en-US" altLang="ja-JP" sz="1000" dirty="0"/>
              <a:t>m{holds(S)}1 :- says(P,S,0),liar(P).</a:t>
            </a:r>
          </a:p>
          <a:p>
            <a:endParaRPr lang="en-US" altLang="ja-JP" sz="1000" dirty="0"/>
          </a:p>
          <a:p>
            <a:r>
              <a:rPr lang="en-US" altLang="ja-JP" sz="1000" dirty="0"/>
              <a:t>%P</a:t>
            </a:r>
            <a:r>
              <a:rPr lang="ja-JP" altLang="en-US" sz="1000" dirty="0"/>
              <a:t>が正直ものならば、</a:t>
            </a:r>
            <a:r>
              <a:rPr lang="en-US" altLang="ja-JP" sz="1000" dirty="0"/>
              <a:t>P</a:t>
            </a:r>
            <a:r>
              <a:rPr lang="ja-JP" altLang="en-US" sz="1000" dirty="0"/>
              <a:t>の発言は、本当になる。</a:t>
            </a:r>
          </a:p>
          <a:p>
            <a:r>
              <a:rPr lang="en-US" altLang="ja-JP" sz="1000" dirty="0"/>
              <a:t>holds(S) :- says(P,S,1),honest(P).</a:t>
            </a:r>
          </a:p>
          <a:p>
            <a:r>
              <a:rPr lang="en-US" altLang="ja-JP" sz="1000" dirty="0"/>
              <a:t>%P</a:t>
            </a:r>
            <a:r>
              <a:rPr lang="ja-JP" altLang="en-US" sz="1000" dirty="0"/>
              <a:t>が正直ものならば、</a:t>
            </a:r>
            <a:r>
              <a:rPr lang="en-US" altLang="ja-JP" sz="1000" dirty="0"/>
              <a:t>P</a:t>
            </a:r>
            <a:r>
              <a:rPr lang="ja-JP" altLang="en-US" sz="1000" dirty="0"/>
              <a:t>の否定発言は、成立しない。</a:t>
            </a:r>
          </a:p>
          <a:p>
            <a:r>
              <a:rPr lang="en-US" altLang="ja-JP" sz="1000" dirty="0"/>
              <a:t>holds(-S) :- says(P,S,0),honest(P).</a:t>
            </a:r>
          </a:p>
          <a:p>
            <a:endParaRPr lang="en-US" altLang="ja-JP" sz="1000" dirty="0"/>
          </a:p>
          <a:p>
            <a:r>
              <a:rPr lang="en-US" altLang="ja-JP" sz="1000" dirty="0"/>
              <a:t>%</a:t>
            </a:r>
            <a:r>
              <a:rPr lang="ja-JP" altLang="en-US" sz="1000" dirty="0"/>
              <a:t>犯行現場にいたものは、凶器について知っている。</a:t>
            </a:r>
          </a:p>
          <a:p>
            <a:r>
              <a:rPr lang="en-US" altLang="ja-JP" sz="1000" dirty="0"/>
              <a:t>know(</a:t>
            </a:r>
            <a:r>
              <a:rPr lang="en-US" altLang="ja-JP" sz="1000" dirty="0" err="1"/>
              <a:t>P,murder_method</a:t>
            </a:r>
            <a:r>
              <a:rPr lang="en-US" altLang="ja-JP" sz="1000" dirty="0"/>
              <a:t>(W)):- </a:t>
            </a:r>
            <a:r>
              <a:rPr lang="en-US" altLang="ja-JP" sz="1000" dirty="0" err="1"/>
              <a:t>victim_time</a:t>
            </a:r>
            <a:r>
              <a:rPr lang="en-US" altLang="ja-JP" sz="1000" dirty="0"/>
              <a:t>(T),</a:t>
            </a:r>
            <a:r>
              <a:rPr lang="en-US" altLang="ja-JP" sz="1000" dirty="0" err="1"/>
              <a:t>victim_locat</a:t>
            </a:r>
            <a:r>
              <a:rPr lang="en-US" altLang="ja-JP" sz="1000" dirty="0"/>
              <a:t>(L),</a:t>
            </a:r>
            <a:r>
              <a:rPr lang="en-US" altLang="ja-JP" sz="1000" dirty="0" err="1"/>
              <a:t>murder_method</a:t>
            </a:r>
            <a:r>
              <a:rPr lang="en-US" altLang="ja-JP" sz="1000" dirty="0"/>
              <a:t>(W),</a:t>
            </a:r>
            <a:r>
              <a:rPr lang="en-US" altLang="ja-JP" sz="1000" dirty="0" err="1"/>
              <a:t>person_at</a:t>
            </a:r>
            <a:r>
              <a:rPr lang="en-US" altLang="ja-JP" sz="1000" dirty="0"/>
              <a:t>(P,T,L).</a:t>
            </a:r>
          </a:p>
          <a:p>
            <a:r>
              <a:rPr lang="en-US" altLang="ja-JP" sz="1000" dirty="0"/>
              <a:t>%</a:t>
            </a:r>
            <a:r>
              <a:rPr lang="ja-JP" altLang="en-US" sz="1000" dirty="0"/>
              <a:t>凶器が何だったか知っているものは、凶器となった物体について知っている。</a:t>
            </a:r>
          </a:p>
          <a:p>
            <a:r>
              <a:rPr lang="en-US" altLang="ja-JP" sz="1000" dirty="0"/>
              <a:t>know(P,W):- know(</a:t>
            </a:r>
            <a:r>
              <a:rPr lang="en-US" altLang="ja-JP" sz="1000" dirty="0" err="1"/>
              <a:t>P,murder_method</a:t>
            </a:r>
            <a:r>
              <a:rPr lang="en-US" altLang="ja-JP" sz="1000" dirty="0"/>
              <a:t>(W)).</a:t>
            </a:r>
          </a:p>
          <a:p>
            <a:r>
              <a:rPr lang="en-US" altLang="ja-JP" sz="1000" dirty="0"/>
              <a:t>%know(</a:t>
            </a:r>
            <a:r>
              <a:rPr lang="en-US" altLang="ja-JP" sz="1000" dirty="0" err="1"/>
              <a:t>P,murder_method</a:t>
            </a:r>
            <a:r>
              <a:rPr lang="en-US" altLang="ja-JP" sz="1000" dirty="0"/>
              <a:t>(W)):- know(P,W).</a:t>
            </a:r>
          </a:p>
          <a:p>
            <a:endParaRPr lang="en-US" altLang="ja-JP" sz="1000" dirty="0"/>
          </a:p>
        </p:txBody>
      </p:sp>
      <p:sp>
        <p:nvSpPr>
          <p:cNvPr id="4" name="正方形/長方形 3"/>
          <p:cNvSpPr/>
          <p:nvPr/>
        </p:nvSpPr>
        <p:spPr>
          <a:xfrm>
            <a:off x="844296" y="2420888"/>
            <a:ext cx="8222840" cy="3046988"/>
          </a:xfrm>
          <a:prstGeom prst="rect">
            <a:avLst/>
          </a:prstGeom>
          <a:solidFill>
            <a:schemeClr val="accent2">
              <a:lumMod val="20000"/>
              <a:lumOff val="80000"/>
            </a:schemeClr>
          </a:solidFill>
          <a:effectLst>
            <a:glow rad="419100">
              <a:schemeClr val="tx1">
                <a:alpha val="60000"/>
              </a:schemeClr>
            </a:glow>
          </a:effectLst>
        </p:spPr>
        <p:txBody>
          <a:bodyPr wrap="square">
            <a:spAutoFit/>
          </a:bodyPr>
          <a:lstStyle/>
          <a:p>
            <a:r>
              <a:rPr lang="ja-JP" altLang="en-US" sz="1600" dirty="0"/>
              <a:t>嘘つきの人数の設定や、その発言の記述法、嘘つきによる発言内容の成立・不成立</a:t>
            </a:r>
            <a:endParaRPr lang="en-US" altLang="ja-JP" sz="1600" dirty="0"/>
          </a:p>
          <a:p>
            <a:endParaRPr lang="en-US" altLang="ja-JP" sz="1600" dirty="0"/>
          </a:p>
          <a:p>
            <a:r>
              <a:rPr lang="ja-JP" altLang="en-US" sz="1600" dirty="0"/>
              <a:t>①嘘つきは、登場人物の中で、</a:t>
            </a:r>
            <a:r>
              <a:rPr lang="en-US" altLang="ja-JP" sz="1600" dirty="0"/>
              <a:t>0</a:t>
            </a:r>
            <a:r>
              <a:rPr lang="ja-JP" altLang="en-US" sz="1600" dirty="0"/>
              <a:t>人からｎ人まで設定</a:t>
            </a:r>
            <a:endParaRPr lang="en-US" altLang="ja-JP" sz="1600" dirty="0"/>
          </a:p>
          <a:p>
            <a:r>
              <a:rPr lang="ja-JP" altLang="en-US" sz="1600" dirty="0"/>
              <a:t>　</a:t>
            </a:r>
            <a:r>
              <a:rPr lang="en-US" altLang="ja-JP" sz="1600" dirty="0"/>
              <a:t>0 {liar(P):person(P)}n. </a:t>
            </a:r>
          </a:p>
          <a:p>
            <a:endParaRPr lang="en-US" altLang="ja-JP" sz="1600" dirty="0"/>
          </a:p>
          <a:p>
            <a:r>
              <a:rPr lang="ja-JP" altLang="en-US" sz="1600" dirty="0"/>
              <a:t>②各人物の発言を記述</a:t>
            </a:r>
            <a:endParaRPr lang="en-US" altLang="ja-JP" sz="1600" dirty="0"/>
          </a:p>
          <a:p>
            <a:r>
              <a:rPr lang="ja-JP" altLang="en-US" sz="1600" dirty="0"/>
              <a:t>　例「ジェーンは、</a:t>
            </a:r>
            <a:r>
              <a:rPr lang="en-US" altLang="ja-JP" sz="1600" dirty="0"/>
              <a:t>『</a:t>
            </a:r>
            <a:r>
              <a:rPr lang="ja-JP" altLang="en-US" sz="1600" dirty="0"/>
              <a:t>バークレとナンシーが討論していた</a:t>
            </a:r>
            <a:r>
              <a:rPr lang="en-US" altLang="ja-JP" sz="1600" dirty="0"/>
              <a:t>』</a:t>
            </a:r>
            <a:r>
              <a:rPr lang="ja-JP" altLang="en-US" sz="1600" dirty="0"/>
              <a:t>と言った」</a:t>
            </a:r>
            <a:endParaRPr lang="en-US" altLang="ja-JP" sz="1600" dirty="0"/>
          </a:p>
          <a:p>
            <a:r>
              <a:rPr lang="ja-JP" altLang="en-US" sz="1600" dirty="0"/>
              <a:t>　　　</a:t>
            </a:r>
            <a:r>
              <a:rPr lang="en-US" altLang="ja-JP" sz="1600" dirty="0"/>
              <a:t>says(</a:t>
            </a:r>
            <a:r>
              <a:rPr lang="en-US" altLang="ja-JP" sz="1600" dirty="0" err="1"/>
              <a:t>jane,argue</a:t>
            </a:r>
            <a:r>
              <a:rPr lang="en-US" altLang="ja-JP" sz="1600" dirty="0"/>
              <a:t>(</a:t>
            </a:r>
            <a:r>
              <a:rPr lang="en-US" altLang="ja-JP" sz="1600" dirty="0" err="1"/>
              <a:t>berkeley,nancy</a:t>
            </a:r>
            <a:r>
              <a:rPr lang="en-US" altLang="ja-JP" sz="1600" dirty="0"/>
              <a:t>),1).</a:t>
            </a:r>
          </a:p>
          <a:p>
            <a:endParaRPr lang="en-US" altLang="ja-JP" sz="1600" dirty="0"/>
          </a:p>
          <a:p>
            <a:r>
              <a:rPr lang="ja-JP" altLang="en-US" sz="1600" dirty="0"/>
              <a:t>③正直者が話すことは正しいとするが、嘘つきが話したことは誤り。</a:t>
            </a:r>
            <a:endParaRPr lang="en-US" altLang="ja-JP" sz="1600" dirty="0"/>
          </a:p>
          <a:p>
            <a:r>
              <a:rPr lang="ja-JP" altLang="en-US" sz="1600" dirty="0"/>
              <a:t>　 </a:t>
            </a:r>
            <a:r>
              <a:rPr lang="en-US" altLang="ja-JP" sz="1600" dirty="0"/>
              <a:t>holds(S) :- says(P,S,1),honest(P).</a:t>
            </a:r>
            <a:r>
              <a:rPr lang="ja-JP" altLang="en-US" sz="1600" dirty="0"/>
              <a:t>　 </a:t>
            </a:r>
            <a:r>
              <a:rPr lang="en-US" altLang="ja-JP" sz="1600" dirty="0"/>
              <a:t>P</a:t>
            </a:r>
            <a:r>
              <a:rPr lang="ja-JP" altLang="en-US" sz="1600" dirty="0"/>
              <a:t>が正直者ならば、</a:t>
            </a:r>
            <a:r>
              <a:rPr lang="en-US" altLang="ja-JP" sz="1600" dirty="0"/>
              <a:t>P</a:t>
            </a:r>
            <a:r>
              <a:rPr lang="ja-JP" altLang="en-US" sz="1600" dirty="0"/>
              <a:t>の発言内容</a:t>
            </a:r>
            <a:r>
              <a:rPr lang="en-US" altLang="ja-JP" sz="1600" dirty="0"/>
              <a:t>S</a:t>
            </a:r>
            <a:r>
              <a:rPr lang="ja-JP" altLang="en-US" sz="1600" dirty="0"/>
              <a:t>は成立。</a:t>
            </a:r>
          </a:p>
          <a:p>
            <a:r>
              <a:rPr lang="ja-JP" altLang="en-US" sz="1600" dirty="0"/>
              <a:t>　</a:t>
            </a:r>
            <a:r>
              <a:rPr lang="en-US" altLang="ja-JP" sz="1600" dirty="0"/>
              <a:t>-holds(S) :- says(P,S,1),liar(P).</a:t>
            </a:r>
            <a:r>
              <a:rPr lang="ja-JP" altLang="en-US" sz="1600" dirty="0"/>
              <a:t>　　   </a:t>
            </a:r>
            <a:r>
              <a:rPr lang="en-US" altLang="ja-JP" sz="1600" dirty="0"/>
              <a:t>P</a:t>
            </a:r>
            <a:r>
              <a:rPr lang="ja-JP" altLang="en-US" sz="1600" dirty="0"/>
              <a:t>が嘘つきならば、</a:t>
            </a:r>
            <a:r>
              <a:rPr lang="en-US" altLang="ja-JP" sz="1600" dirty="0"/>
              <a:t>P</a:t>
            </a:r>
            <a:r>
              <a:rPr lang="ja-JP" altLang="en-US" sz="1600" dirty="0"/>
              <a:t>の発言内容</a:t>
            </a:r>
            <a:r>
              <a:rPr lang="en-US" altLang="ja-JP" sz="1600" dirty="0"/>
              <a:t>S</a:t>
            </a:r>
            <a:r>
              <a:rPr lang="ja-JP" altLang="en-US" sz="1600" dirty="0"/>
              <a:t>は不成立。</a:t>
            </a:r>
            <a:endParaRPr lang="en-US" altLang="ja-JP" sz="1600" dirty="0"/>
          </a:p>
        </p:txBody>
      </p:sp>
    </p:spTree>
    <p:extLst>
      <p:ext uri="{BB962C8B-B14F-4D97-AF65-F5344CB8AC3E}">
        <p14:creationId xmlns:p14="http://schemas.microsoft.com/office/powerpoint/2010/main" val="27688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1"/>
          <p:cNvSpPr>
            <a:spLocks noGrp="1"/>
          </p:cNvSpPr>
          <p:nvPr>
            <p:ph sz="half" idx="11"/>
          </p:nvPr>
        </p:nvSpPr>
        <p:spPr/>
        <p:txBody>
          <a:bodyPr/>
          <a:lstStyle/>
          <a:p>
            <a:r>
              <a:rPr lang="ja-JP" altLang="en-US" b="1" dirty="0">
                <a:solidFill>
                  <a:schemeClr val="accent3"/>
                </a:solidFill>
              </a:rPr>
              <a:t>全ての証言内容が真実</a:t>
            </a:r>
            <a:r>
              <a:rPr lang="ja-JP" altLang="en-US" dirty="0"/>
              <a:t>として扱った場合</a:t>
            </a:r>
            <a:endParaRPr lang="en-US" altLang="ja-JP" dirty="0"/>
          </a:p>
          <a:p>
            <a:pPr marL="266700" lvl="1" indent="0">
              <a:buNone/>
            </a:pPr>
            <a:r>
              <a:rPr lang="ja-JP" altLang="en-US" dirty="0"/>
              <a:t>⇒ストーリー通りの結論：バークレは、事故（卒中）で死亡</a:t>
            </a:r>
            <a:endParaRPr lang="en-US" altLang="ja-JP" dirty="0"/>
          </a:p>
          <a:p>
            <a:endParaRPr lang="ja-JP" altLang="en-US" dirty="0"/>
          </a:p>
        </p:txBody>
      </p:sp>
      <p:sp>
        <p:nvSpPr>
          <p:cNvPr id="2" name="テキスト プレースホルダー 1">
            <a:extLst>
              <a:ext uri="{FF2B5EF4-FFF2-40B4-BE49-F238E27FC236}">
                <a16:creationId xmlns:a16="http://schemas.microsoft.com/office/drawing/2014/main" id="{88D9BA24-A65C-4869-B38D-AE69B7831434}"/>
              </a:ext>
            </a:extLst>
          </p:cNvPr>
          <p:cNvSpPr>
            <a:spLocks noGrp="1"/>
          </p:cNvSpPr>
          <p:nvPr>
            <p:ph type="body" sz="quarter" idx="10"/>
          </p:nvPr>
        </p:nvSpPr>
        <p:spPr/>
        <p:txBody>
          <a:bodyPr/>
          <a:lstStyle/>
          <a:p>
            <a:r>
              <a:rPr lang="ja-JP" altLang="en-US" dirty="0"/>
              <a:t>背中の曲がった男 </a:t>
            </a:r>
          </a:p>
        </p:txBody>
      </p:sp>
      <p:sp>
        <p:nvSpPr>
          <p:cNvPr id="3" name="タイトル 2"/>
          <p:cNvSpPr>
            <a:spLocks noGrp="1"/>
          </p:cNvSpPr>
          <p:nvPr>
            <p:ph type="title"/>
          </p:nvPr>
        </p:nvSpPr>
        <p:spPr/>
        <p:txBody>
          <a:bodyPr>
            <a:normAutofit/>
          </a:bodyPr>
          <a:lstStyle/>
          <a:p>
            <a:r>
              <a:rPr lang="ja-JP" altLang="en-US" sz="2000" dirty="0"/>
              <a:t>証言の真偽により分岐する解</a:t>
            </a:r>
            <a:endParaRPr kumimoji="1" lang="ja-JP" altLang="en-US" sz="2000" dirty="0"/>
          </a:p>
        </p:txBody>
      </p:sp>
      <p:sp>
        <p:nvSpPr>
          <p:cNvPr id="56" name="正方形/長方形 55"/>
          <p:cNvSpPr/>
          <p:nvPr/>
        </p:nvSpPr>
        <p:spPr>
          <a:xfrm>
            <a:off x="1475013" y="2893463"/>
            <a:ext cx="1538133" cy="932057"/>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居間　　</a:t>
            </a:r>
            <a:endParaRPr kumimoji="1"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57" name="正方形/長方形 56"/>
          <p:cNvSpPr/>
          <p:nvPr/>
        </p:nvSpPr>
        <p:spPr>
          <a:xfrm>
            <a:off x="3014262" y="2893464"/>
            <a:ext cx="660067"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広間</a:t>
            </a:r>
          </a:p>
        </p:txBody>
      </p:sp>
      <p:sp>
        <p:nvSpPr>
          <p:cNvPr id="58" name="正方形/長方形 57"/>
          <p:cNvSpPr/>
          <p:nvPr/>
        </p:nvSpPr>
        <p:spPr>
          <a:xfrm>
            <a:off x="3675445" y="2893464"/>
            <a:ext cx="675150"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料理場</a:t>
            </a:r>
          </a:p>
        </p:txBody>
      </p:sp>
      <p:sp>
        <p:nvSpPr>
          <p:cNvPr id="59" name="正方形/長方形 58"/>
          <p:cNvSpPr/>
          <p:nvPr/>
        </p:nvSpPr>
        <p:spPr>
          <a:xfrm>
            <a:off x="1475015" y="2454097"/>
            <a:ext cx="2866586" cy="44348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　　　　　　　　　　　　　　　　　　　　　　通路</a:t>
            </a:r>
          </a:p>
        </p:txBody>
      </p:sp>
      <p:sp>
        <p:nvSpPr>
          <p:cNvPr id="60" name="正方形/長方形 59"/>
          <p:cNvSpPr/>
          <p:nvPr/>
        </p:nvSpPr>
        <p:spPr>
          <a:xfrm>
            <a:off x="1469185" y="3633390"/>
            <a:ext cx="504056" cy="192130"/>
          </a:xfrm>
          <a:prstGeom prst="rect">
            <a:avLst/>
          </a:prstGeom>
          <a:solidFill>
            <a:schemeClr val="accent6">
              <a:lumMod val="40000"/>
              <a:lumOff val="60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窓</a:t>
            </a:r>
          </a:p>
        </p:txBody>
      </p:sp>
      <p:sp>
        <p:nvSpPr>
          <p:cNvPr id="61" name="正方形/長方形 60"/>
          <p:cNvSpPr/>
          <p:nvPr/>
        </p:nvSpPr>
        <p:spPr>
          <a:xfrm>
            <a:off x="776536" y="2120664"/>
            <a:ext cx="3787399" cy="1884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庭</a:t>
            </a:r>
            <a:endParaRPr lang="en-US" altLang="ja-JP"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62" name="左右矢印 61"/>
          <p:cNvSpPr/>
          <p:nvPr/>
        </p:nvSpPr>
        <p:spPr>
          <a:xfrm rot="16200000">
            <a:off x="4073632" y="2816202"/>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63" name="左右矢印 62"/>
          <p:cNvSpPr/>
          <p:nvPr/>
        </p:nvSpPr>
        <p:spPr>
          <a:xfrm>
            <a:off x="1245178" y="3604403"/>
            <a:ext cx="266432" cy="221117"/>
          </a:xfrm>
          <a:prstGeom prst="lef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FFC000"/>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64" name="左右矢印 63"/>
          <p:cNvSpPr/>
          <p:nvPr/>
        </p:nvSpPr>
        <p:spPr>
          <a:xfrm rot="16200000">
            <a:off x="3375154" y="2803154"/>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65" name="正方形/長方形 64"/>
          <p:cNvSpPr/>
          <p:nvPr/>
        </p:nvSpPr>
        <p:spPr>
          <a:xfrm>
            <a:off x="782998" y="2120664"/>
            <a:ext cx="1120820" cy="307777"/>
          </a:xfrm>
          <a:prstGeom prst="rect">
            <a:avLst/>
          </a:prstGeom>
        </p:spPr>
        <p:txBody>
          <a:bodyPr wrap="none">
            <a:spAutoFit/>
          </a:bodyPr>
          <a:lstStyle/>
          <a:p>
            <a:r>
              <a:rPr lang="en-US" altLang="ja-JP" sz="1400" dirty="0"/>
              <a:t>21</a:t>
            </a:r>
            <a:r>
              <a:rPr lang="ja-JP" altLang="en-US" sz="1400" dirty="0"/>
              <a:t>時</a:t>
            </a:r>
            <a:r>
              <a:rPr lang="en-US" altLang="ja-JP" sz="1400" dirty="0"/>
              <a:t>30</a:t>
            </a:r>
            <a:r>
              <a:rPr lang="ja-JP" altLang="en-US" sz="1400" dirty="0"/>
              <a:t>分頃</a:t>
            </a:r>
          </a:p>
        </p:txBody>
      </p:sp>
      <p:sp>
        <p:nvSpPr>
          <p:cNvPr id="66" name="上矢印 65"/>
          <p:cNvSpPr/>
          <p:nvPr/>
        </p:nvSpPr>
        <p:spPr>
          <a:xfrm>
            <a:off x="2222127" y="2829892"/>
            <a:ext cx="288032" cy="149313"/>
          </a:xfrm>
          <a:prstGeom prst="upArrow">
            <a:avLst/>
          </a:prstGeom>
          <a:solidFill>
            <a:srgbClr val="FF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p:cNvSpPr/>
          <p:nvPr/>
        </p:nvSpPr>
        <p:spPr>
          <a:xfrm>
            <a:off x="926433" y="3171332"/>
            <a:ext cx="338555"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男</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68" name="正方形/長方形 67"/>
          <p:cNvSpPr/>
          <p:nvPr/>
        </p:nvSpPr>
        <p:spPr>
          <a:xfrm>
            <a:off x="2038530" y="3454203"/>
            <a:ext cx="599844"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ナンシ</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69" name="正方形/長方形 68"/>
          <p:cNvSpPr/>
          <p:nvPr/>
        </p:nvSpPr>
        <p:spPr>
          <a:xfrm>
            <a:off x="1568562" y="2544236"/>
            <a:ext cx="545342"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コック</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70" name="正方形/長方形 69"/>
          <p:cNvSpPr/>
          <p:nvPr/>
        </p:nvSpPr>
        <p:spPr>
          <a:xfrm>
            <a:off x="2191444" y="2536705"/>
            <a:ext cx="716864"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ジェーン</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71" name="正方形/長方形 70"/>
          <p:cNvSpPr/>
          <p:nvPr/>
        </p:nvSpPr>
        <p:spPr>
          <a:xfrm>
            <a:off x="2981702" y="2529730"/>
            <a:ext cx="492443"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御者</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72" name="正方形/長方形 71"/>
          <p:cNvSpPr/>
          <p:nvPr/>
        </p:nvSpPr>
        <p:spPr>
          <a:xfrm>
            <a:off x="1927847" y="3104976"/>
            <a:ext cx="740908"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バークレ</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73" name="正方形/長方形 72"/>
          <p:cNvSpPr/>
          <p:nvPr/>
        </p:nvSpPr>
        <p:spPr>
          <a:xfrm>
            <a:off x="5993110" y="2893463"/>
            <a:ext cx="1529717" cy="932057"/>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居間　　</a:t>
            </a:r>
            <a:endParaRPr kumimoji="1"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74" name="正方形/長方形 73"/>
          <p:cNvSpPr/>
          <p:nvPr/>
        </p:nvSpPr>
        <p:spPr>
          <a:xfrm>
            <a:off x="7523943" y="2893464"/>
            <a:ext cx="668484"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広間</a:t>
            </a:r>
          </a:p>
        </p:txBody>
      </p:sp>
      <p:sp>
        <p:nvSpPr>
          <p:cNvPr id="75" name="正方形/長方形 74"/>
          <p:cNvSpPr/>
          <p:nvPr/>
        </p:nvSpPr>
        <p:spPr>
          <a:xfrm>
            <a:off x="8193542" y="2893464"/>
            <a:ext cx="675150"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料理場</a:t>
            </a:r>
          </a:p>
        </p:txBody>
      </p:sp>
      <p:sp>
        <p:nvSpPr>
          <p:cNvPr id="76" name="正方形/長方形 75"/>
          <p:cNvSpPr/>
          <p:nvPr/>
        </p:nvSpPr>
        <p:spPr>
          <a:xfrm>
            <a:off x="5993112" y="2454097"/>
            <a:ext cx="2866586" cy="44348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　　　　　　　　　　　　　　　　　　　　　　通路</a:t>
            </a:r>
          </a:p>
        </p:txBody>
      </p:sp>
      <p:sp>
        <p:nvSpPr>
          <p:cNvPr id="77" name="正方形/長方形 76"/>
          <p:cNvSpPr/>
          <p:nvPr/>
        </p:nvSpPr>
        <p:spPr>
          <a:xfrm>
            <a:off x="5987282" y="3633390"/>
            <a:ext cx="504056" cy="192130"/>
          </a:xfrm>
          <a:prstGeom prst="rect">
            <a:avLst/>
          </a:prstGeom>
          <a:solidFill>
            <a:schemeClr val="accent6">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窓</a:t>
            </a:r>
          </a:p>
        </p:txBody>
      </p:sp>
      <p:sp>
        <p:nvSpPr>
          <p:cNvPr id="78" name="正方形/長方形 77"/>
          <p:cNvSpPr/>
          <p:nvPr/>
        </p:nvSpPr>
        <p:spPr>
          <a:xfrm>
            <a:off x="5294633" y="2120443"/>
            <a:ext cx="3787399" cy="188462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庭</a:t>
            </a:r>
            <a:endParaRPr lang="en-US" altLang="ja-JP"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79" name="左右矢印 78"/>
          <p:cNvSpPr/>
          <p:nvPr/>
        </p:nvSpPr>
        <p:spPr>
          <a:xfrm rot="16200000">
            <a:off x="8591729" y="2816202"/>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80" name="左右矢印 79"/>
          <p:cNvSpPr/>
          <p:nvPr/>
        </p:nvSpPr>
        <p:spPr>
          <a:xfrm>
            <a:off x="5763275" y="3604403"/>
            <a:ext cx="266432" cy="221117"/>
          </a:xfrm>
          <a:prstGeom prst="lef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FFC000"/>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81" name="左右矢印 80"/>
          <p:cNvSpPr/>
          <p:nvPr/>
        </p:nvSpPr>
        <p:spPr>
          <a:xfrm rot="16200000">
            <a:off x="7893251" y="2803154"/>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82" name="正方形/長方形 81"/>
          <p:cNvSpPr/>
          <p:nvPr/>
        </p:nvSpPr>
        <p:spPr>
          <a:xfrm>
            <a:off x="5308221" y="2120443"/>
            <a:ext cx="1120820" cy="307777"/>
          </a:xfrm>
          <a:prstGeom prst="rect">
            <a:avLst/>
          </a:prstGeom>
        </p:spPr>
        <p:txBody>
          <a:bodyPr wrap="none">
            <a:spAutoFit/>
          </a:bodyPr>
          <a:lstStyle/>
          <a:p>
            <a:r>
              <a:rPr lang="en-US" altLang="ja-JP" sz="1400" dirty="0"/>
              <a:t>21</a:t>
            </a:r>
            <a:r>
              <a:rPr lang="ja-JP" altLang="en-US" sz="1400" dirty="0"/>
              <a:t>時</a:t>
            </a:r>
            <a:r>
              <a:rPr lang="en-US" altLang="ja-JP" sz="1400" dirty="0"/>
              <a:t>45</a:t>
            </a:r>
            <a:r>
              <a:rPr lang="ja-JP" altLang="en-US" sz="1400" dirty="0"/>
              <a:t>分頃</a:t>
            </a:r>
          </a:p>
        </p:txBody>
      </p:sp>
      <p:sp>
        <p:nvSpPr>
          <p:cNvPr id="83" name="上矢印 82"/>
          <p:cNvSpPr/>
          <p:nvPr/>
        </p:nvSpPr>
        <p:spPr>
          <a:xfrm>
            <a:off x="6740224" y="2829892"/>
            <a:ext cx="288032" cy="149313"/>
          </a:xfrm>
          <a:prstGeom prst="upArrow">
            <a:avLst/>
          </a:prstGeom>
          <a:solidFill>
            <a:srgbClr val="FF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p:cNvSpPr/>
          <p:nvPr/>
        </p:nvSpPr>
        <p:spPr>
          <a:xfrm>
            <a:off x="6011986" y="2955993"/>
            <a:ext cx="338555"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男</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85" name="正方形/長方形 84"/>
          <p:cNvSpPr/>
          <p:nvPr/>
        </p:nvSpPr>
        <p:spPr>
          <a:xfrm>
            <a:off x="6618045" y="3363855"/>
            <a:ext cx="615874" cy="461665"/>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ナンシ</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気絶</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86" name="正方形/長方形 85"/>
          <p:cNvSpPr/>
          <p:nvPr/>
        </p:nvSpPr>
        <p:spPr>
          <a:xfrm>
            <a:off x="6070638" y="2529729"/>
            <a:ext cx="545342"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コック</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87" name="正方形/長方形 86"/>
          <p:cNvSpPr/>
          <p:nvPr/>
        </p:nvSpPr>
        <p:spPr>
          <a:xfrm>
            <a:off x="6682591" y="2529729"/>
            <a:ext cx="716864"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ジェーン</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88" name="正方形/長方形 87"/>
          <p:cNvSpPr/>
          <p:nvPr/>
        </p:nvSpPr>
        <p:spPr>
          <a:xfrm>
            <a:off x="7466066" y="2522897"/>
            <a:ext cx="492443"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御者</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89" name="正方形/長方形 88"/>
          <p:cNvSpPr/>
          <p:nvPr/>
        </p:nvSpPr>
        <p:spPr>
          <a:xfrm>
            <a:off x="6523469" y="3049658"/>
            <a:ext cx="894797"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バークレ死</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6" name="稲妻 5"/>
          <p:cNvSpPr/>
          <p:nvPr/>
        </p:nvSpPr>
        <p:spPr>
          <a:xfrm>
            <a:off x="2229508" y="3269918"/>
            <a:ext cx="183156" cy="266693"/>
          </a:xfrm>
          <a:prstGeom prst="lightningBolt">
            <a:avLst/>
          </a:prstGeom>
          <a:solidFill>
            <a:srgbClr val="FF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aphicFrame>
        <p:nvGraphicFramePr>
          <p:cNvPr id="42" name="表 41"/>
          <p:cNvGraphicFramePr>
            <a:graphicFrameLocks noGrp="1"/>
          </p:cNvGraphicFramePr>
          <p:nvPr/>
        </p:nvGraphicFramePr>
        <p:xfrm>
          <a:off x="942257" y="4310044"/>
          <a:ext cx="7966820" cy="2057400"/>
        </p:xfrm>
        <a:graphic>
          <a:graphicData uri="http://schemas.openxmlformats.org/drawingml/2006/table">
            <a:tbl>
              <a:tblPr firstRow="1" bandRow="1">
                <a:tableStyleId>{5C22544A-7EE6-4342-B048-85BDC9FD1C3A}</a:tableStyleId>
              </a:tblPr>
              <a:tblGrid>
                <a:gridCol w="1202082">
                  <a:extLst>
                    <a:ext uri="{9D8B030D-6E8A-4147-A177-3AD203B41FA5}">
                      <a16:colId xmlns:a16="http://schemas.microsoft.com/office/drawing/2014/main" val="20000"/>
                    </a:ext>
                  </a:extLst>
                </a:gridCol>
                <a:gridCol w="1006180">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298076">
                  <a:extLst>
                    <a:ext uri="{9D8B030D-6E8A-4147-A177-3AD203B41FA5}">
                      <a16:colId xmlns:a16="http://schemas.microsoft.com/office/drawing/2014/main" val="20003"/>
                    </a:ext>
                  </a:extLst>
                </a:gridCol>
                <a:gridCol w="1438228">
                  <a:extLst>
                    <a:ext uri="{9D8B030D-6E8A-4147-A177-3AD203B41FA5}">
                      <a16:colId xmlns:a16="http://schemas.microsoft.com/office/drawing/2014/main" val="20004"/>
                    </a:ext>
                  </a:extLst>
                </a:gridCol>
                <a:gridCol w="1798118">
                  <a:extLst>
                    <a:ext uri="{9D8B030D-6E8A-4147-A177-3AD203B41FA5}">
                      <a16:colId xmlns:a16="http://schemas.microsoft.com/office/drawing/2014/main" val="20005"/>
                    </a:ext>
                  </a:extLst>
                </a:gridCol>
              </a:tblGrid>
              <a:tr h="200941">
                <a:tc>
                  <a:txBody>
                    <a:bodyPr/>
                    <a:lstStyle/>
                    <a:p>
                      <a:endParaRPr kumimoji="1" lang="ja-JP" altLang="en-US" sz="1100" dirty="0"/>
                    </a:p>
                  </a:txBody>
                  <a:tcPr/>
                </a:tc>
                <a:tc>
                  <a:txBody>
                    <a:bodyPr/>
                    <a:lstStyle/>
                    <a:p>
                      <a:r>
                        <a:rPr kumimoji="1" lang="ja-JP" altLang="en-US" sz="1100" dirty="0"/>
                        <a:t>正直嘘つき</a:t>
                      </a:r>
                    </a:p>
                  </a:txBody>
                  <a:tcPr/>
                </a:tc>
                <a:tc>
                  <a:txBody>
                    <a:bodyPr/>
                    <a:lstStyle/>
                    <a:p>
                      <a:r>
                        <a:rPr kumimoji="1" lang="ja-JP" altLang="en-US" sz="1100" dirty="0"/>
                        <a:t>居間の鍵</a:t>
                      </a:r>
                    </a:p>
                  </a:txBody>
                  <a:tcPr/>
                </a:tc>
                <a:tc>
                  <a:txBody>
                    <a:bodyPr/>
                    <a:lstStyle/>
                    <a:p>
                      <a:r>
                        <a:rPr kumimoji="1" lang="ja-JP" altLang="en-US" sz="1100" dirty="0"/>
                        <a:t>凶器</a:t>
                      </a:r>
                    </a:p>
                  </a:txBody>
                  <a:tcPr/>
                </a:tc>
                <a:tc>
                  <a:txBody>
                    <a:bodyPr/>
                    <a:lstStyle/>
                    <a:p>
                      <a:r>
                        <a:rPr kumimoji="1" lang="ja-JP" altLang="en-US" sz="1100" dirty="0"/>
                        <a:t>言い争い</a:t>
                      </a:r>
                    </a:p>
                  </a:txBody>
                  <a:tcPr/>
                </a:tc>
                <a:tc>
                  <a:txBody>
                    <a:bodyPr/>
                    <a:lstStyle/>
                    <a:p>
                      <a:r>
                        <a:rPr kumimoji="1" lang="ja-JP" altLang="en-US" sz="1100" dirty="0"/>
                        <a:t>窓が開いていた</a:t>
                      </a:r>
                    </a:p>
                  </a:txBody>
                  <a:tcPr/>
                </a:tc>
                <a:extLst>
                  <a:ext uri="{0D108BD9-81ED-4DB2-BD59-A6C34878D82A}">
                    <a16:rowId xmlns:a16="http://schemas.microsoft.com/office/drawing/2014/main" val="10000"/>
                  </a:ext>
                </a:extLst>
              </a:tr>
              <a:tr h="200941">
                <a:tc>
                  <a:txBody>
                    <a:bodyPr/>
                    <a:lstStyle/>
                    <a:p>
                      <a:r>
                        <a:rPr kumimoji="1" lang="ja-JP" altLang="en-US" sz="1100" dirty="0"/>
                        <a:t>ナンシー夫人</a:t>
                      </a:r>
                    </a:p>
                  </a:txBody>
                  <a:tcPr/>
                </a:tc>
                <a:tc>
                  <a:txBody>
                    <a:bodyPr/>
                    <a:lstStyle/>
                    <a:p>
                      <a:r>
                        <a:rPr kumimoji="1" lang="ja-JP" altLang="en-US" sz="1100" dirty="0"/>
                        <a:t>正直⇒気絶</a:t>
                      </a:r>
                    </a:p>
                  </a:txBody>
                  <a:tcPr/>
                </a:tc>
                <a:tc>
                  <a:txBody>
                    <a:bodyPr/>
                    <a:lstStyle/>
                    <a:p>
                      <a:r>
                        <a:rPr kumimoji="1" lang="ja-JP" altLang="en-US" sz="1100" dirty="0" err="1"/>
                        <a:t>ー</a:t>
                      </a:r>
                      <a:endParaRPr kumimoji="1" lang="ja-JP" altLang="en-US" sz="1100" dirty="0"/>
                    </a:p>
                  </a:txBody>
                  <a:tcPr/>
                </a:tc>
                <a:tc>
                  <a:txBody>
                    <a:bodyPr/>
                    <a:lstStyle/>
                    <a:p>
                      <a:r>
                        <a:rPr kumimoji="1" lang="ja-JP" altLang="en-US" sz="1100" dirty="0" err="1"/>
                        <a:t>ー</a:t>
                      </a:r>
                      <a:endParaRPr kumimoji="1" lang="ja-JP" altLang="en-US" sz="1100" dirty="0"/>
                    </a:p>
                  </a:txBody>
                  <a:tcPr/>
                </a:tc>
                <a:tc>
                  <a:txBody>
                    <a:bodyPr/>
                    <a:lstStyle/>
                    <a:p>
                      <a:r>
                        <a:rPr kumimoji="1" lang="ja-JP" altLang="en-US" sz="1100" dirty="0" err="1"/>
                        <a:t>ー</a:t>
                      </a:r>
                      <a:endParaRPr kumimoji="1" lang="ja-JP" altLang="en-US" sz="1100" dirty="0"/>
                    </a:p>
                  </a:txBody>
                  <a:tcPr/>
                </a:tc>
                <a:tc>
                  <a:txBody>
                    <a:bodyPr/>
                    <a:lstStyle/>
                    <a:p>
                      <a:r>
                        <a:rPr kumimoji="1" lang="ja-JP" altLang="en-US" sz="1100" dirty="0" err="1"/>
                        <a:t>ー</a:t>
                      </a:r>
                      <a:endParaRPr kumimoji="1" lang="ja-JP" altLang="en-US" sz="1100" dirty="0"/>
                    </a:p>
                  </a:txBody>
                  <a:tcPr/>
                </a:tc>
                <a:extLst>
                  <a:ext uri="{0D108BD9-81ED-4DB2-BD59-A6C34878D82A}">
                    <a16:rowId xmlns:a16="http://schemas.microsoft.com/office/drawing/2014/main" val="10001"/>
                  </a:ext>
                </a:extLst>
              </a:tr>
              <a:tr h="200941">
                <a:tc>
                  <a:txBody>
                    <a:bodyPr/>
                    <a:lstStyle/>
                    <a:p>
                      <a:r>
                        <a:rPr kumimoji="1" lang="ja-JP" altLang="en-US" sz="1100" dirty="0"/>
                        <a:t>男</a:t>
                      </a:r>
                      <a:endParaRPr kumimoji="1" lang="en-US" altLang="ja-JP" sz="1100" dirty="0"/>
                    </a:p>
                  </a:txBody>
                  <a:tcPr/>
                </a:tc>
                <a:tc>
                  <a:txBody>
                    <a:bodyPr/>
                    <a:lstStyle/>
                    <a:p>
                      <a:r>
                        <a:rPr kumimoji="1" lang="ja-JP" altLang="en-US" sz="1100" dirty="0"/>
                        <a:t>（正直）</a:t>
                      </a:r>
                    </a:p>
                  </a:txBody>
                  <a:tcPr/>
                </a:tc>
                <a:tc>
                  <a:txBody>
                    <a:bodyPr/>
                    <a:lstStyle/>
                    <a:p>
                      <a:r>
                        <a:rPr kumimoji="1" lang="ja-JP" altLang="en-US" sz="1100" dirty="0" err="1"/>
                        <a:t>ー</a:t>
                      </a:r>
                      <a:endParaRPr kumimoji="1" lang="ja-JP" altLang="en-US" sz="1100" dirty="0"/>
                    </a:p>
                  </a:txBody>
                  <a:tcPr/>
                </a:tc>
                <a:tc>
                  <a:txBody>
                    <a:bodyPr/>
                    <a:lstStyle/>
                    <a:p>
                      <a:r>
                        <a:rPr kumimoji="1" lang="ja-JP" altLang="en-US" sz="1100" dirty="0" err="1"/>
                        <a:t>ー</a:t>
                      </a:r>
                      <a:endParaRPr kumimoji="1" lang="ja-JP" altLang="en-US" sz="1100" dirty="0"/>
                    </a:p>
                  </a:txBody>
                  <a:tcPr/>
                </a:tc>
                <a:tc>
                  <a:txBody>
                    <a:bodyPr/>
                    <a:lstStyle/>
                    <a:p>
                      <a:r>
                        <a:rPr kumimoji="1" lang="ja-JP" altLang="en-US" sz="1100" dirty="0" err="1"/>
                        <a:t>ー</a:t>
                      </a:r>
                      <a:endParaRPr kumimoji="1" lang="ja-JP" altLang="en-US" sz="1100" dirty="0"/>
                    </a:p>
                  </a:txBody>
                  <a:tcPr/>
                </a:tc>
                <a:tc>
                  <a:txBody>
                    <a:bodyPr/>
                    <a:lstStyle/>
                    <a:p>
                      <a:r>
                        <a:rPr kumimoji="1" lang="ja-JP" altLang="en-US" sz="1100" dirty="0" err="1"/>
                        <a:t>ー</a:t>
                      </a:r>
                      <a:endParaRPr kumimoji="1" lang="ja-JP" altLang="en-US" sz="1100" dirty="0"/>
                    </a:p>
                  </a:txBody>
                  <a:tcPr/>
                </a:tc>
                <a:extLst>
                  <a:ext uri="{0D108BD9-81ED-4DB2-BD59-A6C34878D82A}">
                    <a16:rowId xmlns:a16="http://schemas.microsoft.com/office/drawing/2014/main" val="10002"/>
                  </a:ext>
                </a:extLst>
              </a:tr>
              <a:tr h="200941">
                <a:tc>
                  <a:txBody>
                    <a:bodyPr/>
                    <a:lstStyle/>
                    <a:p>
                      <a:r>
                        <a:rPr kumimoji="1" lang="ja-JP" altLang="en-US" sz="1100" dirty="0"/>
                        <a:t>ジェーン</a:t>
                      </a:r>
                      <a:endParaRPr kumimoji="1" lang="en-US" altLang="ja-JP" sz="1100" dirty="0"/>
                    </a:p>
                    <a:p>
                      <a:r>
                        <a:rPr kumimoji="1" lang="ja-JP" altLang="en-US" sz="1100" dirty="0"/>
                        <a:t>（メイド）</a:t>
                      </a:r>
                    </a:p>
                  </a:txBody>
                  <a:tcPr/>
                </a:tc>
                <a:tc>
                  <a:txBody>
                    <a:bodyPr/>
                    <a:lstStyle/>
                    <a:p>
                      <a:r>
                        <a:rPr kumimoji="1" lang="ja-JP" altLang="en-US" sz="1100" dirty="0"/>
                        <a:t>正直</a:t>
                      </a:r>
                    </a:p>
                  </a:txBody>
                  <a:tcPr/>
                </a:tc>
                <a:tc>
                  <a:txBody>
                    <a:bodyPr/>
                    <a:lstStyle/>
                    <a:p>
                      <a:r>
                        <a:rPr kumimoji="1" lang="ja-JP" altLang="en-US" sz="1100" dirty="0"/>
                        <a:t>居間は鍵がかかっていた</a:t>
                      </a:r>
                    </a:p>
                  </a:txBody>
                  <a:tcPr/>
                </a:tc>
                <a:tc>
                  <a:txBody>
                    <a:bodyPr/>
                    <a:lstStyle/>
                    <a:p>
                      <a:r>
                        <a:rPr kumimoji="1" lang="ja-JP" altLang="en-US" sz="1100" dirty="0"/>
                        <a:t>知らなかった</a:t>
                      </a:r>
                    </a:p>
                  </a:txBody>
                  <a:tcPr/>
                </a:tc>
                <a:tc>
                  <a:txBody>
                    <a:bodyPr/>
                    <a:lstStyle/>
                    <a:p>
                      <a:r>
                        <a:rPr kumimoji="1" lang="ja-JP" altLang="en-US" sz="1100" dirty="0"/>
                        <a:t>言い争いしていた</a:t>
                      </a:r>
                    </a:p>
                  </a:txBody>
                  <a:tcPr/>
                </a:tc>
                <a:tc>
                  <a:txBody>
                    <a:bodyPr/>
                    <a:lstStyle/>
                    <a:p>
                      <a:r>
                        <a:rPr kumimoji="1" lang="ja-JP" altLang="en-US" sz="1100" dirty="0" err="1"/>
                        <a:t>ー</a:t>
                      </a:r>
                      <a:endParaRPr kumimoji="1" lang="ja-JP" altLang="en-US" sz="1100" dirty="0"/>
                    </a:p>
                  </a:txBody>
                  <a:tcPr/>
                </a:tc>
                <a:extLst>
                  <a:ext uri="{0D108BD9-81ED-4DB2-BD59-A6C34878D82A}">
                    <a16:rowId xmlns:a16="http://schemas.microsoft.com/office/drawing/2014/main" val="10003"/>
                  </a:ext>
                </a:extLst>
              </a:tr>
              <a:tr h="200941">
                <a:tc>
                  <a:txBody>
                    <a:bodyPr/>
                    <a:lstStyle/>
                    <a:p>
                      <a:r>
                        <a:rPr kumimoji="1" lang="ja-JP" altLang="en-US" sz="1100" dirty="0"/>
                        <a:t>御者</a:t>
                      </a:r>
                    </a:p>
                  </a:txBody>
                  <a:tcPr/>
                </a:tc>
                <a:tc>
                  <a:txBody>
                    <a:bodyPr/>
                    <a:lstStyle/>
                    <a:p>
                      <a:r>
                        <a:rPr kumimoji="1" lang="ja-JP" altLang="en-US" sz="1100" dirty="0"/>
                        <a:t>正直</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居間は鍵がかかっていた</a:t>
                      </a:r>
                    </a:p>
                  </a:txBody>
                  <a:tcPr/>
                </a:tc>
                <a:tc>
                  <a:txBody>
                    <a:bodyPr/>
                    <a:lstStyle/>
                    <a:p>
                      <a:r>
                        <a:rPr kumimoji="1" lang="ja-JP" altLang="en-US" sz="1100" dirty="0"/>
                        <a:t>知らなかった</a:t>
                      </a:r>
                    </a:p>
                  </a:txBody>
                  <a:tcPr/>
                </a:tc>
                <a:tc>
                  <a:txBody>
                    <a:bodyPr/>
                    <a:lstStyle/>
                    <a:p>
                      <a:r>
                        <a:rPr kumimoji="1" lang="ja-JP" altLang="en-US" sz="1100" dirty="0"/>
                        <a:t>言い争いしていた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居間の窓は開いていた</a:t>
                      </a:r>
                    </a:p>
                    <a:p>
                      <a:endParaRPr kumimoji="1" lang="ja-JP" altLang="en-US" sz="1100" dirty="0"/>
                    </a:p>
                  </a:txBody>
                  <a:tcPr/>
                </a:tc>
                <a:extLst>
                  <a:ext uri="{0D108BD9-81ED-4DB2-BD59-A6C34878D82A}">
                    <a16:rowId xmlns:a16="http://schemas.microsoft.com/office/drawing/2014/main" val="10004"/>
                  </a:ext>
                </a:extLst>
              </a:tr>
              <a:tr h="200941">
                <a:tc>
                  <a:txBody>
                    <a:bodyPr/>
                    <a:lstStyle/>
                    <a:p>
                      <a:r>
                        <a:rPr kumimoji="1" lang="ja-JP" altLang="en-US" sz="1100" dirty="0"/>
                        <a:t>コック</a:t>
                      </a:r>
                    </a:p>
                  </a:txBody>
                  <a:tcPr/>
                </a:tc>
                <a:tc>
                  <a:txBody>
                    <a:bodyPr/>
                    <a:lstStyle/>
                    <a:p>
                      <a:r>
                        <a:rPr kumimoji="1" lang="ja-JP" altLang="en-US" sz="1100" dirty="0"/>
                        <a:t>正直</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居間は鍵がかかっていた</a:t>
                      </a:r>
                    </a:p>
                  </a:txBody>
                  <a:tcPr/>
                </a:tc>
                <a:tc>
                  <a:txBody>
                    <a:bodyPr/>
                    <a:lstStyle/>
                    <a:p>
                      <a:r>
                        <a:rPr kumimoji="1" lang="ja-JP" altLang="en-US" sz="1100" dirty="0"/>
                        <a:t>知らなかった</a:t>
                      </a:r>
                    </a:p>
                  </a:txBody>
                  <a:tcPr/>
                </a:tc>
                <a:tc>
                  <a:txBody>
                    <a:bodyPr/>
                    <a:lstStyle/>
                    <a:p>
                      <a:r>
                        <a:rPr kumimoji="1" lang="ja-JP" altLang="en-US" sz="1100" dirty="0"/>
                        <a:t>言い争いしていた</a:t>
                      </a:r>
                    </a:p>
                  </a:txBody>
                  <a:tcPr/>
                </a:tc>
                <a:tc>
                  <a:txBody>
                    <a:bodyPr/>
                    <a:lstStyle/>
                    <a:p>
                      <a:r>
                        <a:rPr kumimoji="1" lang="ja-JP" altLang="en-US" sz="1100" dirty="0" err="1"/>
                        <a:t>ー</a:t>
                      </a:r>
                      <a:endParaRPr kumimoji="1" lang="ja-JP" altLang="en-US" sz="11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0445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1"/>
          <p:cNvSpPr>
            <a:spLocks noGrp="1"/>
          </p:cNvSpPr>
          <p:nvPr>
            <p:ph sz="half" idx="11"/>
          </p:nvPr>
        </p:nvSpPr>
        <p:spPr/>
        <p:txBody>
          <a:bodyPr/>
          <a:lstStyle/>
          <a:p>
            <a:r>
              <a:rPr lang="ja-JP" altLang="en-US" dirty="0"/>
              <a:t>ジェーン、御者、コックの</a:t>
            </a:r>
            <a:r>
              <a:rPr lang="en-US" altLang="ja-JP" dirty="0"/>
              <a:t>3</a:t>
            </a:r>
            <a:r>
              <a:rPr lang="ja-JP" altLang="en-US" dirty="0"/>
              <a:t>人は嘘つきで、</a:t>
            </a:r>
            <a:r>
              <a:rPr lang="en-US" altLang="ja-JP" dirty="0"/>
              <a:t>3</a:t>
            </a:r>
            <a:r>
              <a:rPr lang="ja-JP" altLang="en-US" dirty="0"/>
              <a:t>人の共同犯行</a:t>
            </a:r>
          </a:p>
          <a:p>
            <a:pPr lvl="1"/>
            <a:r>
              <a:rPr lang="ja-JP" altLang="en-US" dirty="0"/>
              <a:t>証言「居間は鍵がかかっていた」→実際「開いていた」　：ジェーン・御者・コックが居間に侵入可能</a:t>
            </a:r>
          </a:p>
          <a:p>
            <a:pPr lvl="1"/>
            <a:r>
              <a:rPr lang="ja-JP" altLang="en-US" dirty="0"/>
              <a:t>証言「窓が開いていた」　　　　→実際「閉まっていた」：男は侵入できず</a:t>
            </a:r>
            <a:endParaRPr lang="en-US" altLang="ja-JP" dirty="0"/>
          </a:p>
          <a:p>
            <a:pPr lvl="1"/>
            <a:r>
              <a:rPr lang="ja-JP" altLang="en-US" dirty="0"/>
              <a:t>証言「言い争いをしていた」　　→実際「言い争いなし」：ナンシーに動機なし</a:t>
            </a:r>
          </a:p>
        </p:txBody>
      </p:sp>
      <p:sp>
        <p:nvSpPr>
          <p:cNvPr id="2" name="テキスト プレースホルダー 1">
            <a:extLst>
              <a:ext uri="{FF2B5EF4-FFF2-40B4-BE49-F238E27FC236}">
                <a16:creationId xmlns:a16="http://schemas.microsoft.com/office/drawing/2014/main" id="{25D3411E-902D-49D5-BA2E-E40DE38316AB}"/>
              </a:ext>
            </a:extLst>
          </p:cNvPr>
          <p:cNvSpPr>
            <a:spLocks noGrp="1"/>
          </p:cNvSpPr>
          <p:nvPr>
            <p:ph type="body" sz="quarter" idx="10"/>
          </p:nvPr>
        </p:nvSpPr>
        <p:spPr/>
        <p:txBody>
          <a:bodyPr/>
          <a:lstStyle/>
          <a:p>
            <a:r>
              <a:rPr lang="ja-JP" altLang="en-US" dirty="0"/>
              <a:t>背中の曲がった男 　</a:t>
            </a:r>
          </a:p>
        </p:txBody>
      </p:sp>
      <p:sp>
        <p:nvSpPr>
          <p:cNvPr id="3" name="タイトル 2"/>
          <p:cNvSpPr>
            <a:spLocks noGrp="1"/>
          </p:cNvSpPr>
          <p:nvPr>
            <p:ph type="title"/>
          </p:nvPr>
        </p:nvSpPr>
        <p:spPr/>
        <p:txBody>
          <a:bodyPr>
            <a:normAutofit/>
          </a:bodyPr>
          <a:lstStyle/>
          <a:p>
            <a:r>
              <a:rPr lang="ja-JP" altLang="en-US" sz="2000" dirty="0"/>
              <a:t>証言の真偽により分岐する解：別解</a:t>
            </a:r>
            <a:endParaRPr kumimoji="1" lang="ja-JP" altLang="en-US" sz="2000" dirty="0"/>
          </a:p>
        </p:txBody>
      </p:sp>
      <p:graphicFrame>
        <p:nvGraphicFramePr>
          <p:cNvPr id="43" name="表 42"/>
          <p:cNvGraphicFramePr>
            <a:graphicFrameLocks noGrp="1"/>
          </p:cNvGraphicFramePr>
          <p:nvPr/>
        </p:nvGraphicFramePr>
        <p:xfrm>
          <a:off x="920560" y="4319655"/>
          <a:ext cx="7966820" cy="2225040"/>
        </p:xfrm>
        <a:graphic>
          <a:graphicData uri="http://schemas.openxmlformats.org/drawingml/2006/table">
            <a:tbl>
              <a:tblPr firstRow="1" bandRow="1">
                <a:tableStyleId>{5C22544A-7EE6-4342-B048-85BDC9FD1C3A}</a:tableStyleId>
              </a:tblPr>
              <a:tblGrid>
                <a:gridCol w="1067009">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087350">
                  <a:extLst>
                    <a:ext uri="{9D8B030D-6E8A-4147-A177-3AD203B41FA5}">
                      <a16:colId xmlns:a16="http://schemas.microsoft.com/office/drawing/2014/main" val="20003"/>
                    </a:ext>
                  </a:extLst>
                </a:gridCol>
                <a:gridCol w="1864978">
                  <a:extLst>
                    <a:ext uri="{9D8B030D-6E8A-4147-A177-3AD203B41FA5}">
                      <a16:colId xmlns:a16="http://schemas.microsoft.com/office/drawing/2014/main" val="20004"/>
                    </a:ext>
                  </a:extLst>
                </a:gridCol>
                <a:gridCol w="1643227">
                  <a:extLst>
                    <a:ext uri="{9D8B030D-6E8A-4147-A177-3AD203B41FA5}">
                      <a16:colId xmlns:a16="http://schemas.microsoft.com/office/drawing/2014/main" val="20005"/>
                    </a:ext>
                  </a:extLst>
                </a:gridCol>
              </a:tblGrid>
              <a:tr h="213612">
                <a:tc>
                  <a:txBody>
                    <a:bodyPr/>
                    <a:lstStyle/>
                    <a:p>
                      <a:endParaRPr kumimoji="1" lang="ja-JP" altLang="en-US" sz="1100" dirty="0"/>
                    </a:p>
                  </a:txBody>
                  <a:tcPr/>
                </a:tc>
                <a:tc>
                  <a:txBody>
                    <a:bodyPr/>
                    <a:lstStyle/>
                    <a:p>
                      <a:r>
                        <a:rPr kumimoji="1" lang="ja-JP" altLang="en-US" sz="1100" dirty="0"/>
                        <a:t>正直嘘つき</a:t>
                      </a:r>
                    </a:p>
                  </a:txBody>
                  <a:tcPr/>
                </a:tc>
                <a:tc>
                  <a:txBody>
                    <a:bodyPr/>
                    <a:lstStyle/>
                    <a:p>
                      <a:r>
                        <a:rPr kumimoji="1" lang="ja-JP" altLang="en-US" sz="1100" dirty="0"/>
                        <a:t>居間の鍵</a:t>
                      </a:r>
                    </a:p>
                  </a:txBody>
                  <a:tcPr/>
                </a:tc>
                <a:tc>
                  <a:txBody>
                    <a:bodyPr/>
                    <a:lstStyle/>
                    <a:p>
                      <a:r>
                        <a:rPr kumimoji="1" lang="ja-JP" altLang="en-US" sz="1100" dirty="0"/>
                        <a:t>凶器</a:t>
                      </a:r>
                    </a:p>
                  </a:txBody>
                  <a:tcPr/>
                </a:tc>
                <a:tc>
                  <a:txBody>
                    <a:bodyPr/>
                    <a:lstStyle/>
                    <a:p>
                      <a:r>
                        <a:rPr kumimoji="1" lang="ja-JP" altLang="en-US" sz="1100" dirty="0"/>
                        <a:t>言い争い</a:t>
                      </a:r>
                    </a:p>
                  </a:txBody>
                  <a:tcPr/>
                </a:tc>
                <a:tc>
                  <a:txBody>
                    <a:bodyPr/>
                    <a:lstStyle/>
                    <a:p>
                      <a:r>
                        <a:rPr kumimoji="1" lang="ja-JP" altLang="en-US" sz="1100" dirty="0"/>
                        <a:t>窓が開いていた</a:t>
                      </a:r>
                    </a:p>
                  </a:txBody>
                  <a:tcPr/>
                </a:tc>
                <a:extLst>
                  <a:ext uri="{0D108BD9-81ED-4DB2-BD59-A6C34878D82A}">
                    <a16:rowId xmlns:a16="http://schemas.microsoft.com/office/drawing/2014/main" val="10000"/>
                  </a:ext>
                </a:extLst>
              </a:tr>
              <a:tr h="213612">
                <a:tc>
                  <a:txBody>
                    <a:bodyPr/>
                    <a:lstStyle/>
                    <a:p>
                      <a:r>
                        <a:rPr kumimoji="1" lang="ja-JP" altLang="en-US" sz="1100" dirty="0"/>
                        <a:t>ナンシー夫人</a:t>
                      </a:r>
                    </a:p>
                  </a:txBody>
                  <a:tcPr/>
                </a:tc>
                <a:tc>
                  <a:txBody>
                    <a:bodyPr/>
                    <a:lstStyle/>
                    <a:p>
                      <a:r>
                        <a:rPr kumimoji="1" lang="ja-JP" altLang="en-US" sz="1100" dirty="0"/>
                        <a:t>正直⇒気絶</a:t>
                      </a:r>
                    </a:p>
                  </a:txBody>
                  <a:tcPr/>
                </a:tc>
                <a:tc>
                  <a:txBody>
                    <a:bodyPr/>
                    <a:lstStyle/>
                    <a:p>
                      <a:r>
                        <a:rPr kumimoji="1" lang="ja-JP" altLang="en-US" sz="1100" dirty="0" err="1"/>
                        <a:t>ー</a:t>
                      </a:r>
                      <a:endParaRPr kumimoji="1" lang="ja-JP" altLang="en-US" sz="1100" dirty="0"/>
                    </a:p>
                  </a:txBody>
                  <a:tcPr/>
                </a:tc>
                <a:tc>
                  <a:txBody>
                    <a:bodyPr/>
                    <a:lstStyle/>
                    <a:p>
                      <a:r>
                        <a:rPr kumimoji="1" lang="ja-JP" altLang="en-US" sz="1100" dirty="0" err="1"/>
                        <a:t>ー</a:t>
                      </a:r>
                      <a:endParaRPr kumimoji="1" lang="ja-JP" altLang="en-US" sz="1100" dirty="0"/>
                    </a:p>
                  </a:txBody>
                  <a:tcPr/>
                </a:tc>
                <a:tc>
                  <a:txBody>
                    <a:bodyPr/>
                    <a:lstStyle/>
                    <a:p>
                      <a:r>
                        <a:rPr kumimoji="1" lang="ja-JP" altLang="en-US" sz="1100" dirty="0" err="1"/>
                        <a:t>ー</a:t>
                      </a:r>
                      <a:endParaRPr kumimoji="1" lang="ja-JP" altLang="en-US" sz="1100" dirty="0"/>
                    </a:p>
                  </a:txBody>
                  <a:tcPr/>
                </a:tc>
                <a:tc>
                  <a:txBody>
                    <a:bodyPr/>
                    <a:lstStyle/>
                    <a:p>
                      <a:r>
                        <a:rPr kumimoji="1" lang="ja-JP" altLang="en-US" sz="1100" dirty="0" err="1"/>
                        <a:t>ー</a:t>
                      </a:r>
                      <a:endParaRPr kumimoji="1" lang="ja-JP" altLang="en-US" sz="1100" dirty="0"/>
                    </a:p>
                  </a:txBody>
                  <a:tcPr/>
                </a:tc>
                <a:extLst>
                  <a:ext uri="{0D108BD9-81ED-4DB2-BD59-A6C34878D82A}">
                    <a16:rowId xmlns:a16="http://schemas.microsoft.com/office/drawing/2014/main" val="10001"/>
                  </a:ext>
                </a:extLst>
              </a:tr>
              <a:tr h="213612">
                <a:tc>
                  <a:txBody>
                    <a:bodyPr/>
                    <a:lstStyle/>
                    <a:p>
                      <a:r>
                        <a:rPr kumimoji="1" lang="ja-JP" altLang="en-US" sz="1100" dirty="0"/>
                        <a:t>男</a:t>
                      </a:r>
                      <a:endParaRPr kumimoji="1" lang="en-US" altLang="ja-JP" sz="1100" dirty="0"/>
                    </a:p>
                  </a:txBody>
                  <a:tcPr/>
                </a:tc>
                <a:tc>
                  <a:txBody>
                    <a:bodyPr/>
                    <a:lstStyle/>
                    <a:p>
                      <a:r>
                        <a:rPr kumimoji="1" lang="ja-JP" altLang="en-US" sz="1100" dirty="0" err="1"/>
                        <a:t>ー</a:t>
                      </a:r>
                      <a:endParaRPr kumimoji="1" lang="ja-JP" altLang="en-US" sz="1100" dirty="0"/>
                    </a:p>
                  </a:txBody>
                  <a:tcPr/>
                </a:tc>
                <a:tc>
                  <a:txBody>
                    <a:bodyPr/>
                    <a:lstStyle/>
                    <a:p>
                      <a:r>
                        <a:rPr kumimoji="1" lang="ja-JP" altLang="en-US" sz="1100" dirty="0" err="1"/>
                        <a:t>ー</a:t>
                      </a:r>
                      <a:endParaRPr kumimoji="1" lang="ja-JP" altLang="en-US" sz="1100" dirty="0"/>
                    </a:p>
                  </a:txBody>
                  <a:tcPr>
                    <a:lnB w="38100" cap="flat" cmpd="sng" algn="ctr">
                      <a:solidFill>
                        <a:schemeClr val="tx2">
                          <a:lumMod val="60000"/>
                          <a:lumOff val="40000"/>
                        </a:schemeClr>
                      </a:solidFill>
                      <a:prstDash val="solid"/>
                      <a:round/>
                      <a:headEnd type="none" w="med" len="med"/>
                      <a:tailEnd type="none" w="med" len="med"/>
                    </a:lnB>
                  </a:tcPr>
                </a:tc>
                <a:tc>
                  <a:txBody>
                    <a:bodyPr/>
                    <a:lstStyle/>
                    <a:p>
                      <a:r>
                        <a:rPr kumimoji="1" lang="ja-JP" altLang="en-US" sz="1100" dirty="0" err="1"/>
                        <a:t>ー</a:t>
                      </a:r>
                      <a:endParaRPr kumimoji="1" lang="ja-JP" altLang="en-US" sz="1100" dirty="0"/>
                    </a:p>
                  </a:txBody>
                  <a:tcPr>
                    <a:lnB w="38100" cap="flat" cmpd="sng" algn="ctr">
                      <a:solidFill>
                        <a:schemeClr val="tx2">
                          <a:lumMod val="60000"/>
                          <a:lumOff val="40000"/>
                        </a:schemeClr>
                      </a:solidFill>
                      <a:prstDash val="solid"/>
                      <a:round/>
                      <a:headEnd type="none" w="med" len="med"/>
                      <a:tailEnd type="none" w="med" len="med"/>
                    </a:lnB>
                  </a:tcPr>
                </a:tc>
                <a:tc>
                  <a:txBody>
                    <a:bodyPr/>
                    <a:lstStyle/>
                    <a:p>
                      <a:r>
                        <a:rPr kumimoji="1" lang="ja-JP" altLang="en-US" sz="1100" dirty="0" err="1"/>
                        <a:t>ー</a:t>
                      </a:r>
                      <a:endParaRPr kumimoji="1" lang="ja-JP" altLang="en-US" sz="1100" dirty="0"/>
                    </a:p>
                  </a:txBody>
                  <a:tcPr>
                    <a:lnB w="38100" cap="flat" cmpd="sng" algn="ctr">
                      <a:solidFill>
                        <a:schemeClr val="tx2">
                          <a:lumMod val="60000"/>
                          <a:lumOff val="40000"/>
                        </a:schemeClr>
                      </a:solidFill>
                      <a:prstDash val="solid"/>
                      <a:round/>
                      <a:headEnd type="none" w="med" len="med"/>
                      <a:tailEnd type="none" w="med" len="med"/>
                    </a:lnB>
                  </a:tcPr>
                </a:tc>
                <a:tc>
                  <a:txBody>
                    <a:bodyPr/>
                    <a:lstStyle/>
                    <a:p>
                      <a:r>
                        <a:rPr kumimoji="1" lang="ja-JP" altLang="en-US" sz="1100" dirty="0" err="1"/>
                        <a:t>ー</a:t>
                      </a:r>
                      <a:endParaRPr kumimoji="1" lang="ja-JP" altLang="en-US" sz="1100" dirty="0"/>
                    </a:p>
                  </a:txBody>
                  <a:tcPr/>
                </a:tc>
                <a:extLst>
                  <a:ext uri="{0D108BD9-81ED-4DB2-BD59-A6C34878D82A}">
                    <a16:rowId xmlns:a16="http://schemas.microsoft.com/office/drawing/2014/main" val="10002"/>
                  </a:ext>
                </a:extLst>
              </a:tr>
              <a:tr h="490051">
                <a:tc>
                  <a:txBody>
                    <a:bodyPr/>
                    <a:lstStyle/>
                    <a:p>
                      <a:r>
                        <a:rPr kumimoji="1" lang="ja-JP" altLang="en-US" sz="1100" dirty="0"/>
                        <a:t>ジェーン</a:t>
                      </a:r>
                      <a:endParaRPr kumimoji="1" lang="en-US" altLang="ja-JP" sz="1100" dirty="0"/>
                    </a:p>
                    <a:p>
                      <a:r>
                        <a:rPr kumimoji="1" lang="ja-JP" altLang="en-US" sz="1100" dirty="0"/>
                        <a:t>（メイド）</a:t>
                      </a:r>
                    </a:p>
                  </a:txBody>
                  <a:tcPr/>
                </a:tc>
                <a:tc>
                  <a:txBody>
                    <a:bodyPr/>
                    <a:lstStyle/>
                    <a:p>
                      <a:r>
                        <a:rPr kumimoji="1" lang="ja-JP" altLang="en-US" sz="1100" b="1" dirty="0">
                          <a:solidFill>
                            <a:schemeClr val="tx2">
                              <a:lumMod val="60000"/>
                              <a:lumOff val="40000"/>
                            </a:schemeClr>
                          </a:solidFill>
                        </a:rPr>
                        <a:t>嘘つき</a:t>
                      </a:r>
                    </a:p>
                  </a:txBody>
                  <a:tcPr>
                    <a:lnR w="38100" cap="flat" cmpd="sng" algn="ctr">
                      <a:solidFill>
                        <a:schemeClr val="tx2">
                          <a:lumMod val="60000"/>
                          <a:lumOff val="40000"/>
                        </a:schemeClr>
                      </a:solidFill>
                      <a:prstDash val="solid"/>
                      <a:round/>
                      <a:headEnd type="none" w="med" len="med"/>
                      <a:tailEnd type="none" w="med" len="med"/>
                    </a:lnR>
                  </a:tcPr>
                </a:tc>
                <a:tc>
                  <a:txBody>
                    <a:bodyPr/>
                    <a:lstStyle/>
                    <a:p>
                      <a:r>
                        <a:rPr kumimoji="1" lang="ja-JP" altLang="en-US" sz="1100" dirty="0"/>
                        <a:t>鍵がかかっていた⇒鍵は開いていた</a:t>
                      </a:r>
                    </a:p>
                  </a:txBody>
                  <a:tcPr>
                    <a:lnL w="38100" cap="flat" cmpd="sng" algn="ctr">
                      <a:solidFill>
                        <a:schemeClr val="tx2">
                          <a:lumMod val="60000"/>
                          <a:lumOff val="40000"/>
                        </a:schemeClr>
                      </a:solidFill>
                      <a:prstDash val="solid"/>
                      <a:round/>
                      <a:headEnd type="none" w="med" len="med"/>
                      <a:tailEnd type="none" w="med" len="med"/>
                    </a:lnL>
                    <a:lnT w="38100" cap="flat" cmpd="sng" algn="ctr">
                      <a:solidFill>
                        <a:schemeClr val="tx2">
                          <a:lumMod val="60000"/>
                          <a:lumOff val="40000"/>
                        </a:schemeClr>
                      </a:solidFill>
                      <a:prstDash val="solid"/>
                      <a:round/>
                      <a:headEnd type="none" w="med" len="med"/>
                      <a:tailEnd type="none" w="med" len="med"/>
                    </a:lnT>
                  </a:tcPr>
                </a:tc>
                <a:tc>
                  <a:txBody>
                    <a:bodyPr/>
                    <a:lstStyle/>
                    <a:p>
                      <a:r>
                        <a:rPr kumimoji="1" lang="ja-JP" altLang="en-US" sz="1100" dirty="0"/>
                        <a:t>知らなかった</a:t>
                      </a:r>
                      <a:endParaRPr kumimoji="1" lang="en-US" altLang="ja-JP" sz="1100" dirty="0"/>
                    </a:p>
                    <a:p>
                      <a:r>
                        <a:rPr kumimoji="1" lang="ja-JP" altLang="en-US" sz="1100" dirty="0"/>
                        <a:t>⇒知っていた</a:t>
                      </a:r>
                    </a:p>
                  </a:txBody>
                  <a:tcPr>
                    <a:lnT w="38100" cap="flat" cmpd="sng" algn="ctr">
                      <a:solidFill>
                        <a:schemeClr val="tx2">
                          <a:lumMod val="60000"/>
                          <a:lumOff val="40000"/>
                        </a:schemeClr>
                      </a:solidFill>
                      <a:prstDash val="solid"/>
                      <a:round/>
                      <a:headEnd type="none" w="med" len="med"/>
                      <a:tailEnd type="none" w="med" len="med"/>
                    </a:lnT>
                  </a:tcPr>
                </a:tc>
                <a:tc>
                  <a:txBody>
                    <a:bodyPr/>
                    <a:lstStyle/>
                    <a:p>
                      <a:r>
                        <a:rPr kumimoji="1" lang="ja-JP" altLang="en-US" sz="1100" dirty="0"/>
                        <a:t>言い争いしていた</a:t>
                      </a:r>
                      <a:endParaRPr kumimoji="1" lang="en-US" altLang="ja-JP" sz="1100" dirty="0"/>
                    </a:p>
                    <a:p>
                      <a:r>
                        <a:rPr kumimoji="1" lang="ja-JP" altLang="en-US" sz="1100" dirty="0"/>
                        <a:t>⇒していなかった</a:t>
                      </a:r>
                      <a:endParaRPr kumimoji="1" lang="en-US" altLang="ja-JP" sz="1100" dirty="0"/>
                    </a:p>
                    <a:p>
                      <a:r>
                        <a:rPr kumimoji="1" lang="ja-JP" altLang="en-US" sz="1100" b="1" dirty="0">
                          <a:solidFill>
                            <a:schemeClr val="tx2">
                              <a:lumMod val="60000"/>
                              <a:lumOff val="40000"/>
                            </a:schemeClr>
                          </a:solidFill>
                        </a:rPr>
                        <a:t>⇒ナンシー動機なし</a:t>
                      </a:r>
                    </a:p>
                  </a:txBody>
                  <a:tcPr>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tcPr>
                </a:tc>
                <a:tc>
                  <a:txBody>
                    <a:bodyPr/>
                    <a:lstStyle/>
                    <a:p>
                      <a:r>
                        <a:rPr kumimoji="1" lang="ja-JP" altLang="en-US" sz="1100" dirty="0" err="1"/>
                        <a:t>ー</a:t>
                      </a:r>
                      <a:endParaRPr kumimoji="1" lang="ja-JP" altLang="en-US" sz="1100" dirty="0"/>
                    </a:p>
                  </a:txBody>
                  <a:tcPr>
                    <a:lnL w="38100" cap="flat" cmpd="sng" algn="ctr">
                      <a:solidFill>
                        <a:schemeClr val="tx2">
                          <a:lumMod val="60000"/>
                          <a:lumOff val="40000"/>
                        </a:schemeClr>
                      </a:solidFill>
                      <a:prstDash val="solid"/>
                      <a:round/>
                      <a:headEnd type="none" w="med" len="med"/>
                      <a:tailEnd type="none" w="med" len="med"/>
                    </a:lnL>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385145">
                <a:tc>
                  <a:txBody>
                    <a:bodyPr/>
                    <a:lstStyle/>
                    <a:p>
                      <a:r>
                        <a:rPr kumimoji="1" lang="ja-JP" altLang="en-US" sz="1100" dirty="0"/>
                        <a:t>御者</a:t>
                      </a:r>
                    </a:p>
                  </a:txBody>
                  <a:tcPr/>
                </a:tc>
                <a:tc>
                  <a:txBody>
                    <a:bodyPr/>
                    <a:lstStyle/>
                    <a:p>
                      <a:r>
                        <a:rPr kumimoji="1" lang="ja-JP" altLang="en-US" sz="1100" b="1" dirty="0">
                          <a:solidFill>
                            <a:schemeClr val="tx2">
                              <a:lumMod val="60000"/>
                              <a:lumOff val="40000"/>
                            </a:schemeClr>
                          </a:solidFill>
                        </a:rPr>
                        <a:t>嘘つき</a:t>
                      </a:r>
                    </a:p>
                  </a:txBody>
                  <a:tcPr>
                    <a:lnR w="38100" cap="flat" cmpd="sng" algn="ctr">
                      <a:solidFill>
                        <a:schemeClr val="tx2">
                          <a:lumMod val="60000"/>
                          <a:lumOff val="4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鍵がかかっていた⇒鍵は開いていた</a:t>
                      </a:r>
                    </a:p>
                  </a:txBody>
                  <a:tcPr>
                    <a:lnL w="38100" cap="flat" cmpd="sng" algn="ctr">
                      <a:solidFill>
                        <a:schemeClr val="tx2">
                          <a:lumMod val="60000"/>
                          <a:lumOff val="40000"/>
                        </a:schemeClr>
                      </a:solidFill>
                      <a:prstDash val="solid"/>
                      <a:round/>
                      <a:headEnd type="none" w="med" len="med"/>
                      <a:tailEnd type="none" w="med" len="med"/>
                    </a:lnL>
                  </a:tcPr>
                </a:tc>
                <a:tc>
                  <a:txBody>
                    <a:bodyPr/>
                    <a:lstStyle/>
                    <a:p>
                      <a:r>
                        <a:rPr kumimoji="1" lang="ja-JP" altLang="en-US" sz="1100" dirty="0"/>
                        <a:t>知らなかった</a:t>
                      </a:r>
                      <a:endParaRPr kumimoji="1" lang="en-US" altLang="ja-JP" sz="11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⇒知っていた</a:t>
                      </a:r>
                    </a:p>
                  </a:txBody>
                  <a:tcPr/>
                </a:tc>
                <a:tc>
                  <a:txBody>
                    <a:bodyPr/>
                    <a:lstStyle/>
                    <a:p>
                      <a:r>
                        <a:rPr kumimoji="1" lang="ja-JP" altLang="en-US" sz="1100" dirty="0"/>
                        <a:t>言い争いしていた</a:t>
                      </a:r>
                      <a:endParaRPr kumimoji="1" lang="en-US" altLang="ja-JP" sz="1100" dirty="0"/>
                    </a:p>
                    <a:p>
                      <a:r>
                        <a:rPr kumimoji="1" lang="ja-JP" altLang="en-US" sz="1100" dirty="0"/>
                        <a:t>⇒していなかった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窓は開いていた</a:t>
                      </a:r>
                      <a:endParaRPr kumimoji="1" lang="en-US" altLang="ja-JP" sz="11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⇒窓は閉まっていた</a:t>
                      </a:r>
                      <a:endParaRPr kumimoji="1" lang="en-US" altLang="ja-JP" sz="1100" dirty="0"/>
                    </a:p>
                  </a:txBody>
                  <a:tcPr>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351831">
                <a:tc>
                  <a:txBody>
                    <a:bodyPr/>
                    <a:lstStyle/>
                    <a:p>
                      <a:r>
                        <a:rPr kumimoji="1" lang="ja-JP" altLang="en-US" sz="1100" dirty="0"/>
                        <a:t>コック</a:t>
                      </a:r>
                    </a:p>
                  </a:txBody>
                  <a:tcPr/>
                </a:tc>
                <a:tc>
                  <a:txBody>
                    <a:bodyPr/>
                    <a:lstStyle/>
                    <a:p>
                      <a:r>
                        <a:rPr kumimoji="1" lang="ja-JP" altLang="en-US" sz="1100" b="1" dirty="0">
                          <a:solidFill>
                            <a:schemeClr val="tx2">
                              <a:lumMod val="60000"/>
                              <a:lumOff val="40000"/>
                            </a:schemeClr>
                          </a:solidFill>
                        </a:rPr>
                        <a:t>嘘つき</a:t>
                      </a:r>
                    </a:p>
                  </a:txBody>
                  <a:tcPr>
                    <a:lnR w="38100" cap="flat" cmpd="sng" algn="ctr">
                      <a:solidFill>
                        <a:schemeClr val="tx2">
                          <a:lumMod val="60000"/>
                          <a:lumOff val="4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鍵がかかっていた⇒鍵は開いていた</a:t>
                      </a:r>
                    </a:p>
                  </a:txBody>
                  <a:tcPr>
                    <a:lnL w="38100" cap="flat" cmpd="sng" algn="ctr">
                      <a:solidFill>
                        <a:schemeClr val="tx2">
                          <a:lumMod val="60000"/>
                          <a:lumOff val="40000"/>
                        </a:schemeClr>
                      </a:solidFill>
                      <a:prstDash val="solid"/>
                      <a:round/>
                      <a:headEnd type="none" w="med" len="med"/>
                      <a:tailEnd type="none" w="med" len="med"/>
                    </a:lnL>
                    <a:lnB w="38100" cap="flat" cmpd="sng" algn="ctr">
                      <a:solidFill>
                        <a:schemeClr val="tx2">
                          <a:lumMod val="60000"/>
                          <a:lumOff val="40000"/>
                        </a:schemeClr>
                      </a:solidFill>
                      <a:prstDash val="solid"/>
                      <a:round/>
                      <a:headEnd type="none" w="med" len="med"/>
                      <a:tailEnd type="none" w="med" len="med"/>
                    </a:lnB>
                  </a:tcPr>
                </a:tc>
                <a:tc>
                  <a:txBody>
                    <a:bodyPr/>
                    <a:lstStyle/>
                    <a:p>
                      <a:r>
                        <a:rPr kumimoji="1" lang="ja-JP" altLang="en-US" sz="1100" dirty="0"/>
                        <a:t>知らなかった</a:t>
                      </a:r>
                      <a:endParaRPr kumimoji="1" lang="en-US" altLang="ja-JP" sz="11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⇒知っていた</a:t>
                      </a:r>
                    </a:p>
                  </a:txBody>
                  <a:tcPr>
                    <a:lnB w="38100" cap="flat" cmpd="sng" algn="ctr">
                      <a:solidFill>
                        <a:schemeClr val="tx2">
                          <a:lumMod val="60000"/>
                          <a:lumOff val="40000"/>
                        </a:schemeClr>
                      </a:solidFill>
                      <a:prstDash val="solid"/>
                      <a:round/>
                      <a:headEnd type="none" w="med" len="med"/>
                      <a:tailEnd type="none" w="med" len="med"/>
                    </a:lnB>
                  </a:tcPr>
                </a:tc>
                <a:tc>
                  <a:txBody>
                    <a:bodyPr/>
                    <a:lstStyle/>
                    <a:p>
                      <a:r>
                        <a:rPr kumimoji="1" lang="ja-JP" altLang="en-US" sz="1100" dirty="0"/>
                        <a:t>言い争いしていた</a:t>
                      </a:r>
                      <a:endParaRPr kumimoji="1" lang="en-US" altLang="ja-JP" sz="1100" dirty="0"/>
                    </a:p>
                    <a:p>
                      <a:r>
                        <a:rPr kumimoji="1" lang="ja-JP" altLang="en-US" sz="1100" dirty="0"/>
                        <a:t>⇒していなかった</a:t>
                      </a:r>
                    </a:p>
                  </a:txBody>
                  <a:tcPr>
                    <a:lnR w="38100" cap="flat" cmpd="sng" algn="ctr">
                      <a:solidFill>
                        <a:schemeClr val="tx2">
                          <a:lumMod val="60000"/>
                          <a:lumOff val="40000"/>
                        </a:schemeClr>
                      </a:solidFill>
                      <a:prstDash val="solid"/>
                      <a:round/>
                      <a:headEnd type="none" w="med" len="med"/>
                      <a:tailEnd type="none" w="med" len="med"/>
                    </a:lnR>
                    <a:lnB w="38100" cap="flat" cmpd="sng" algn="ctr">
                      <a:solidFill>
                        <a:schemeClr val="tx2">
                          <a:lumMod val="60000"/>
                          <a:lumOff val="40000"/>
                        </a:schemeClr>
                      </a:solidFill>
                      <a:prstDash val="solid"/>
                      <a:round/>
                      <a:headEnd type="none" w="med" len="med"/>
                      <a:tailEnd type="none" w="med" len="med"/>
                    </a:lnB>
                  </a:tcPr>
                </a:tc>
                <a:tc>
                  <a:txBody>
                    <a:bodyPr/>
                    <a:lstStyle/>
                    <a:p>
                      <a:r>
                        <a:rPr kumimoji="1" lang="ja-JP" altLang="en-US" sz="1100" dirty="0" err="1"/>
                        <a:t>ー</a:t>
                      </a:r>
                      <a:endParaRPr kumimoji="1" lang="ja-JP" altLang="en-US" sz="1100" dirty="0"/>
                    </a:p>
                  </a:txBody>
                  <a:tcPr>
                    <a:lnL w="38100" cap="flat" cmpd="sng" algn="ctr">
                      <a:solidFill>
                        <a:schemeClr val="tx2">
                          <a:lumMod val="60000"/>
                          <a:lumOff val="40000"/>
                        </a:schemeClr>
                      </a:solidFill>
                      <a:prstDash val="solid"/>
                      <a:round/>
                      <a:headEnd type="none" w="med" len="med"/>
                      <a:tailEnd type="none" w="med" len="med"/>
                    </a:lnL>
                    <a:lnT w="38100" cap="flat" cmpd="sng" algn="ctr">
                      <a:solidFill>
                        <a:schemeClr val="tx2">
                          <a:lumMod val="60000"/>
                          <a:lumOff val="40000"/>
                        </a:schemeClr>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44" name="正方形/長方形 43"/>
          <p:cNvSpPr/>
          <p:nvPr/>
        </p:nvSpPr>
        <p:spPr>
          <a:xfrm>
            <a:off x="1493420" y="3102086"/>
            <a:ext cx="1538133" cy="932057"/>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居間　　</a:t>
            </a:r>
            <a:endParaRPr kumimoji="1"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45" name="正方形/長方形 44"/>
          <p:cNvSpPr/>
          <p:nvPr/>
        </p:nvSpPr>
        <p:spPr>
          <a:xfrm>
            <a:off x="3032669" y="3102087"/>
            <a:ext cx="660067"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広間</a:t>
            </a:r>
          </a:p>
        </p:txBody>
      </p:sp>
      <p:sp>
        <p:nvSpPr>
          <p:cNvPr id="46" name="正方形/長方形 45"/>
          <p:cNvSpPr/>
          <p:nvPr/>
        </p:nvSpPr>
        <p:spPr>
          <a:xfrm>
            <a:off x="3693852" y="3102087"/>
            <a:ext cx="675150"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料理場</a:t>
            </a:r>
          </a:p>
        </p:txBody>
      </p:sp>
      <p:sp>
        <p:nvSpPr>
          <p:cNvPr id="47" name="正方形/長方形 46"/>
          <p:cNvSpPr/>
          <p:nvPr/>
        </p:nvSpPr>
        <p:spPr>
          <a:xfrm>
            <a:off x="1493422" y="2662720"/>
            <a:ext cx="2866586" cy="44348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　　　　　　　　　　　　　　　　　　　　　　通路</a:t>
            </a:r>
          </a:p>
        </p:txBody>
      </p:sp>
      <p:sp>
        <p:nvSpPr>
          <p:cNvPr id="48" name="正方形/長方形 47"/>
          <p:cNvSpPr/>
          <p:nvPr/>
        </p:nvSpPr>
        <p:spPr>
          <a:xfrm>
            <a:off x="1487592" y="3842013"/>
            <a:ext cx="504056" cy="192130"/>
          </a:xfrm>
          <a:prstGeom prst="rect">
            <a:avLst/>
          </a:prstGeom>
          <a:solidFill>
            <a:schemeClr val="accent6">
              <a:lumMod val="40000"/>
              <a:lumOff val="60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窓</a:t>
            </a:r>
          </a:p>
        </p:txBody>
      </p:sp>
      <p:sp>
        <p:nvSpPr>
          <p:cNvPr id="49" name="正方形/長方形 48"/>
          <p:cNvSpPr/>
          <p:nvPr/>
        </p:nvSpPr>
        <p:spPr>
          <a:xfrm>
            <a:off x="794943" y="2329287"/>
            <a:ext cx="3787399" cy="1884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庭</a:t>
            </a:r>
            <a:endParaRPr lang="en-US" altLang="ja-JP"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50" name="左右矢印 49"/>
          <p:cNvSpPr/>
          <p:nvPr/>
        </p:nvSpPr>
        <p:spPr>
          <a:xfrm rot="16200000">
            <a:off x="4092039" y="3024825"/>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51" name="左右矢印 50"/>
          <p:cNvSpPr/>
          <p:nvPr/>
        </p:nvSpPr>
        <p:spPr>
          <a:xfrm>
            <a:off x="1263585" y="3813026"/>
            <a:ext cx="266432" cy="221117"/>
          </a:xfrm>
          <a:prstGeom prst="lef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FFC000"/>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52" name="左右矢印 51"/>
          <p:cNvSpPr/>
          <p:nvPr/>
        </p:nvSpPr>
        <p:spPr>
          <a:xfrm rot="16200000">
            <a:off x="3393561" y="3011777"/>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53" name="正方形/長方形 52"/>
          <p:cNvSpPr/>
          <p:nvPr/>
        </p:nvSpPr>
        <p:spPr>
          <a:xfrm>
            <a:off x="801405" y="2329287"/>
            <a:ext cx="1120820" cy="307777"/>
          </a:xfrm>
          <a:prstGeom prst="rect">
            <a:avLst/>
          </a:prstGeom>
        </p:spPr>
        <p:txBody>
          <a:bodyPr wrap="none">
            <a:spAutoFit/>
          </a:bodyPr>
          <a:lstStyle/>
          <a:p>
            <a:r>
              <a:rPr lang="en-US" altLang="ja-JP" sz="1400" dirty="0"/>
              <a:t>21</a:t>
            </a:r>
            <a:r>
              <a:rPr lang="ja-JP" altLang="en-US" sz="1400" dirty="0"/>
              <a:t>時</a:t>
            </a:r>
            <a:r>
              <a:rPr lang="en-US" altLang="ja-JP" sz="1400" dirty="0"/>
              <a:t>30</a:t>
            </a:r>
            <a:r>
              <a:rPr lang="ja-JP" altLang="en-US" sz="1400" dirty="0"/>
              <a:t>分頃</a:t>
            </a:r>
          </a:p>
        </p:txBody>
      </p:sp>
      <p:sp>
        <p:nvSpPr>
          <p:cNvPr id="54" name="上矢印 53"/>
          <p:cNvSpPr/>
          <p:nvPr/>
        </p:nvSpPr>
        <p:spPr>
          <a:xfrm>
            <a:off x="2240534" y="3038515"/>
            <a:ext cx="288032" cy="149313"/>
          </a:xfrm>
          <a:prstGeom prst="upArrow">
            <a:avLst/>
          </a:prstGeom>
          <a:solidFill>
            <a:srgbClr val="FF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正方形/長方形 54"/>
          <p:cNvSpPr/>
          <p:nvPr/>
        </p:nvSpPr>
        <p:spPr>
          <a:xfrm>
            <a:off x="944840" y="3379955"/>
            <a:ext cx="338555"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男</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90" name="正方形/長方形 89"/>
          <p:cNvSpPr/>
          <p:nvPr/>
        </p:nvSpPr>
        <p:spPr>
          <a:xfrm>
            <a:off x="2056937" y="3662826"/>
            <a:ext cx="599844"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ナンシ</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91" name="正方形/長方形 90"/>
          <p:cNvSpPr/>
          <p:nvPr/>
        </p:nvSpPr>
        <p:spPr>
          <a:xfrm>
            <a:off x="1586969" y="2752859"/>
            <a:ext cx="545342"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コック</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92" name="正方形/長方形 91"/>
          <p:cNvSpPr/>
          <p:nvPr/>
        </p:nvSpPr>
        <p:spPr>
          <a:xfrm>
            <a:off x="2209851" y="2745328"/>
            <a:ext cx="716864"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ジェーン</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93" name="正方形/長方形 92"/>
          <p:cNvSpPr/>
          <p:nvPr/>
        </p:nvSpPr>
        <p:spPr>
          <a:xfrm>
            <a:off x="3000109" y="2738353"/>
            <a:ext cx="492443"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御者</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94" name="正方形/長方形 93"/>
          <p:cNvSpPr/>
          <p:nvPr/>
        </p:nvSpPr>
        <p:spPr>
          <a:xfrm>
            <a:off x="1946254" y="3313599"/>
            <a:ext cx="740908"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バークレ</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95" name="正方形/長方形 94"/>
          <p:cNvSpPr/>
          <p:nvPr/>
        </p:nvSpPr>
        <p:spPr>
          <a:xfrm>
            <a:off x="6011517" y="3102086"/>
            <a:ext cx="1529717" cy="932057"/>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居間　　</a:t>
            </a:r>
            <a:endParaRPr kumimoji="1"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96" name="正方形/長方形 95"/>
          <p:cNvSpPr/>
          <p:nvPr/>
        </p:nvSpPr>
        <p:spPr>
          <a:xfrm>
            <a:off x="7542350" y="3102087"/>
            <a:ext cx="668484"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広間</a:t>
            </a:r>
          </a:p>
        </p:txBody>
      </p:sp>
      <p:sp>
        <p:nvSpPr>
          <p:cNvPr id="97" name="正方形/長方形 96"/>
          <p:cNvSpPr/>
          <p:nvPr/>
        </p:nvSpPr>
        <p:spPr>
          <a:xfrm>
            <a:off x="8211949" y="3102087"/>
            <a:ext cx="675150" cy="93420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料理場</a:t>
            </a:r>
          </a:p>
        </p:txBody>
      </p:sp>
      <p:sp>
        <p:nvSpPr>
          <p:cNvPr id="98" name="正方形/長方形 97"/>
          <p:cNvSpPr/>
          <p:nvPr/>
        </p:nvSpPr>
        <p:spPr>
          <a:xfrm>
            <a:off x="6011519" y="2662720"/>
            <a:ext cx="2866586" cy="44348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　　　　　　　　　　　　　　　　　　　　　　通路</a:t>
            </a:r>
          </a:p>
        </p:txBody>
      </p:sp>
      <p:sp>
        <p:nvSpPr>
          <p:cNvPr id="99" name="正方形/長方形 98"/>
          <p:cNvSpPr/>
          <p:nvPr/>
        </p:nvSpPr>
        <p:spPr>
          <a:xfrm>
            <a:off x="6005689" y="3842013"/>
            <a:ext cx="504056" cy="192130"/>
          </a:xfrm>
          <a:prstGeom prst="rect">
            <a:avLst/>
          </a:prstGeom>
          <a:solidFill>
            <a:schemeClr val="accent6">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窓</a:t>
            </a:r>
          </a:p>
        </p:txBody>
      </p:sp>
      <p:sp>
        <p:nvSpPr>
          <p:cNvPr id="100" name="正方形/長方形 99"/>
          <p:cNvSpPr/>
          <p:nvPr/>
        </p:nvSpPr>
        <p:spPr>
          <a:xfrm>
            <a:off x="5313040" y="2329066"/>
            <a:ext cx="3787399" cy="188462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庭</a:t>
            </a:r>
            <a:endParaRPr lang="en-US" altLang="ja-JP" sz="14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01" name="左右矢印 100"/>
          <p:cNvSpPr/>
          <p:nvPr/>
        </p:nvSpPr>
        <p:spPr>
          <a:xfrm rot="16200000">
            <a:off x="8610136" y="3024825"/>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03" name="左右矢印 102"/>
          <p:cNvSpPr/>
          <p:nvPr/>
        </p:nvSpPr>
        <p:spPr>
          <a:xfrm rot="16200000">
            <a:off x="7911658" y="3011777"/>
            <a:ext cx="290943" cy="202791"/>
          </a:xfrm>
          <a:prstGeom prst="leftRightArrow">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04" name="正方形/長方形 103"/>
          <p:cNvSpPr/>
          <p:nvPr/>
        </p:nvSpPr>
        <p:spPr>
          <a:xfrm>
            <a:off x="5326628" y="2329066"/>
            <a:ext cx="1120820" cy="307777"/>
          </a:xfrm>
          <a:prstGeom prst="rect">
            <a:avLst/>
          </a:prstGeom>
        </p:spPr>
        <p:txBody>
          <a:bodyPr wrap="none">
            <a:spAutoFit/>
          </a:bodyPr>
          <a:lstStyle/>
          <a:p>
            <a:r>
              <a:rPr lang="en-US" altLang="ja-JP" sz="1400" dirty="0"/>
              <a:t>21</a:t>
            </a:r>
            <a:r>
              <a:rPr lang="ja-JP" altLang="en-US" sz="1400" dirty="0"/>
              <a:t>時</a:t>
            </a:r>
            <a:r>
              <a:rPr lang="en-US" altLang="ja-JP" sz="1400" dirty="0"/>
              <a:t>45</a:t>
            </a:r>
            <a:r>
              <a:rPr lang="ja-JP" altLang="en-US" sz="1400" dirty="0"/>
              <a:t>分頃</a:t>
            </a:r>
          </a:p>
        </p:txBody>
      </p:sp>
      <p:sp>
        <p:nvSpPr>
          <p:cNvPr id="105" name="上矢印 104"/>
          <p:cNvSpPr/>
          <p:nvPr/>
        </p:nvSpPr>
        <p:spPr>
          <a:xfrm>
            <a:off x="6758631" y="3038515"/>
            <a:ext cx="288032" cy="149313"/>
          </a:xfrm>
          <a:prstGeom prst="upArrow">
            <a:avLst/>
          </a:prstGeom>
          <a:solidFill>
            <a:srgbClr val="FF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正方形/長方形 106"/>
          <p:cNvSpPr/>
          <p:nvPr/>
        </p:nvSpPr>
        <p:spPr>
          <a:xfrm>
            <a:off x="6628712" y="3743041"/>
            <a:ext cx="817853" cy="253916"/>
          </a:xfrm>
          <a:prstGeom prst="rect">
            <a:avLst/>
          </a:prstGeom>
          <a:solidFill>
            <a:srgbClr val="FDE7E7"/>
          </a:solidFill>
        </p:spPr>
        <p:txBody>
          <a:bodyPr wrap="none">
            <a:spAutoFit/>
          </a:bodyPr>
          <a:lstStyle/>
          <a:p>
            <a:pPr algn="ctr"/>
            <a:r>
              <a:rPr lang="ja-JP" altLang="en-US" sz="1050" dirty="0">
                <a:latin typeface="Arial" panose="020B0604020202020204" pitchFamily="34" charset="0"/>
                <a:ea typeface="ＭＳ Ｐゴシック" panose="020B0600070205080204" pitchFamily="50" charset="-128"/>
                <a:cs typeface="Arial" panose="020B0604020202020204" pitchFamily="34" charset="0"/>
              </a:rPr>
              <a:t>ナンシ気絶</a:t>
            </a:r>
            <a:endParaRPr lang="en-US" altLang="ja-JP" sz="105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108" name="正方形/長方形 107"/>
          <p:cNvSpPr/>
          <p:nvPr/>
        </p:nvSpPr>
        <p:spPr>
          <a:xfrm>
            <a:off x="6022874" y="3137145"/>
            <a:ext cx="545342" cy="253916"/>
          </a:xfrm>
          <a:prstGeom prst="rect">
            <a:avLst/>
          </a:prstGeom>
          <a:solidFill>
            <a:srgbClr val="FDE7E7"/>
          </a:solidFill>
        </p:spPr>
        <p:txBody>
          <a:bodyPr wrap="square">
            <a:spAutoFit/>
          </a:bodyPr>
          <a:lstStyle/>
          <a:p>
            <a:pPr algn="ctr"/>
            <a:r>
              <a:rPr lang="ja-JP" altLang="en-US" sz="1050" dirty="0">
                <a:latin typeface="Arial" panose="020B0604020202020204" pitchFamily="34" charset="0"/>
                <a:ea typeface="ＭＳ Ｐゴシック" panose="020B0600070205080204" pitchFamily="50" charset="-128"/>
                <a:cs typeface="Arial" panose="020B0604020202020204" pitchFamily="34" charset="0"/>
              </a:rPr>
              <a:t>コック</a:t>
            </a:r>
            <a:endParaRPr lang="en-US" altLang="ja-JP" sz="105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109" name="正方形/長方形 108"/>
          <p:cNvSpPr/>
          <p:nvPr/>
        </p:nvSpPr>
        <p:spPr>
          <a:xfrm>
            <a:off x="6244526" y="3429614"/>
            <a:ext cx="651140" cy="253916"/>
          </a:xfrm>
          <a:prstGeom prst="rect">
            <a:avLst/>
          </a:prstGeom>
          <a:solidFill>
            <a:srgbClr val="FDE7E7"/>
          </a:solidFill>
        </p:spPr>
        <p:txBody>
          <a:bodyPr wrap="none">
            <a:spAutoFit/>
          </a:bodyPr>
          <a:lstStyle/>
          <a:p>
            <a:pPr algn="ctr"/>
            <a:r>
              <a:rPr lang="ja-JP" altLang="en-US" sz="1050" dirty="0">
                <a:latin typeface="Arial" panose="020B0604020202020204" pitchFamily="34" charset="0"/>
                <a:ea typeface="ＭＳ Ｐゴシック" panose="020B0600070205080204" pitchFamily="50" charset="-128"/>
                <a:cs typeface="Arial" panose="020B0604020202020204" pitchFamily="34" charset="0"/>
              </a:rPr>
              <a:t>ジェーン</a:t>
            </a:r>
            <a:endParaRPr lang="en-US" altLang="ja-JP" sz="105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110" name="正方形/長方形 109"/>
          <p:cNvSpPr/>
          <p:nvPr/>
        </p:nvSpPr>
        <p:spPr>
          <a:xfrm>
            <a:off x="6991937" y="3432749"/>
            <a:ext cx="453970" cy="253916"/>
          </a:xfrm>
          <a:prstGeom prst="rect">
            <a:avLst/>
          </a:prstGeom>
          <a:solidFill>
            <a:srgbClr val="FDE7E7"/>
          </a:solidFill>
        </p:spPr>
        <p:txBody>
          <a:bodyPr wrap="none">
            <a:spAutoFit/>
          </a:bodyPr>
          <a:lstStyle/>
          <a:p>
            <a:pPr algn="ctr"/>
            <a:r>
              <a:rPr lang="ja-JP" altLang="en-US" sz="1050" dirty="0">
                <a:latin typeface="Arial" panose="020B0604020202020204" pitchFamily="34" charset="0"/>
                <a:ea typeface="ＭＳ Ｐゴシック" panose="020B0600070205080204" pitchFamily="50" charset="-128"/>
                <a:cs typeface="Arial" panose="020B0604020202020204" pitchFamily="34" charset="0"/>
              </a:rPr>
              <a:t>御者</a:t>
            </a:r>
            <a:endParaRPr lang="en-US" altLang="ja-JP" sz="105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111" name="正方形/長方形 110"/>
          <p:cNvSpPr/>
          <p:nvPr/>
        </p:nvSpPr>
        <p:spPr>
          <a:xfrm>
            <a:off x="6613377" y="3137146"/>
            <a:ext cx="808234" cy="253916"/>
          </a:xfrm>
          <a:prstGeom prst="rect">
            <a:avLst/>
          </a:prstGeom>
          <a:solidFill>
            <a:srgbClr val="FDE7E7"/>
          </a:solidFill>
        </p:spPr>
        <p:txBody>
          <a:bodyPr wrap="none">
            <a:spAutoFit/>
          </a:bodyPr>
          <a:lstStyle/>
          <a:p>
            <a:pPr algn="ctr"/>
            <a:r>
              <a:rPr lang="ja-JP" altLang="en-US" sz="1050" dirty="0">
                <a:latin typeface="Arial" panose="020B0604020202020204" pitchFamily="34" charset="0"/>
                <a:ea typeface="ＭＳ Ｐゴシック" panose="020B0600070205080204" pitchFamily="50" charset="-128"/>
                <a:cs typeface="Arial" panose="020B0604020202020204" pitchFamily="34" charset="0"/>
              </a:rPr>
              <a:t>バークレ死</a:t>
            </a:r>
            <a:endParaRPr lang="en-US" altLang="ja-JP" sz="105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113" name="稲妻 112"/>
          <p:cNvSpPr/>
          <p:nvPr/>
        </p:nvSpPr>
        <p:spPr>
          <a:xfrm>
            <a:off x="2247915" y="3478541"/>
            <a:ext cx="183156" cy="266693"/>
          </a:xfrm>
          <a:prstGeom prst="lightningBolt">
            <a:avLst/>
          </a:prstGeom>
          <a:solidFill>
            <a:srgbClr val="FF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5" name="正方形/長方形 114"/>
          <p:cNvSpPr/>
          <p:nvPr/>
        </p:nvSpPr>
        <p:spPr>
          <a:xfrm>
            <a:off x="5427739" y="3383866"/>
            <a:ext cx="338555" cy="276999"/>
          </a:xfrm>
          <a:prstGeom prst="rect">
            <a:avLst/>
          </a:prstGeom>
          <a:solidFill>
            <a:srgbClr val="FDE7E7"/>
          </a:solidFill>
        </p:spPr>
        <p:txBody>
          <a:bodyPr wrap="none">
            <a:spAutoFit/>
          </a:bodyPr>
          <a:lstStyle/>
          <a:p>
            <a:pPr algn="ctr"/>
            <a:r>
              <a:rPr lang="ja-JP" altLang="en-US" sz="1200" dirty="0">
                <a:latin typeface="Arial" panose="020B0604020202020204" pitchFamily="34" charset="0"/>
                <a:ea typeface="ＭＳ Ｐゴシック" panose="020B0600070205080204" pitchFamily="50" charset="-128"/>
                <a:cs typeface="Arial" panose="020B0604020202020204" pitchFamily="34" charset="0"/>
              </a:rPr>
              <a:t>男</a:t>
            </a:r>
            <a:endParaRPr lang="en-US" altLang="ja-JP" sz="1200" dirty="0">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3619159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sz="half" idx="11"/>
            <p:extLst>
              <p:ext uri="{D42A27DB-BD31-4B8C-83A1-F6EECF244321}">
                <p14:modId xmlns:p14="http://schemas.microsoft.com/office/powerpoint/2010/main" val="1118589915"/>
              </p:ext>
            </p:extLst>
          </p:nvPr>
        </p:nvGraphicFramePr>
        <p:xfrm>
          <a:off x="496888" y="1773617"/>
          <a:ext cx="8916986" cy="3599599"/>
        </p:xfrm>
        <a:graphic>
          <a:graphicData uri="http://schemas.openxmlformats.org/drawingml/2006/table">
            <a:tbl>
              <a:tblPr firstRow="1" bandRow="1">
                <a:tableStyleId>{21E4AEA4-8DFA-4A89-87EB-49C32662AFE0}</a:tableStyleId>
              </a:tblPr>
              <a:tblGrid>
                <a:gridCol w="849650">
                  <a:extLst>
                    <a:ext uri="{9D8B030D-6E8A-4147-A177-3AD203B41FA5}">
                      <a16:colId xmlns:a16="http://schemas.microsoft.com/office/drawing/2014/main" val="20000"/>
                    </a:ext>
                  </a:extLst>
                </a:gridCol>
                <a:gridCol w="2033472">
                  <a:extLst>
                    <a:ext uri="{9D8B030D-6E8A-4147-A177-3AD203B41FA5}">
                      <a16:colId xmlns:a16="http://schemas.microsoft.com/office/drawing/2014/main" val="20001"/>
                    </a:ext>
                  </a:extLst>
                </a:gridCol>
                <a:gridCol w="6033864">
                  <a:extLst>
                    <a:ext uri="{9D8B030D-6E8A-4147-A177-3AD203B41FA5}">
                      <a16:colId xmlns:a16="http://schemas.microsoft.com/office/drawing/2014/main" val="20002"/>
                    </a:ext>
                  </a:extLst>
                </a:gridCol>
              </a:tblGrid>
              <a:tr h="364400">
                <a:tc>
                  <a:txBody>
                    <a:bodyPr/>
                    <a:lstStyle/>
                    <a:p>
                      <a:endParaRPr kumimoji="1" lang="ja-JP" altLang="en-US" sz="1400" dirty="0"/>
                    </a:p>
                  </a:txBody>
                  <a:tcPr/>
                </a:tc>
                <a:tc>
                  <a:txBody>
                    <a:bodyPr/>
                    <a:lstStyle/>
                    <a:p>
                      <a:r>
                        <a:rPr kumimoji="1" lang="ja-JP" altLang="en-US" sz="1400" dirty="0"/>
                        <a:t>犯行解</a:t>
                      </a:r>
                    </a:p>
                  </a:txBody>
                  <a:tcPr/>
                </a:tc>
                <a:tc>
                  <a:txBody>
                    <a:bodyPr/>
                    <a:lstStyle/>
                    <a:p>
                      <a:r>
                        <a:rPr kumimoji="1" lang="ja-JP" altLang="en-US" sz="1400" dirty="0"/>
                        <a:t>犯行解を一意に特定する条件</a:t>
                      </a:r>
                    </a:p>
                  </a:txBody>
                  <a:tcPr/>
                </a:tc>
                <a:extLst>
                  <a:ext uri="{0D108BD9-81ED-4DB2-BD59-A6C34878D82A}">
                    <a16:rowId xmlns:a16="http://schemas.microsoft.com/office/drawing/2014/main" val="10000"/>
                  </a:ext>
                </a:extLst>
              </a:tr>
              <a:tr h="449260">
                <a:tc>
                  <a:txBody>
                    <a:bodyPr/>
                    <a:lstStyle/>
                    <a:p>
                      <a:r>
                        <a:rPr kumimoji="1" lang="ja-JP" altLang="en-US" sz="1400" dirty="0"/>
                        <a:t>本解</a:t>
                      </a:r>
                    </a:p>
                  </a:txBody>
                  <a:tcPr/>
                </a:tc>
                <a:tc>
                  <a:txBody>
                    <a:bodyPr/>
                    <a:lstStyle/>
                    <a:p>
                      <a:r>
                        <a:rPr lang="ja-JP" altLang="en-US" sz="1400" dirty="0"/>
                        <a:t>バークリは、卒中で死亡 </a:t>
                      </a:r>
                      <a:endParaRPr kumimoji="1" lang="ja-JP" altLang="en-US" sz="1400" dirty="0"/>
                    </a:p>
                  </a:txBody>
                  <a:tcPr/>
                </a:tc>
                <a:tc>
                  <a:txBody>
                    <a:bodyPr/>
                    <a:lstStyle/>
                    <a:p>
                      <a:r>
                        <a:rPr kumimoji="1" lang="ja-JP" altLang="en-US" sz="1400" dirty="0"/>
                        <a:t>・「犯行の凶器は棍棒」が否定され、卒中のみ。</a:t>
                      </a:r>
                      <a:endParaRPr kumimoji="1" lang="en-US" altLang="ja-JP" sz="1400" dirty="0"/>
                    </a:p>
                    <a:p>
                      <a:endParaRPr kumimoji="1" lang="en-US" altLang="ja-JP" sz="1400" dirty="0"/>
                    </a:p>
                  </a:txBody>
                  <a:tcPr/>
                </a:tc>
                <a:extLst>
                  <a:ext uri="{0D108BD9-81ED-4DB2-BD59-A6C34878D82A}">
                    <a16:rowId xmlns:a16="http://schemas.microsoft.com/office/drawing/2014/main" val="10001"/>
                  </a:ext>
                </a:extLst>
              </a:tr>
              <a:tr h="515852">
                <a:tc>
                  <a:txBody>
                    <a:bodyPr/>
                    <a:lstStyle/>
                    <a:p>
                      <a:r>
                        <a:rPr kumimoji="1" lang="ja-JP" altLang="en-US" sz="1400" dirty="0"/>
                        <a:t>別解①</a:t>
                      </a:r>
                    </a:p>
                  </a:txBody>
                  <a:tcPr/>
                </a:tc>
                <a:tc>
                  <a:txBody>
                    <a:bodyPr/>
                    <a:lstStyle/>
                    <a:p>
                      <a:r>
                        <a:rPr lang="ja-JP" altLang="en-US" sz="1400" dirty="0"/>
                        <a:t>ナンシー単独犯 </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・居間の鍵が開かず、かつ、窓が閉まっていたことの証明</a:t>
                      </a:r>
                      <a:endParaRPr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400" dirty="0"/>
                    </a:p>
                  </a:txBody>
                  <a:tcPr/>
                </a:tc>
                <a:extLst>
                  <a:ext uri="{0D108BD9-81ED-4DB2-BD59-A6C34878D82A}">
                    <a16:rowId xmlns:a16="http://schemas.microsoft.com/office/drawing/2014/main" val="10002"/>
                  </a:ext>
                </a:extLst>
              </a:tr>
              <a:tr h="620381">
                <a:tc>
                  <a:txBody>
                    <a:bodyPr/>
                    <a:lstStyle/>
                    <a:p>
                      <a:r>
                        <a:rPr kumimoji="1" lang="ja-JP" altLang="en-US" sz="1400" dirty="0"/>
                        <a:t>別解②</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ナンシーと“男”</a:t>
                      </a:r>
                      <a:endParaRPr lang="en-US" altLang="ja-JP" sz="1400" dirty="0"/>
                    </a:p>
                  </a:txBody>
                  <a:tcPr/>
                </a:tc>
                <a:tc>
                  <a:txBody>
                    <a:bodyPr/>
                    <a:lstStyle/>
                    <a:p>
                      <a:r>
                        <a:rPr kumimoji="1" lang="ja-JP" altLang="en-US" sz="1400" dirty="0"/>
                        <a:t>・コックたち</a:t>
                      </a:r>
                      <a:r>
                        <a:rPr kumimoji="1" lang="en-US" altLang="ja-JP" sz="1400" dirty="0"/>
                        <a:t>3</a:t>
                      </a:r>
                      <a:r>
                        <a:rPr kumimoji="1" lang="ja-JP" altLang="en-US" sz="1400" dirty="0"/>
                        <a:t>人の発言に関わらず、居間の鍵が開かないこと</a:t>
                      </a:r>
                      <a:endParaRPr kumimoji="1" lang="en-US" altLang="ja-JP" sz="1400" dirty="0"/>
                    </a:p>
                    <a:p>
                      <a:r>
                        <a:rPr kumimoji="1" lang="ja-JP" altLang="en-US" sz="1400" dirty="0"/>
                        <a:t>・窓が開いていたことの証明</a:t>
                      </a:r>
                    </a:p>
                  </a:txBody>
                  <a:tcPr/>
                </a:tc>
                <a:extLst>
                  <a:ext uri="{0D108BD9-81ED-4DB2-BD59-A6C34878D82A}">
                    <a16:rowId xmlns:a16="http://schemas.microsoft.com/office/drawing/2014/main" val="10003"/>
                  </a:ext>
                </a:extLst>
              </a:tr>
              <a:tr h="649964">
                <a:tc>
                  <a:txBody>
                    <a:bodyPr/>
                    <a:lstStyle/>
                    <a:p>
                      <a:r>
                        <a:rPr kumimoji="1" lang="ja-JP" altLang="en-US" sz="1400" dirty="0"/>
                        <a:t>別解③</a:t>
                      </a:r>
                    </a:p>
                  </a:txBody>
                  <a:tcPr/>
                </a:tc>
                <a:tc>
                  <a:txBody>
                    <a:bodyPr/>
                    <a:lstStyle/>
                    <a:p>
                      <a:r>
                        <a:rPr lang="ja-JP" altLang="en-US" sz="1400" dirty="0"/>
                        <a:t>“男”の単独犯</a:t>
                      </a:r>
                      <a:endParaRPr lang="en-US" altLang="ja-JP"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・窓が開いていたことの証明</a:t>
                      </a:r>
                      <a:endParaRPr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・ナンシーの気絶が嘘でないことの証明</a:t>
                      </a:r>
                    </a:p>
                  </a:txBody>
                  <a:tcPr/>
                </a:tc>
                <a:extLst>
                  <a:ext uri="{0D108BD9-81ED-4DB2-BD59-A6C34878D82A}">
                    <a16:rowId xmlns:a16="http://schemas.microsoft.com/office/drawing/2014/main" val="10004"/>
                  </a:ext>
                </a:extLst>
              </a:tr>
              <a:tr h="928534">
                <a:tc>
                  <a:txBody>
                    <a:bodyPr/>
                    <a:lstStyle/>
                    <a:p>
                      <a:r>
                        <a:rPr kumimoji="1" lang="ja-JP" altLang="en-US" sz="1400" dirty="0"/>
                        <a:t>別解④</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コック、召使い、御者が犯人</a:t>
                      </a:r>
                      <a:endParaRPr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・ナンシーの気絶が嘘でないことの証明</a:t>
                      </a:r>
                      <a:endParaRPr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・御者、召使い、コックが凶器の棍棒を知っていたこと</a:t>
                      </a:r>
                      <a:endParaRPr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　または、居間の鍵がかかっていたが嘘であることの証明</a:t>
                      </a:r>
                    </a:p>
                  </a:txBody>
                  <a:tcPr/>
                </a:tc>
                <a:extLst>
                  <a:ext uri="{0D108BD9-81ED-4DB2-BD59-A6C34878D82A}">
                    <a16:rowId xmlns:a16="http://schemas.microsoft.com/office/drawing/2014/main" val="10005"/>
                  </a:ext>
                </a:extLst>
              </a:tr>
            </a:tbl>
          </a:graphicData>
        </a:graphic>
      </p:graphicFrame>
      <p:sp>
        <p:nvSpPr>
          <p:cNvPr id="7" name="テキスト プレースホルダー 6">
            <a:extLst>
              <a:ext uri="{FF2B5EF4-FFF2-40B4-BE49-F238E27FC236}">
                <a16:creationId xmlns:a16="http://schemas.microsoft.com/office/drawing/2014/main" id="{44725F1E-4141-44E2-9387-43C4FA8287A2}"/>
              </a:ext>
            </a:extLst>
          </p:cNvPr>
          <p:cNvSpPr>
            <a:spLocks noGrp="1"/>
          </p:cNvSpPr>
          <p:nvPr>
            <p:ph type="body" sz="quarter" idx="10"/>
          </p:nvPr>
        </p:nvSpPr>
        <p:spPr/>
        <p:txBody>
          <a:bodyPr/>
          <a:lstStyle/>
          <a:p>
            <a:r>
              <a:rPr lang="ja-JP" altLang="en-US" dirty="0"/>
              <a:t>背中の曲がった男</a:t>
            </a:r>
          </a:p>
        </p:txBody>
      </p:sp>
      <p:sp>
        <p:nvSpPr>
          <p:cNvPr id="3" name="タイトル 2"/>
          <p:cNvSpPr>
            <a:spLocks noGrp="1"/>
          </p:cNvSpPr>
          <p:nvPr>
            <p:ph type="title"/>
          </p:nvPr>
        </p:nvSpPr>
        <p:spPr/>
        <p:txBody>
          <a:bodyPr>
            <a:normAutofit/>
          </a:bodyPr>
          <a:lstStyle/>
          <a:p>
            <a:r>
              <a:rPr lang="ja-JP" altLang="en-US" sz="2000" dirty="0"/>
              <a:t>犯行解を一意に特定する条件 </a:t>
            </a:r>
            <a:endParaRPr kumimoji="1" lang="ja-JP" altLang="en-US" sz="2000" dirty="0"/>
          </a:p>
        </p:txBody>
      </p:sp>
      <p:sp>
        <p:nvSpPr>
          <p:cNvPr id="6" name="正方形/長方形 5"/>
          <p:cNvSpPr/>
          <p:nvPr/>
        </p:nvSpPr>
        <p:spPr>
          <a:xfrm>
            <a:off x="364593" y="1093815"/>
            <a:ext cx="9176813" cy="584775"/>
          </a:xfrm>
          <a:prstGeom prst="rect">
            <a:avLst/>
          </a:prstGeom>
        </p:spPr>
        <p:txBody>
          <a:bodyPr wrap="square">
            <a:spAutoFit/>
          </a:bodyPr>
          <a:lstStyle/>
          <a:p>
            <a:pPr marL="285750" indent="-285750">
              <a:buFont typeface="Wingdings" panose="05000000000000000000" pitchFamily="2" charset="2"/>
              <a:buChar char="n"/>
            </a:pPr>
            <a:r>
              <a:rPr lang="ja-JP" altLang="en-US" sz="1600" dirty="0"/>
              <a:t>嘘つき問題を含む充足可能性からは、</a:t>
            </a:r>
            <a:r>
              <a:rPr lang="en-US" altLang="ja-JP" sz="1600" dirty="0"/>
              <a:t>5</a:t>
            </a:r>
            <a:r>
              <a:rPr lang="ja-JP" altLang="en-US" sz="1600" dirty="0" err="1"/>
              <a:t>つの</a:t>
            </a:r>
            <a:r>
              <a:rPr lang="ja-JP" altLang="en-US" sz="1600" dirty="0"/>
              <a:t>犯行解が提示される。</a:t>
            </a:r>
            <a:endParaRPr lang="en-US" altLang="ja-JP" sz="1600" dirty="0"/>
          </a:p>
          <a:p>
            <a:pPr marL="285750" indent="-285750">
              <a:buFont typeface="Wingdings" panose="05000000000000000000" pitchFamily="2" charset="2"/>
              <a:buChar char="n"/>
            </a:pPr>
            <a:r>
              <a:rPr lang="en-US" altLang="ja-JP" sz="1600" dirty="0"/>
              <a:t>ASP</a:t>
            </a:r>
            <a:r>
              <a:rPr lang="ja-JP" altLang="en-US" sz="1600" dirty="0"/>
              <a:t>上で次の条件を入れると、各解が一意になる。</a:t>
            </a:r>
            <a:endParaRPr lang="en-US" altLang="ja-JP" sz="1600" dirty="0"/>
          </a:p>
        </p:txBody>
      </p:sp>
      <p:sp>
        <p:nvSpPr>
          <p:cNvPr id="8" name="正方形/長方形 7"/>
          <p:cNvSpPr/>
          <p:nvPr/>
        </p:nvSpPr>
        <p:spPr>
          <a:xfrm>
            <a:off x="1118612" y="5618197"/>
            <a:ext cx="7668775" cy="830997"/>
          </a:xfrm>
          <a:prstGeom prst="rect">
            <a:avLst/>
          </a:prstGeom>
        </p:spPr>
        <p:txBody>
          <a:bodyPr wrap="square">
            <a:spAutoFit/>
          </a:bodyPr>
          <a:lstStyle/>
          <a:p>
            <a:r>
              <a:rPr lang="ja-JP" altLang="en-US" sz="1600" dirty="0"/>
              <a:t>シャーロック短編では、犯人が自白か死亡などで、解決していることが多い。</a:t>
            </a:r>
            <a:endParaRPr lang="en-US" altLang="ja-JP" sz="1600" dirty="0"/>
          </a:p>
          <a:p>
            <a:endParaRPr lang="en-US" altLang="ja-JP" sz="1600" dirty="0"/>
          </a:p>
          <a:p>
            <a:r>
              <a:rPr lang="ja-JP" altLang="en-US" sz="1600" dirty="0"/>
              <a:t>犯行解を一意に特定するため、各条件がホームズが証明すべきことだと言える。</a:t>
            </a:r>
            <a:endParaRPr lang="en-US" altLang="ja-JP" sz="1600" dirty="0"/>
          </a:p>
        </p:txBody>
      </p:sp>
      <p:sp>
        <p:nvSpPr>
          <p:cNvPr id="2" name="正方形/長方形 1"/>
          <p:cNvSpPr/>
          <p:nvPr/>
        </p:nvSpPr>
        <p:spPr>
          <a:xfrm>
            <a:off x="3368824" y="4437112"/>
            <a:ext cx="6048226" cy="929035"/>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0182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899FB41-488E-4318-8BF5-A2C246AAEBB5}"/>
              </a:ext>
            </a:extLst>
          </p:cNvPr>
          <p:cNvSpPr>
            <a:spLocks noGrp="1"/>
          </p:cNvSpPr>
          <p:nvPr>
            <p:ph sz="half" idx="11"/>
          </p:nvPr>
        </p:nvSpPr>
        <p:spPr/>
        <p:txBody>
          <a:bodyPr/>
          <a:lstStyle/>
          <a:p>
            <a:r>
              <a:rPr lang="ja-JP" altLang="en-US" dirty="0"/>
              <a:t>ナレッジグラフ推論チャレンジ第</a:t>
            </a:r>
            <a:r>
              <a:rPr lang="en-US" altLang="ja-JP" dirty="0"/>
              <a:t>1</a:t>
            </a:r>
            <a:r>
              <a:rPr lang="ja-JP" altLang="en-US" dirty="0"/>
              <a:t>回、第</a:t>
            </a:r>
            <a:r>
              <a:rPr lang="en-US" altLang="ja-JP" dirty="0"/>
              <a:t>2</a:t>
            </a:r>
            <a:r>
              <a:rPr lang="ja-JP" altLang="en-US" dirty="0"/>
              <a:t>回に出場。</a:t>
            </a:r>
            <a:endParaRPr lang="en-US" altLang="ja-JP" dirty="0"/>
          </a:p>
          <a:p>
            <a:pPr lvl="1"/>
            <a:r>
              <a:rPr lang="en-US" altLang="ja-JP" dirty="0"/>
              <a:t>2018</a:t>
            </a:r>
            <a:r>
              <a:rPr lang="ja-JP" altLang="en-US" dirty="0"/>
              <a:t>年度＆</a:t>
            </a:r>
            <a:r>
              <a:rPr lang="en-US" altLang="ja-JP" dirty="0"/>
              <a:t>2019</a:t>
            </a:r>
            <a:r>
              <a:rPr lang="ja-JP" altLang="en-US" dirty="0"/>
              <a:t>年度最優秀賞</a:t>
            </a:r>
            <a:endParaRPr lang="en-US" altLang="ja-JP" dirty="0"/>
          </a:p>
          <a:p>
            <a:endParaRPr lang="en-US" altLang="ja-JP" dirty="0"/>
          </a:p>
          <a:p>
            <a:r>
              <a:rPr lang="ja-JP" altLang="en-US" b="1" dirty="0">
                <a:solidFill>
                  <a:schemeClr val="accent3"/>
                </a:solidFill>
              </a:rPr>
              <a:t>述語論理を使った</a:t>
            </a:r>
            <a:r>
              <a:rPr lang="en-US" altLang="ja-JP" b="1" dirty="0">
                <a:solidFill>
                  <a:schemeClr val="accent3"/>
                </a:solidFill>
              </a:rPr>
              <a:t>SAT</a:t>
            </a:r>
            <a:r>
              <a:rPr lang="ja-JP" altLang="en-US" b="1" dirty="0">
                <a:solidFill>
                  <a:schemeClr val="accent3"/>
                </a:solidFill>
              </a:rPr>
              <a:t>問題</a:t>
            </a:r>
            <a:r>
              <a:rPr lang="ja-JP" altLang="en-US" dirty="0"/>
              <a:t>で、推理を行う枠組みを提案。</a:t>
            </a:r>
            <a:endParaRPr lang="en-US" altLang="ja-JP" dirty="0"/>
          </a:p>
          <a:p>
            <a:pPr lvl="1"/>
            <a:r>
              <a:rPr lang="ja-JP" altLang="en-US" dirty="0"/>
              <a:t>述語論理による状況や証言の記述を行うことで、推理・推論のプロセスが明瞭。</a:t>
            </a:r>
            <a:endParaRPr lang="en-US" altLang="ja-JP" dirty="0"/>
          </a:p>
          <a:p>
            <a:endParaRPr lang="en-US" altLang="ja-JP" dirty="0"/>
          </a:p>
          <a:p>
            <a:r>
              <a:rPr lang="ja-JP" altLang="en-US" dirty="0"/>
              <a:t>論理的に導くことの納得性や説得性という点で推論チャレンジと相性の良い技術と期待。</a:t>
            </a:r>
            <a:endParaRPr lang="en-US" altLang="ja-JP" dirty="0"/>
          </a:p>
          <a:p>
            <a:pPr marL="266700" lvl="1" indent="0">
              <a:buNone/>
            </a:pPr>
            <a:r>
              <a:rPr lang="ja-JP" altLang="en-US" u="sng" dirty="0"/>
              <a:t>推理のプロセスで以下のような状況に使えた</a:t>
            </a:r>
            <a:endParaRPr lang="en-US" altLang="ja-JP" u="sng" dirty="0"/>
          </a:p>
          <a:p>
            <a:pPr lvl="1"/>
            <a:r>
              <a:rPr lang="ja-JP" altLang="en-US" dirty="0"/>
              <a:t>成立可能な状況の列挙</a:t>
            </a:r>
            <a:endParaRPr lang="en-US" altLang="ja-JP" dirty="0"/>
          </a:p>
          <a:p>
            <a:pPr lvl="1"/>
            <a:r>
              <a:rPr lang="ja-JP" altLang="en-US" dirty="0"/>
              <a:t>矛盾を生んでいる条件（うその証言）の検出</a:t>
            </a:r>
            <a:endParaRPr lang="en-US" altLang="ja-JP" dirty="0"/>
          </a:p>
          <a:p>
            <a:pPr lvl="1"/>
            <a:r>
              <a:rPr lang="ja-JP" altLang="en-US" dirty="0"/>
              <a:t>うそを検証するための条件の抽出</a:t>
            </a:r>
            <a:endParaRPr lang="en-US" altLang="ja-JP" dirty="0"/>
          </a:p>
        </p:txBody>
      </p:sp>
      <p:sp>
        <p:nvSpPr>
          <p:cNvPr id="3" name="テキスト プレースホルダー 2">
            <a:extLst>
              <a:ext uri="{FF2B5EF4-FFF2-40B4-BE49-F238E27FC236}">
                <a16:creationId xmlns:a16="http://schemas.microsoft.com/office/drawing/2014/main" id="{6BE6BBE3-03BD-49E9-B645-B1D4C2C74DAC}"/>
              </a:ext>
            </a:extLst>
          </p:cNvPr>
          <p:cNvSpPr>
            <a:spLocks noGrp="1"/>
          </p:cNvSpPr>
          <p:nvPr>
            <p:ph type="body" sz="quarter" idx="10"/>
          </p:nvPr>
        </p:nvSpPr>
        <p:spPr/>
        <p:txBody>
          <a:bodyPr/>
          <a:lstStyle/>
          <a:p>
            <a:endParaRPr kumimoji="1" lang="ja-JP" altLang="en-US"/>
          </a:p>
        </p:txBody>
      </p:sp>
      <p:sp>
        <p:nvSpPr>
          <p:cNvPr id="4" name="タイトル 3">
            <a:extLst>
              <a:ext uri="{FF2B5EF4-FFF2-40B4-BE49-F238E27FC236}">
                <a16:creationId xmlns:a16="http://schemas.microsoft.com/office/drawing/2014/main" id="{2A4A3D65-E2C7-4B50-A93D-0C04E47D249F}"/>
              </a:ext>
            </a:extLst>
          </p:cNvPr>
          <p:cNvSpPr>
            <a:spLocks noGrp="1"/>
          </p:cNvSpPr>
          <p:nvPr>
            <p:ph type="title"/>
          </p:nvPr>
        </p:nvSpPr>
        <p:spPr/>
        <p:txBody>
          <a:bodyPr>
            <a:normAutofit fontScale="90000"/>
          </a:bodyPr>
          <a:lstStyle/>
          <a:p>
            <a:r>
              <a:rPr lang="ja-JP" altLang="en-US" sz="2400" dirty="0"/>
              <a:t>推論チャレンジでの取り組み</a:t>
            </a:r>
            <a:endParaRPr kumimoji="1" lang="ja-JP" altLang="en-US" dirty="0"/>
          </a:p>
        </p:txBody>
      </p:sp>
    </p:spTree>
    <p:extLst>
      <p:ext uri="{BB962C8B-B14F-4D97-AF65-F5344CB8AC3E}">
        <p14:creationId xmlns:p14="http://schemas.microsoft.com/office/powerpoint/2010/main" val="335953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00C4AFE-D809-4BC9-A198-1795ED8F5929}"/>
              </a:ext>
            </a:extLst>
          </p:cNvPr>
          <p:cNvSpPr>
            <a:spLocks noGrp="1"/>
          </p:cNvSpPr>
          <p:nvPr>
            <p:ph sz="half" idx="11"/>
          </p:nvPr>
        </p:nvSpPr>
        <p:spPr/>
        <p:txBody>
          <a:bodyPr/>
          <a:lstStyle/>
          <a:p>
            <a:endParaRPr lang="en-US" altLang="ja-JP" dirty="0"/>
          </a:p>
          <a:p>
            <a:r>
              <a:rPr lang="ja-JP" altLang="en-US" dirty="0"/>
              <a:t>推理のフレームワークを数理手法で表した。</a:t>
            </a:r>
            <a:endParaRPr lang="en-US" altLang="ja-JP" dirty="0"/>
          </a:p>
          <a:p>
            <a:pPr lvl="1"/>
            <a:r>
              <a:rPr lang="en-US" altLang="ja-JP" dirty="0">
                <a:cs typeface="Meiryo UI" panose="020B0604030504040204" pitchFamily="50" charset="-128"/>
              </a:rPr>
              <a:t>BERT</a:t>
            </a:r>
            <a:r>
              <a:rPr lang="ja-JP" altLang="en-US" dirty="0">
                <a:cs typeface="Meiryo UI" panose="020B0604030504040204" pitchFamily="50" charset="-128"/>
              </a:rPr>
              <a:t>、仮説推論、充足可能問題をフレームワークの要素技術として利用し課題を解いた。</a:t>
            </a:r>
            <a:endParaRPr lang="en-US" altLang="ja-JP" dirty="0"/>
          </a:p>
          <a:p>
            <a:pPr lvl="1"/>
            <a:r>
              <a:rPr lang="ja-JP" altLang="en-US" dirty="0">
                <a:cs typeface="Meiryo UI" panose="020B0604030504040204" pitchFamily="50" charset="-128"/>
              </a:rPr>
              <a:t>述語論理式によるルールベースの手法に加えて、深層学習ベースの手法も取り入れた。</a:t>
            </a:r>
            <a:endParaRPr lang="en-US" altLang="ja-JP" dirty="0">
              <a:cs typeface="Meiryo UI" panose="020B0604030504040204" pitchFamily="50" charset="-128"/>
            </a:endParaRPr>
          </a:p>
          <a:p>
            <a:pPr lvl="1"/>
            <a:r>
              <a:rPr lang="en-US" altLang="ja-JP" dirty="0"/>
              <a:t>3</a:t>
            </a:r>
            <a:r>
              <a:rPr lang="ja-JP" altLang="en-US" dirty="0" err="1"/>
              <a:t>つの</a:t>
            </a:r>
            <a:r>
              <a:rPr lang="ja-JP" altLang="en-US" dirty="0"/>
              <a:t>殺人事件において、共通の外部知識が使えることを示した。</a:t>
            </a:r>
            <a:endParaRPr lang="en-US" altLang="ja-JP" dirty="0"/>
          </a:p>
          <a:p>
            <a:pPr lvl="1"/>
            <a:r>
              <a:rPr lang="ja-JP" altLang="en-US" dirty="0"/>
              <a:t>犯人の特定を充足可能問題として解くことで、</a:t>
            </a:r>
            <a:r>
              <a:rPr lang="ja-JP" altLang="en-US" b="1" dirty="0">
                <a:solidFill>
                  <a:schemeClr val="accent3"/>
                </a:solidFill>
              </a:rPr>
              <a:t>空間構造、人物位置関係、イベント時間順序など、小説に明記されていないが、必要な外部知識を具体的に示した</a:t>
            </a:r>
            <a:r>
              <a:rPr lang="ja-JP" altLang="en-US" dirty="0"/>
              <a:t>。</a:t>
            </a:r>
            <a:endParaRPr lang="en-US" altLang="ja-JP" dirty="0"/>
          </a:p>
          <a:p>
            <a:pPr marL="0" indent="0">
              <a:buNone/>
            </a:pPr>
            <a:endParaRPr lang="en-US" altLang="ja-JP" dirty="0"/>
          </a:p>
          <a:p>
            <a:r>
              <a:rPr lang="ja-JP" altLang="en-US" dirty="0"/>
              <a:t>課題と今後の展望</a:t>
            </a:r>
            <a:endParaRPr lang="en-US" altLang="ja-JP" dirty="0"/>
          </a:p>
          <a:p>
            <a:pPr lvl="1"/>
            <a:r>
              <a:rPr lang="ja-JP" altLang="en-US" dirty="0"/>
              <a:t>人間の推理には多くの外部知識を使うが、その知識が膨大で書ききれないことが、</a:t>
            </a:r>
            <a:r>
              <a:rPr lang="en-US" altLang="ja-JP" dirty="0"/>
              <a:t>AI</a:t>
            </a:r>
            <a:r>
              <a:rPr lang="ja-JP" altLang="en-US" dirty="0"/>
              <a:t>の課題であった。</a:t>
            </a:r>
            <a:endParaRPr lang="en-US" altLang="ja-JP" dirty="0"/>
          </a:p>
          <a:p>
            <a:pPr lvl="1"/>
            <a:r>
              <a:rPr lang="ja-JP" altLang="en-US" dirty="0"/>
              <a:t>小説に明記されていない情報・条件を導けるか。</a:t>
            </a:r>
            <a:endParaRPr lang="en-US" altLang="ja-JP" dirty="0"/>
          </a:p>
          <a:p>
            <a:pPr lvl="2"/>
            <a:r>
              <a:rPr lang="ja-JP" altLang="en-US" dirty="0"/>
              <a:t>たとえば、間取り図から部屋間の移動に関する条件の抽出</a:t>
            </a:r>
            <a:endParaRPr lang="en-US" altLang="ja-JP" dirty="0"/>
          </a:p>
          <a:p>
            <a:pPr lvl="2"/>
            <a:r>
              <a:rPr lang="ja-JP" altLang="en-US" dirty="0"/>
              <a:t>シミュレーションと深層学習の組み合わせにより、推論に必要な外部知識の獲得が課題。</a:t>
            </a:r>
            <a:endParaRPr lang="en-US" altLang="ja-JP" dirty="0"/>
          </a:p>
          <a:p>
            <a:pPr marL="266700" lvl="1" indent="0">
              <a:buNone/>
            </a:pPr>
            <a:endParaRPr lang="en-US" altLang="ja-JP" dirty="0"/>
          </a:p>
          <a:p>
            <a:pPr lvl="1"/>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7CB0E1E2-B785-4AE9-A94C-6B012C01CF0E}"/>
              </a:ext>
            </a:extLst>
          </p:cNvPr>
          <p:cNvSpPr>
            <a:spLocks noGrp="1"/>
          </p:cNvSpPr>
          <p:nvPr>
            <p:ph type="body" sz="quarter" idx="10"/>
          </p:nvPr>
        </p:nvSpPr>
        <p:spPr/>
        <p:txBody>
          <a:bodyPr/>
          <a:lstStyle/>
          <a:p>
            <a:endParaRPr kumimoji="1" lang="ja-JP" altLang="en-US"/>
          </a:p>
        </p:txBody>
      </p:sp>
      <p:sp>
        <p:nvSpPr>
          <p:cNvPr id="4" name="タイトル 3">
            <a:extLst>
              <a:ext uri="{FF2B5EF4-FFF2-40B4-BE49-F238E27FC236}">
                <a16:creationId xmlns:a16="http://schemas.microsoft.com/office/drawing/2014/main" id="{FC6ECCF5-11A0-4170-A197-A94B4E017985}"/>
              </a:ext>
            </a:extLst>
          </p:cNvPr>
          <p:cNvSpPr>
            <a:spLocks noGrp="1"/>
          </p:cNvSpPr>
          <p:nvPr>
            <p:ph type="title"/>
          </p:nvPr>
        </p:nvSpPr>
        <p:spPr/>
        <p:txBody>
          <a:bodyPr>
            <a:normAutofit/>
          </a:bodyPr>
          <a:lstStyle/>
          <a:p>
            <a:r>
              <a:rPr lang="ja-JP" altLang="en-US" dirty="0"/>
              <a:t>まとめ</a:t>
            </a:r>
            <a:endParaRPr kumimoji="1" lang="ja-JP" altLang="en-US" dirty="0"/>
          </a:p>
        </p:txBody>
      </p:sp>
    </p:spTree>
    <p:extLst>
      <p:ext uri="{BB962C8B-B14F-4D97-AF65-F5344CB8AC3E}">
        <p14:creationId xmlns:p14="http://schemas.microsoft.com/office/powerpoint/2010/main" val="3665083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704975" y="2967037"/>
            <a:ext cx="6496050" cy="923925"/>
          </a:xfrm>
          <a:prstGeom prst="rect">
            <a:avLst/>
          </a:prstGeom>
        </p:spPr>
      </p:pic>
    </p:spTree>
    <p:extLst>
      <p:ext uri="{BB962C8B-B14F-4D97-AF65-F5344CB8AC3E}">
        <p14:creationId xmlns:p14="http://schemas.microsoft.com/office/powerpoint/2010/main" val="2430539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39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899FB41-488E-4318-8BF5-A2C246AAEBB5}"/>
              </a:ext>
            </a:extLst>
          </p:cNvPr>
          <p:cNvSpPr>
            <a:spLocks noGrp="1"/>
          </p:cNvSpPr>
          <p:nvPr>
            <p:ph sz="half" idx="11"/>
          </p:nvPr>
        </p:nvSpPr>
        <p:spPr/>
        <p:txBody>
          <a:bodyPr/>
          <a:lstStyle/>
          <a:p>
            <a:r>
              <a:rPr lang="ja-JP" altLang="en-US" dirty="0"/>
              <a:t>第１回ナレッジグラフ推論チャレンジ（</a:t>
            </a:r>
            <a:r>
              <a:rPr lang="en-US" altLang="ja-JP" dirty="0"/>
              <a:t>2018</a:t>
            </a:r>
            <a:r>
              <a:rPr lang="ja-JP" altLang="en-US" dirty="0"/>
              <a:t>）</a:t>
            </a:r>
            <a:endParaRPr lang="en-US" altLang="ja-JP" dirty="0"/>
          </a:p>
          <a:p>
            <a:pPr lvl="1"/>
            <a:r>
              <a:rPr lang="en-US" altLang="ja-JP" dirty="0"/>
              <a:t>Alloy</a:t>
            </a:r>
            <a:r>
              <a:rPr lang="ja-JP" altLang="en-US" dirty="0"/>
              <a:t>を利用した述語論理式による</a:t>
            </a:r>
            <a:r>
              <a:rPr lang="en-US" altLang="ja-JP" dirty="0"/>
              <a:t>SAT</a:t>
            </a:r>
            <a:r>
              <a:rPr lang="ja-JP" altLang="en-US" dirty="0"/>
              <a:t>問題の解法</a:t>
            </a:r>
            <a:endParaRPr lang="en-US" altLang="ja-JP" dirty="0"/>
          </a:p>
          <a:p>
            <a:pPr lvl="1"/>
            <a:r>
              <a:rPr lang="ja-JP" altLang="en-US" b="1" dirty="0">
                <a:solidFill>
                  <a:schemeClr val="accent3"/>
                </a:solidFill>
              </a:rPr>
              <a:t>小説のメインストーリーとは異なる結論が可能</a:t>
            </a:r>
            <a:r>
              <a:rPr lang="ja-JP" altLang="en-US" dirty="0"/>
              <a:t>であることを示唆。</a:t>
            </a:r>
            <a:endParaRPr lang="en-US" altLang="ja-JP" dirty="0"/>
          </a:p>
          <a:p>
            <a:pPr lvl="2"/>
            <a:r>
              <a:rPr lang="ja-JP" altLang="en-US" dirty="0"/>
              <a:t>ヘレンが共犯であることを否定できない</a:t>
            </a:r>
            <a:endParaRPr lang="en-US" altLang="ja-JP" dirty="0"/>
          </a:p>
          <a:p>
            <a:pPr lvl="1"/>
            <a:r>
              <a:rPr lang="ja-JP" altLang="en-US" dirty="0"/>
              <a:t>解けたことよりも課題が多く残った結果</a:t>
            </a:r>
            <a:endParaRPr lang="en-US" altLang="ja-JP" dirty="0"/>
          </a:p>
          <a:p>
            <a:pPr lvl="2"/>
            <a:r>
              <a:rPr lang="ja-JP" altLang="en-US" dirty="0"/>
              <a:t>小説の情報を論理式に変換するのが大変</a:t>
            </a:r>
            <a:r>
              <a:rPr lang="en-US" altLang="ja-JP" dirty="0"/>
              <a:t>…</a:t>
            </a:r>
            <a:r>
              <a:rPr lang="ja-JP" altLang="en-US" dirty="0"/>
              <a:t>。</a:t>
            </a:r>
            <a:endParaRPr lang="en-US" altLang="ja-JP" dirty="0"/>
          </a:p>
          <a:p>
            <a:pPr lvl="2"/>
            <a:r>
              <a:rPr lang="ja-JP" altLang="en-US" dirty="0"/>
              <a:t>証言を全部「真」として扱っていいか。</a:t>
            </a:r>
            <a:endParaRPr lang="en-US" altLang="ja-JP" dirty="0"/>
          </a:p>
          <a:p>
            <a:pPr lvl="1"/>
            <a:endParaRPr lang="en-US" altLang="ja-JP" dirty="0"/>
          </a:p>
          <a:p>
            <a:endParaRPr lang="en-US" altLang="ja-JP" dirty="0"/>
          </a:p>
          <a:p>
            <a:r>
              <a:rPr lang="ja-JP" altLang="en-US" dirty="0"/>
              <a:t>第２回ナレッジグラフ推論チャレンジ（</a:t>
            </a:r>
            <a:r>
              <a:rPr lang="en-US" altLang="ja-JP" dirty="0"/>
              <a:t>2019</a:t>
            </a:r>
            <a:r>
              <a:rPr lang="ja-JP" altLang="en-US" dirty="0"/>
              <a:t>）</a:t>
            </a:r>
            <a:endParaRPr lang="en-US" altLang="ja-JP" dirty="0"/>
          </a:p>
          <a:p>
            <a:pPr lvl="1"/>
            <a:r>
              <a:rPr lang="ja-JP" altLang="en-US" b="1" dirty="0">
                <a:solidFill>
                  <a:schemeClr val="accent3"/>
                </a:solidFill>
              </a:rPr>
              <a:t>推理を行うときの思考プロセスをフレームワーク化</a:t>
            </a:r>
            <a:endParaRPr lang="en-US" altLang="ja-JP" b="1" dirty="0">
              <a:solidFill>
                <a:schemeClr val="accent3"/>
              </a:solidFill>
            </a:endParaRPr>
          </a:p>
          <a:p>
            <a:pPr lvl="2"/>
            <a:r>
              <a:rPr lang="en-US" altLang="ja-JP" dirty="0"/>
              <a:t>BERT</a:t>
            </a:r>
            <a:r>
              <a:rPr lang="ja-JP" altLang="en-US" dirty="0"/>
              <a:t>を利用した情報抽出</a:t>
            </a:r>
            <a:endParaRPr lang="en-US" altLang="ja-JP" dirty="0"/>
          </a:p>
          <a:p>
            <a:pPr lvl="2"/>
            <a:r>
              <a:rPr lang="en-US" altLang="ja-JP" dirty="0" err="1"/>
              <a:t>OpenDavid</a:t>
            </a:r>
            <a:r>
              <a:rPr lang="ja-JP" altLang="en-US" dirty="0"/>
              <a:t>による仮説推論</a:t>
            </a:r>
            <a:endParaRPr lang="en-US" altLang="ja-JP" dirty="0"/>
          </a:p>
          <a:p>
            <a:pPr lvl="2"/>
            <a:r>
              <a:rPr lang="en-US" altLang="ja-JP" dirty="0" err="1"/>
              <a:t>Clingo</a:t>
            </a:r>
            <a:r>
              <a:rPr lang="ja-JP" altLang="en-US" dirty="0"/>
              <a:t>を利用した述語論理式による</a:t>
            </a:r>
            <a:r>
              <a:rPr lang="en-US" altLang="ja-JP" dirty="0"/>
              <a:t>SAT</a:t>
            </a:r>
            <a:r>
              <a:rPr lang="ja-JP" altLang="en-US" dirty="0"/>
              <a:t>問題の解法</a:t>
            </a:r>
            <a:endParaRPr lang="en-US" altLang="ja-JP" dirty="0"/>
          </a:p>
          <a:p>
            <a:pPr lvl="1"/>
            <a:r>
              <a:rPr lang="ja-JP" altLang="en-US" dirty="0"/>
              <a:t>証言の真偽の取り扱い、情報の不完全さを補うための追加情報の必要性などを提示した。</a:t>
            </a:r>
            <a:endParaRPr lang="en-US" altLang="ja-JP" dirty="0"/>
          </a:p>
          <a:p>
            <a:pPr lvl="2"/>
            <a:r>
              <a:rPr lang="ja-JP" altLang="en-US" dirty="0"/>
              <a:t>昨年の残った課題を解決することを</a:t>
            </a:r>
            <a:r>
              <a:rPr lang="en-US" altLang="ja-JP" dirty="0"/>
              <a:t>NRI</a:t>
            </a:r>
            <a:r>
              <a:rPr lang="ja-JP" altLang="en-US" dirty="0"/>
              <a:t>チームの自主課題として設定</a:t>
            </a:r>
            <a:endParaRPr lang="en-US" altLang="ja-JP" dirty="0"/>
          </a:p>
        </p:txBody>
      </p:sp>
      <p:sp>
        <p:nvSpPr>
          <p:cNvPr id="3" name="テキスト プレースホルダー 2">
            <a:extLst>
              <a:ext uri="{FF2B5EF4-FFF2-40B4-BE49-F238E27FC236}">
                <a16:creationId xmlns:a16="http://schemas.microsoft.com/office/drawing/2014/main" id="{6BE6BBE3-03BD-49E9-B645-B1D4C2C74DAC}"/>
              </a:ext>
            </a:extLst>
          </p:cNvPr>
          <p:cNvSpPr>
            <a:spLocks noGrp="1"/>
          </p:cNvSpPr>
          <p:nvPr>
            <p:ph type="body" sz="quarter" idx="10"/>
          </p:nvPr>
        </p:nvSpPr>
        <p:spPr/>
        <p:txBody>
          <a:bodyPr/>
          <a:lstStyle/>
          <a:p>
            <a:endParaRPr kumimoji="1" lang="ja-JP" altLang="en-US"/>
          </a:p>
        </p:txBody>
      </p:sp>
      <p:sp>
        <p:nvSpPr>
          <p:cNvPr id="4" name="タイトル 3">
            <a:extLst>
              <a:ext uri="{FF2B5EF4-FFF2-40B4-BE49-F238E27FC236}">
                <a16:creationId xmlns:a16="http://schemas.microsoft.com/office/drawing/2014/main" id="{2A4A3D65-E2C7-4B50-A93D-0C04E47D249F}"/>
              </a:ext>
            </a:extLst>
          </p:cNvPr>
          <p:cNvSpPr>
            <a:spLocks noGrp="1"/>
          </p:cNvSpPr>
          <p:nvPr>
            <p:ph type="title"/>
          </p:nvPr>
        </p:nvSpPr>
        <p:spPr/>
        <p:txBody>
          <a:bodyPr>
            <a:normAutofit fontScale="90000"/>
          </a:bodyPr>
          <a:lstStyle/>
          <a:p>
            <a:r>
              <a:rPr lang="ja-JP" altLang="en-US" sz="2400" dirty="0"/>
              <a:t>各年度での手法の概要</a:t>
            </a:r>
            <a:endParaRPr kumimoji="1" lang="ja-JP" altLang="en-US" dirty="0"/>
          </a:p>
        </p:txBody>
      </p:sp>
    </p:spTree>
    <p:extLst>
      <p:ext uri="{BB962C8B-B14F-4D97-AF65-F5344CB8AC3E}">
        <p14:creationId xmlns:p14="http://schemas.microsoft.com/office/powerpoint/2010/main" val="116940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899FB41-488E-4318-8BF5-A2C246AAEBB5}"/>
              </a:ext>
            </a:extLst>
          </p:cNvPr>
          <p:cNvSpPr>
            <a:spLocks noGrp="1"/>
          </p:cNvSpPr>
          <p:nvPr>
            <p:ph sz="half" idx="11"/>
          </p:nvPr>
        </p:nvSpPr>
        <p:spPr/>
        <p:txBody>
          <a:bodyPr/>
          <a:lstStyle/>
          <a:p>
            <a:r>
              <a:rPr lang="ja-JP" altLang="en-US" b="1" dirty="0">
                <a:solidFill>
                  <a:schemeClr val="accent3"/>
                </a:solidFill>
              </a:rPr>
              <a:t>与えたルールのチェックや、事実との整合をチェックする</a:t>
            </a:r>
            <a:r>
              <a:rPr lang="ja-JP" altLang="en-US" dirty="0"/>
              <a:t>ことを目的とする手法。</a:t>
            </a:r>
            <a:endParaRPr lang="en-US" altLang="ja-JP" dirty="0"/>
          </a:p>
          <a:p>
            <a:r>
              <a:rPr lang="ja-JP" altLang="en-US" dirty="0"/>
              <a:t>「犯行の可能性の列挙」を、ナレッジグラフ＋補完知識の述語論理式の充足可能性問題ととらえる。形式手法</a:t>
            </a:r>
            <a:r>
              <a:rPr lang="en-US" altLang="ja-JP" dirty="0" err="1"/>
              <a:t>AlloyAnalyzer</a:t>
            </a:r>
            <a:r>
              <a:rPr lang="ja-JP" altLang="en-US" dirty="0"/>
              <a:t>を使って解く（</a:t>
            </a:r>
            <a:r>
              <a:rPr lang="en-US" altLang="ja-JP" dirty="0"/>
              <a:t>2018</a:t>
            </a:r>
            <a:r>
              <a:rPr lang="ja-JP" altLang="en-US" dirty="0"/>
              <a:t>年第</a:t>
            </a:r>
            <a:r>
              <a:rPr lang="en-US" altLang="ja-JP" dirty="0"/>
              <a:t>1</a:t>
            </a:r>
            <a:r>
              <a:rPr lang="ja-JP" altLang="en-US" dirty="0"/>
              <a:t>回）。</a:t>
            </a:r>
            <a:endParaRPr lang="en-US" altLang="ja-JP" dirty="0"/>
          </a:p>
        </p:txBody>
      </p:sp>
      <p:sp>
        <p:nvSpPr>
          <p:cNvPr id="3" name="テキスト プレースホルダー 2">
            <a:extLst>
              <a:ext uri="{FF2B5EF4-FFF2-40B4-BE49-F238E27FC236}">
                <a16:creationId xmlns:a16="http://schemas.microsoft.com/office/drawing/2014/main" id="{6BE6BBE3-03BD-49E9-B645-B1D4C2C74DAC}"/>
              </a:ext>
            </a:extLst>
          </p:cNvPr>
          <p:cNvSpPr>
            <a:spLocks noGrp="1"/>
          </p:cNvSpPr>
          <p:nvPr>
            <p:ph type="body" sz="quarter" idx="10"/>
          </p:nvPr>
        </p:nvSpPr>
        <p:spPr/>
        <p:txBody>
          <a:bodyPr/>
          <a:lstStyle/>
          <a:p>
            <a:endParaRPr kumimoji="1" lang="ja-JP" altLang="en-US"/>
          </a:p>
        </p:txBody>
      </p:sp>
      <p:sp>
        <p:nvSpPr>
          <p:cNvPr id="4" name="タイトル 3">
            <a:extLst>
              <a:ext uri="{FF2B5EF4-FFF2-40B4-BE49-F238E27FC236}">
                <a16:creationId xmlns:a16="http://schemas.microsoft.com/office/drawing/2014/main" id="{2A4A3D65-E2C7-4B50-A93D-0C04E47D249F}"/>
              </a:ext>
            </a:extLst>
          </p:cNvPr>
          <p:cNvSpPr>
            <a:spLocks noGrp="1"/>
          </p:cNvSpPr>
          <p:nvPr>
            <p:ph type="title"/>
          </p:nvPr>
        </p:nvSpPr>
        <p:spPr/>
        <p:txBody>
          <a:bodyPr>
            <a:normAutofit fontScale="90000"/>
          </a:bodyPr>
          <a:lstStyle/>
          <a:p>
            <a:r>
              <a:rPr lang="ja-JP" altLang="en-US" sz="2400" dirty="0"/>
              <a:t>（参考）形式手法：述語論理による</a:t>
            </a:r>
            <a:r>
              <a:rPr lang="en-US" altLang="ja-JP" sz="2400" dirty="0"/>
              <a:t>SAT</a:t>
            </a:r>
            <a:r>
              <a:rPr lang="ja-JP" altLang="en-US" sz="2400" dirty="0"/>
              <a:t>問題解法とは</a:t>
            </a:r>
            <a:endParaRPr kumimoji="1" lang="ja-JP" altLang="en-US" dirty="0"/>
          </a:p>
        </p:txBody>
      </p:sp>
      <p:graphicFrame>
        <p:nvGraphicFramePr>
          <p:cNvPr id="5" name="表 4">
            <a:extLst>
              <a:ext uri="{FF2B5EF4-FFF2-40B4-BE49-F238E27FC236}">
                <a16:creationId xmlns:a16="http://schemas.microsoft.com/office/drawing/2014/main" id="{821DBD27-1895-4C3E-BCC7-870A12B3564D}"/>
              </a:ext>
            </a:extLst>
          </p:cNvPr>
          <p:cNvGraphicFramePr>
            <a:graphicFrameLocks noGrp="1"/>
          </p:cNvGraphicFramePr>
          <p:nvPr>
            <p:extLst>
              <p:ext uri="{D42A27DB-BD31-4B8C-83A1-F6EECF244321}">
                <p14:modId xmlns:p14="http://schemas.microsoft.com/office/powerpoint/2010/main" val="1869145435"/>
              </p:ext>
            </p:extLst>
          </p:nvPr>
        </p:nvGraphicFramePr>
        <p:xfrm>
          <a:off x="1835058" y="2276872"/>
          <a:ext cx="6192688" cy="2103120"/>
        </p:xfrm>
        <a:graphic>
          <a:graphicData uri="http://schemas.openxmlformats.org/drawingml/2006/table">
            <a:tbl>
              <a:tblPr firstRow="1" bandRow="1">
                <a:tableStyleId>{5C22544A-7EE6-4342-B048-85BDC9FD1C3A}</a:tableStyleId>
              </a:tblPr>
              <a:tblGrid>
                <a:gridCol w="596802">
                  <a:extLst>
                    <a:ext uri="{9D8B030D-6E8A-4147-A177-3AD203B41FA5}">
                      <a16:colId xmlns:a16="http://schemas.microsoft.com/office/drawing/2014/main" val="20000"/>
                    </a:ext>
                  </a:extLst>
                </a:gridCol>
                <a:gridCol w="1827403">
                  <a:extLst>
                    <a:ext uri="{9D8B030D-6E8A-4147-A177-3AD203B41FA5}">
                      <a16:colId xmlns:a16="http://schemas.microsoft.com/office/drawing/2014/main" val="20001"/>
                    </a:ext>
                  </a:extLst>
                </a:gridCol>
                <a:gridCol w="3768483">
                  <a:extLst>
                    <a:ext uri="{9D8B030D-6E8A-4147-A177-3AD203B41FA5}">
                      <a16:colId xmlns:a16="http://schemas.microsoft.com/office/drawing/2014/main" val="20002"/>
                    </a:ext>
                  </a:extLst>
                </a:gridCol>
              </a:tblGrid>
              <a:tr h="279906">
                <a:tc>
                  <a:txBody>
                    <a:bodyPr/>
                    <a:lstStyle/>
                    <a:p>
                      <a:r>
                        <a:rPr kumimoji="1" lang="ja-JP" altLang="en-US" sz="1600" dirty="0"/>
                        <a:t>構成</a:t>
                      </a:r>
                    </a:p>
                  </a:txBody>
                  <a:tcPr/>
                </a:tc>
                <a:tc>
                  <a:txBody>
                    <a:bodyPr/>
                    <a:lstStyle/>
                    <a:p>
                      <a:r>
                        <a:rPr kumimoji="1" lang="ja-JP" altLang="en-US" sz="1600" dirty="0"/>
                        <a:t>具体</a:t>
                      </a:r>
                    </a:p>
                  </a:txBody>
                  <a:tcPr/>
                </a:tc>
                <a:tc>
                  <a:txBody>
                    <a:bodyPr/>
                    <a:lstStyle/>
                    <a:p>
                      <a:r>
                        <a:rPr kumimoji="1" lang="en-US" altLang="ja-JP" sz="1600" dirty="0"/>
                        <a:t>Alloy</a:t>
                      </a:r>
                      <a:r>
                        <a:rPr kumimoji="1" lang="ja-JP" altLang="en-US" sz="1600" dirty="0"/>
                        <a:t>形式言語</a:t>
                      </a:r>
                    </a:p>
                  </a:txBody>
                  <a:tcPr/>
                </a:tc>
                <a:extLst>
                  <a:ext uri="{0D108BD9-81ED-4DB2-BD59-A6C34878D82A}">
                    <a16:rowId xmlns:a16="http://schemas.microsoft.com/office/drawing/2014/main" val="10000"/>
                  </a:ext>
                </a:extLst>
              </a:tr>
              <a:tr h="534365">
                <a:tc>
                  <a:txBody>
                    <a:bodyPr/>
                    <a:lstStyle/>
                    <a:p>
                      <a:r>
                        <a:rPr kumimoji="1" lang="ja-JP" altLang="en-US" sz="1400" dirty="0"/>
                        <a:t>対象</a:t>
                      </a:r>
                    </a:p>
                  </a:txBody>
                  <a:tcPr anchor="ctr"/>
                </a:tc>
                <a:tc>
                  <a:txBody>
                    <a:bodyPr/>
                    <a:lstStyle/>
                    <a:p>
                      <a:r>
                        <a:rPr lang="ja-JP" altLang="en-US" sz="1400" dirty="0"/>
                        <a:t>ある人物</a:t>
                      </a:r>
                      <a:r>
                        <a:rPr lang="en-US" altLang="ja-JP" sz="1400" dirty="0"/>
                        <a:t>A,B</a:t>
                      </a:r>
                      <a:r>
                        <a:rPr lang="ja-JP" altLang="en-US" sz="1400" dirty="0"/>
                        <a:t>がいる</a:t>
                      </a:r>
                      <a:endParaRPr kumimoji="1" lang="ja-JP" altLang="en-US" sz="1400" dirty="0"/>
                    </a:p>
                  </a:txBody>
                  <a:tcPr anchor="ctr"/>
                </a:tc>
                <a:tc>
                  <a:txBody>
                    <a:bodyPr/>
                    <a:lstStyle/>
                    <a:p>
                      <a:r>
                        <a:rPr kumimoji="1" lang="en-US" altLang="ja-JP" sz="1200" dirty="0">
                          <a:latin typeface="+mn-lt"/>
                        </a:rPr>
                        <a:t>abstract sig Person { </a:t>
                      </a:r>
                    </a:p>
                    <a:p>
                      <a:pPr lvl="1"/>
                      <a:r>
                        <a:rPr kumimoji="1" lang="en-US" altLang="ja-JP" sz="1200" dirty="0">
                          <a:latin typeface="+mn-lt"/>
                        </a:rPr>
                        <a:t>kill : this -&gt; Person}</a:t>
                      </a:r>
                    </a:p>
                    <a:p>
                      <a:r>
                        <a:rPr kumimoji="1" lang="en-US" altLang="ja-JP" sz="1200" dirty="0">
                          <a:latin typeface="+mn-lt"/>
                        </a:rPr>
                        <a:t>one sig  A,B extends Person {}</a:t>
                      </a:r>
                      <a:endParaRPr kumimoji="1" lang="ja-JP" altLang="en-US" sz="1200" dirty="0">
                        <a:latin typeface="+mn-lt"/>
                      </a:endParaRPr>
                    </a:p>
                  </a:txBody>
                  <a:tcPr/>
                </a:tc>
                <a:extLst>
                  <a:ext uri="{0D108BD9-81ED-4DB2-BD59-A6C34878D82A}">
                    <a16:rowId xmlns:a16="http://schemas.microsoft.com/office/drawing/2014/main" val="10001"/>
                  </a:ext>
                </a:extLst>
              </a:tr>
              <a:tr h="273012">
                <a:tc>
                  <a:txBody>
                    <a:bodyPr/>
                    <a:lstStyle/>
                    <a:p>
                      <a:r>
                        <a:rPr kumimoji="1" lang="ja-JP" altLang="en-US" sz="1400" dirty="0"/>
                        <a:t>論理</a:t>
                      </a:r>
                    </a:p>
                  </a:txBody>
                  <a:tcPr anchor="ctr"/>
                </a:tc>
                <a:tc>
                  <a:txBody>
                    <a:bodyPr/>
                    <a:lstStyle/>
                    <a:p>
                      <a:r>
                        <a:rPr lang="ja-JP" altLang="en-US" sz="1400" dirty="0"/>
                        <a:t>人は殺されると死ぬ</a:t>
                      </a:r>
                      <a:endParaRPr kumimoji="1" lang="ja-JP" altLang="en-US" sz="1400" dirty="0"/>
                    </a:p>
                  </a:txBody>
                  <a:tcPr anchor="ctr"/>
                </a:tc>
                <a:tc>
                  <a:txBody>
                    <a:bodyPr/>
                    <a:lstStyle/>
                    <a:p>
                      <a:r>
                        <a:rPr kumimoji="1" lang="en-US" altLang="ja-JP" sz="1200" dirty="0" err="1">
                          <a:latin typeface="+mn-lt"/>
                        </a:rPr>
                        <a:t>pred</a:t>
                      </a:r>
                      <a:r>
                        <a:rPr kumimoji="1" lang="en-US" altLang="ja-JP" sz="1200" dirty="0">
                          <a:latin typeface="+mn-lt"/>
                        </a:rPr>
                        <a:t> dead[</a:t>
                      </a:r>
                      <a:r>
                        <a:rPr kumimoji="1" lang="en-US" altLang="ja-JP" sz="1200" dirty="0" err="1">
                          <a:latin typeface="+mn-lt"/>
                        </a:rPr>
                        <a:t>q:Person</a:t>
                      </a:r>
                      <a:r>
                        <a:rPr kumimoji="1" lang="en-US" altLang="ja-JP" sz="1200" dirty="0">
                          <a:latin typeface="+mn-lt"/>
                        </a:rPr>
                        <a:t>] { some </a:t>
                      </a:r>
                      <a:r>
                        <a:rPr kumimoji="1" lang="en-US" altLang="ja-JP" sz="1200" dirty="0" err="1">
                          <a:latin typeface="+mn-lt"/>
                        </a:rPr>
                        <a:t>Person.kill.q</a:t>
                      </a:r>
                      <a:r>
                        <a:rPr kumimoji="1" lang="en-US" altLang="ja-JP" sz="1200" dirty="0">
                          <a:latin typeface="+mn-lt"/>
                        </a:rPr>
                        <a:t>}</a:t>
                      </a:r>
                      <a:endParaRPr kumimoji="1" lang="ja-JP" altLang="en-US" sz="1200" dirty="0">
                        <a:latin typeface="+mn-lt"/>
                      </a:endParaRPr>
                    </a:p>
                  </a:txBody>
                  <a:tcPr/>
                </a:tc>
                <a:extLst>
                  <a:ext uri="{0D108BD9-81ED-4DB2-BD59-A6C34878D82A}">
                    <a16:rowId xmlns:a16="http://schemas.microsoft.com/office/drawing/2014/main" val="10002"/>
                  </a:ext>
                </a:extLst>
              </a:tr>
              <a:tr h="687041">
                <a:tc>
                  <a:txBody>
                    <a:bodyPr/>
                    <a:lstStyle/>
                    <a:p>
                      <a:r>
                        <a:rPr kumimoji="1" lang="ja-JP" altLang="en-US" sz="1400" dirty="0"/>
                        <a:t>事実</a:t>
                      </a:r>
                    </a:p>
                  </a:txBody>
                  <a:tcPr anchor="ctr"/>
                </a:tc>
                <a:tc>
                  <a:txBody>
                    <a:bodyPr/>
                    <a:lstStyle/>
                    <a:p>
                      <a:r>
                        <a:rPr lang="en-US" altLang="ja-JP" sz="1400" dirty="0"/>
                        <a:t>A</a:t>
                      </a:r>
                      <a:r>
                        <a:rPr lang="ja-JP" altLang="en-US" sz="1400" dirty="0"/>
                        <a:t>は生きている</a:t>
                      </a:r>
                      <a:endParaRPr lang="en-US" altLang="ja-JP" sz="1400" dirty="0"/>
                    </a:p>
                    <a:p>
                      <a:r>
                        <a:rPr lang="en-US" altLang="ja-JP" sz="1400" dirty="0"/>
                        <a:t>B</a:t>
                      </a:r>
                      <a:r>
                        <a:rPr lang="ja-JP" altLang="en-US" sz="1400" dirty="0"/>
                        <a:t>は死んでいる</a:t>
                      </a:r>
                      <a:endParaRPr kumimoji="1" lang="ja-JP" altLang="en-US" sz="1400" dirty="0"/>
                    </a:p>
                  </a:txBody>
                  <a:tcPr anchor="ctr"/>
                </a:tc>
                <a:tc>
                  <a:txBody>
                    <a:bodyPr/>
                    <a:lstStyle/>
                    <a:p>
                      <a:r>
                        <a:rPr kumimoji="1" lang="en-US" altLang="ja-JP" sz="1200" dirty="0">
                          <a:latin typeface="+mn-lt"/>
                        </a:rPr>
                        <a:t>fact{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lt"/>
                        </a:rPr>
                        <a:t>not dead[A]</a:t>
                      </a:r>
                    </a:p>
                    <a:p>
                      <a:pPr lvl="1"/>
                      <a:r>
                        <a:rPr kumimoji="1" lang="en-US" altLang="ja-JP" sz="1200" dirty="0">
                          <a:latin typeface="+mn-lt"/>
                        </a:rPr>
                        <a:t>dead[B]</a:t>
                      </a:r>
                      <a:endParaRPr kumimoji="1" lang="en-US" altLang="ja-JP" sz="1200" baseline="0" dirty="0">
                        <a:latin typeface="+mn-lt"/>
                      </a:endParaRPr>
                    </a:p>
                    <a:p>
                      <a:r>
                        <a:rPr kumimoji="1" lang="en-US" altLang="ja-JP" sz="1200" dirty="0">
                          <a:latin typeface="+mn-lt"/>
                        </a:rPr>
                        <a:t>}</a:t>
                      </a:r>
                      <a:endParaRPr kumimoji="1" lang="ja-JP" altLang="en-US" sz="1200" dirty="0">
                        <a:latin typeface="+mn-lt"/>
                      </a:endParaRPr>
                    </a:p>
                  </a:txBody>
                  <a:tcPr/>
                </a:tc>
                <a:extLst>
                  <a:ext uri="{0D108BD9-81ED-4DB2-BD59-A6C34878D82A}">
                    <a16:rowId xmlns:a16="http://schemas.microsoft.com/office/drawing/2014/main" val="10003"/>
                  </a:ext>
                </a:extLst>
              </a:tr>
            </a:tbl>
          </a:graphicData>
        </a:graphic>
      </p:graphicFrame>
      <p:pic>
        <p:nvPicPr>
          <p:cNvPr id="6" name="図 5">
            <a:extLst>
              <a:ext uri="{FF2B5EF4-FFF2-40B4-BE49-F238E27FC236}">
                <a16:creationId xmlns:a16="http://schemas.microsoft.com/office/drawing/2014/main" id="{F3041729-834E-4107-B6AB-96C317B1F952}"/>
              </a:ext>
            </a:extLst>
          </p:cNvPr>
          <p:cNvPicPr>
            <a:picLocks noChangeAspect="1"/>
          </p:cNvPicPr>
          <p:nvPr/>
        </p:nvPicPr>
        <p:blipFill>
          <a:blip r:embed="rId2"/>
          <a:stretch>
            <a:fillRect/>
          </a:stretch>
        </p:blipFill>
        <p:spPr>
          <a:xfrm>
            <a:off x="1331405" y="4962797"/>
            <a:ext cx="1228725" cy="1704975"/>
          </a:xfrm>
          <a:prstGeom prst="rect">
            <a:avLst/>
          </a:prstGeom>
        </p:spPr>
      </p:pic>
      <p:pic>
        <p:nvPicPr>
          <p:cNvPr id="7" name="図 6">
            <a:extLst>
              <a:ext uri="{FF2B5EF4-FFF2-40B4-BE49-F238E27FC236}">
                <a16:creationId xmlns:a16="http://schemas.microsoft.com/office/drawing/2014/main" id="{EF9B4F04-3415-448F-A3E6-1AE49342E396}"/>
              </a:ext>
            </a:extLst>
          </p:cNvPr>
          <p:cNvPicPr>
            <a:picLocks noChangeAspect="1"/>
          </p:cNvPicPr>
          <p:nvPr/>
        </p:nvPicPr>
        <p:blipFill>
          <a:blip r:embed="rId3"/>
          <a:stretch>
            <a:fillRect/>
          </a:stretch>
        </p:blipFill>
        <p:spPr>
          <a:xfrm>
            <a:off x="4083677" y="4962797"/>
            <a:ext cx="1695450" cy="1685925"/>
          </a:xfrm>
          <a:prstGeom prst="rect">
            <a:avLst/>
          </a:prstGeom>
        </p:spPr>
      </p:pic>
      <p:pic>
        <p:nvPicPr>
          <p:cNvPr id="8" name="図 7">
            <a:extLst>
              <a:ext uri="{FF2B5EF4-FFF2-40B4-BE49-F238E27FC236}">
                <a16:creationId xmlns:a16="http://schemas.microsoft.com/office/drawing/2014/main" id="{ACEA1729-E630-4987-BD32-2AB0C74C58B1}"/>
              </a:ext>
            </a:extLst>
          </p:cNvPr>
          <p:cNvPicPr>
            <a:picLocks noChangeAspect="1"/>
          </p:cNvPicPr>
          <p:nvPr/>
        </p:nvPicPr>
        <p:blipFill>
          <a:blip r:embed="rId4"/>
          <a:stretch>
            <a:fillRect/>
          </a:stretch>
        </p:blipFill>
        <p:spPr>
          <a:xfrm>
            <a:off x="6494818" y="5356104"/>
            <a:ext cx="2733675" cy="619125"/>
          </a:xfrm>
          <a:prstGeom prst="rect">
            <a:avLst/>
          </a:prstGeom>
        </p:spPr>
      </p:pic>
      <p:sp>
        <p:nvSpPr>
          <p:cNvPr id="9" name="テキスト ボックス 8">
            <a:extLst>
              <a:ext uri="{FF2B5EF4-FFF2-40B4-BE49-F238E27FC236}">
                <a16:creationId xmlns:a16="http://schemas.microsoft.com/office/drawing/2014/main" id="{AA15CD32-4BEC-4F68-AD2D-3DFB5ED3DF82}"/>
              </a:ext>
            </a:extLst>
          </p:cNvPr>
          <p:cNvSpPr txBox="1"/>
          <p:nvPr/>
        </p:nvSpPr>
        <p:spPr>
          <a:xfrm>
            <a:off x="1326122" y="4502531"/>
            <a:ext cx="1624163" cy="338554"/>
          </a:xfrm>
          <a:prstGeom prst="rect">
            <a:avLst/>
          </a:prstGeom>
          <a:noFill/>
        </p:spPr>
        <p:txBody>
          <a:bodyPr wrap="none" rtlCol="0">
            <a:spAutoFit/>
          </a:bodyPr>
          <a:lstStyle/>
          <a:p>
            <a:r>
              <a:rPr kumimoji="1" lang="en-US" altLang="ja-JP" sz="1600" dirty="0">
                <a:latin typeface="Arial" panose="020B0604020202020204" pitchFamily="34" charset="0"/>
                <a:ea typeface="ＭＳ Ｐゴシック" panose="020B0600070205080204" pitchFamily="50" charset="-128"/>
                <a:cs typeface="Arial" panose="020B0604020202020204" pitchFamily="34" charset="0"/>
              </a:rPr>
              <a:t>A</a:t>
            </a:r>
            <a:r>
              <a:rPr kumimoji="1" lang="ja-JP" altLang="en-US" sz="1600" dirty="0">
                <a:latin typeface="Arial" panose="020B0604020202020204" pitchFamily="34" charset="0"/>
                <a:ea typeface="ＭＳ Ｐゴシック" panose="020B0600070205080204" pitchFamily="50" charset="-128"/>
                <a:cs typeface="Arial" panose="020B0604020202020204" pitchFamily="34" charset="0"/>
              </a:rPr>
              <a:t>が</a:t>
            </a:r>
            <a:r>
              <a:rPr kumimoji="1" lang="en-US" altLang="ja-JP" sz="1600" dirty="0">
                <a:latin typeface="Arial" panose="020B0604020202020204" pitchFamily="34" charset="0"/>
                <a:ea typeface="ＭＳ Ｐゴシック" panose="020B0600070205080204" pitchFamily="50" charset="-128"/>
                <a:cs typeface="Arial" panose="020B0604020202020204" pitchFamily="34" charset="0"/>
              </a:rPr>
              <a:t>B</a:t>
            </a:r>
            <a:r>
              <a:rPr kumimoji="1" lang="ja-JP" altLang="en-US" sz="1600" dirty="0" err="1">
                <a:latin typeface="Arial" panose="020B0604020202020204" pitchFamily="34" charset="0"/>
                <a:ea typeface="ＭＳ Ｐゴシック" panose="020B0600070205080204" pitchFamily="50" charset="-128"/>
                <a:cs typeface="Arial" panose="020B0604020202020204" pitchFamily="34" charset="0"/>
              </a:rPr>
              <a:t>を殺</a:t>
            </a:r>
            <a:r>
              <a:rPr kumimoji="1" lang="ja-JP" altLang="en-US" sz="1600" dirty="0">
                <a:latin typeface="Arial" panose="020B0604020202020204" pitchFamily="34" charset="0"/>
                <a:ea typeface="ＭＳ Ｐゴシック" panose="020B0600070205080204" pitchFamily="50" charset="-128"/>
                <a:cs typeface="Arial" panose="020B0604020202020204" pitchFamily="34" charset="0"/>
              </a:rPr>
              <a:t>害する</a:t>
            </a:r>
          </a:p>
        </p:txBody>
      </p:sp>
      <p:sp>
        <p:nvSpPr>
          <p:cNvPr id="10" name="テキスト ボックス 9">
            <a:extLst>
              <a:ext uri="{FF2B5EF4-FFF2-40B4-BE49-F238E27FC236}">
                <a16:creationId xmlns:a16="http://schemas.microsoft.com/office/drawing/2014/main" id="{FD0FD8A8-78E4-4F90-AC28-58DFD485A4B8}"/>
              </a:ext>
            </a:extLst>
          </p:cNvPr>
          <p:cNvSpPr txBox="1"/>
          <p:nvPr/>
        </p:nvSpPr>
        <p:spPr>
          <a:xfrm>
            <a:off x="6912518" y="4502531"/>
            <a:ext cx="1898277" cy="338554"/>
          </a:xfrm>
          <a:prstGeom prst="rect">
            <a:avLst/>
          </a:prstGeom>
          <a:noFill/>
        </p:spPr>
        <p:txBody>
          <a:bodyPr wrap="none" rtlCol="0">
            <a:spAutoFit/>
          </a:bodyPr>
          <a:lstStyle/>
          <a:p>
            <a:r>
              <a:rPr kumimoji="1" lang="en-US" altLang="ja-JP" sz="1600" dirty="0">
                <a:latin typeface="Arial" panose="020B0604020202020204" pitchFamily="34" charset="0"/>
                <a:ea typeface="ＭＳ Ｐゴシック" panose="020B0600070205080204" pitchFamily="50" charset="-128"/>
                <a:cs typeface="Arial" panose="020B0604020202020204" pitchFamily="34" charset="0"/>
              </a:rPr>
              <a:t>B</a:t>
            </a:r>
            <a:r>
              <a:rPr lang="ja-JP" altLang="en-US" sz="1600" dirty="0">
                <a:latin typeface="Arial" panose="020B0604020202020204" pitchFamily="34" charset="0"/>
                <a:ea typeface="ＭＳ Ｐゴシック" panose="020B0600070205080204" pitchFamily="50" charset="-128"/>
                <a:cs typeface="Arial" panose="020B0604020202020204" pitchFamily="34" charset="0"/>
              </a:rPr>
              <a:t>が自身を殺害する</a:t>
            </a:r>
            <a:endParaRPr kumimoji="1" lang="ja-JP" altLang="en-US" sz="16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1B96442E-0B6F-4CB5-B553-E799649AF55F}"/>
              </a:ext>
            </a:extLst>
          </p:cNvPr>
          <p:cNvSpPr txBox="1"/>
          <p:nvPr/>
        </p:nvSpPr>
        <p:spPr>
          <a:xfrm>
            <a:off x="3671079" y="4502531"/>
            <a:ext cx="2295761" cy="338554"/>
          </a:xfrm>
          <a:prstGeom prst="rect">
            <a:avLst/>
          </a:prstGeom>
          <a:noFill/>
        </p:spPr>
        <p:txBody>
          <a:bodyPr wrap="square" rtlCol="0">
            <a:spAutoFit/>
          </a:bodyPr>
          <a:lstStyle/>
          <a:p>
            <a:r>
              <a:rPr kumimoji="1" lang="en-US" altLang="ja-JP" sz="1600" dirty="0">
                <a:latin typeface="Arial" panose="020B0604020202020204" pitchFamily="34" charset="0"/>
                <a:ea typeface="ＭＳ Ｐゴシック" panose="020B0600070205080204" pitchFamily="50" charset="-128"/>
                <a:cs typeface="Arial" panose="020B0604020202020204" pitchFamily="34" charset="0"/>
              </a:rPr>
              <a:t>A</a:t>
            </a:r>
            <a:r>
              <a:rPr lang="ja-JP" altLang="en-US" sz="1600" dirty="0">
                <a:latin typeface="Arial" panose="020B0604020202020204" pitchFamily="34" charset="0"/>
                <a:ea typeface="ＭＳ Ｐゴシック" panose="020B0600070205080204" pitchFamily="50" charset="-128"/>
                <a:cs typeface="Arial" panose="020B0604020202020204" pitchFamily="34" charset="0"/>
              </a:rPr>
              <a:t>が</a:t>
            </a:r>
            <a:r>
              <a:rPr kumimoji="1" lang="en-US" altLang="ja-JP" sz="1600" dirty="0">
                <a:latin typeface="Arial" panose="020B0604020202020204" pitchFamily="34" charset="0"/>
                <a:ea typeface="ＭＳ Ｐゴシック" panose="020B0600070205080204" pitchFamily="50" charset="-128"/>
                <a:cs typeface="Arial" panose="020B0604020202020204" pitchFamily="34" charset="0"/>
              </a:rPr>
              <a:t>B</a:t>
            </a:r>
            <a:r>
              <a:rPr lang="ja-JP" altLang="en-US" sz="1600" dirty="0">
                <a:latin typeface="Arial" panose="020B0604020202020204" pitchFamily="34" charset="0"/>
                <a:ea typeface="ＭＳ Ｐゴシック" panose="020B0600070205080204" pitchFamily="50" charset="-128"/>
                <a:cs typeface="Arial" panose="020B0604020202020204" pitchFamily="34" charset="0"/>
              </a:rPr>
              <a:t>の自殺に協力する</a:t>
            </a:r>
            <a:endParaRPr kumimoji="1" lang="ja-JP" altLang="en-US" sz="16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7F8413B9-8C80-4F42-8633-F59EBF59314A}"/>
              </a:ext>
            </a:extLst>
          </p:cNvPr>
          <p:cNvSpPr txBox="1"/>
          <p:nvPr/>
        </p:nvSpPr>
        <p:spPr>
          <a:xfrm>
            <a:off x="524261" y="2115744"/>
            <a:ext cx="1099981" cy="338554"/>
          </a:xfrm>
          <a:prstGeom prst="rect">
            <a:avLst/>
          </a:prstGeom>
          <a:noFill/>
        </p:spPr>
        <p:txBody>
          <a:bodyPr wrap="none" rtlCol="0">
            <a:spAutoFit/>
          </a:bodyPr>
          <a:lstStyle/>
          <a:p>
            <a:r>
              <a:rPr kumimoji="1" lang="en-US" altLang="ja-JP" sz="1600" b="1" u="sng" dirty="0">
                <a:latin typeface="Arial" panose="020B0604020202020204" pitchFamily="34" charset="0"/>
                <a:ea typeface="ＭＳ Ｐゴシック" panose="020B0600070205080204" pitchFamily="50" charset="-128"/>
                <a:cs typeface="Arial" panose="020B0604020202020204" pitchFamily="34" charset="0"/>
              </a:rPr>
              <a:t>Alloy</a:t>
            </a:r>
            <a:r>
              <a:rPr kumimoji="1" lang="ja-JP" altLang="en-US" sz="1600" b="1" u="sng" dirty="0">
                <a:latin typeface="Arial" panose="020B0604020202020204" pitchFamily="34" charset="0"/>
                <a:ea typeface="ＭＳ Ｐゴシック" panose="020B0600070205080204" pitchFamily="50" charset="-128"/>
                <a:cs typeface="Arial" panose="020B0604020202020204" pitchFamily="34" charset="0"/>
              </a:rPr>
              <a:t>の例</a:t>
            </a:r>
          </a:p>
        </p:txBody>
      </p:sp>
    </p:spTree>
    <p:extLst>
      <p:ext uri="{BB962C8B-B14F-4D97-AF65-F5344CB8AC3E}">
        <p14:creationId xmlns:p14="http://schemas.microsoft.com/office/powerpoint/2010/main" val="177776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D64E735-4545-4136-A47E-A5B8041AA32E}"/>
              </a:ext>
            </a:extLst>
          </p:cNvPr>
          <p:cNvSpPr>
            <a:spLocks noGrp="1"/>
          </p:cNvSpPr>
          <p:nvPr>
            <p:ph sz="half" idx="11"/>
          </p:nvPr>
        </p:nvSpPr>
        <p:spPr/>
        <p:txBody>
          <a:bodyPr/>
          <a:lstStyle/>
          <a:p>
            <a:r>
              <a:rPr lang="ja-JP" altLang="en-US" dirty="0"/>
              <a:t>コンテストの課題：犯人特定、犯人であることの説明についても解くことを前提に、提案手法を発展させる課題を設定。</a:t>
            </a:r>
            <a:endParaRPr kumimoji="1" lang="ja-JP" altLang="en-US" dirty="0"/>
          </a:p>
        </p:txBody>
      </p:sp>
      <p:sp>
        <p:nvSpPr>
          <p:cNvPr id="3" name="テキスト プレースホルダー 2">
            <a:extLst>
              <a:ext uri="{FF2B5EF4-FFF2-40B4-BE49-F238E27FC236}">
                <a16:creationId xmlns:a16="http://schemas.microsoft.com/office/drawing/2014/main" id="{0D5847B9-CF74-4885-9A5C-BCB9B86F3168}"/>
              </a:ext>
            </a:extLst>
          </p:cNvPr>
          <p:cNvSpPr>
            <a:spLocks noGrp="1"/>
          </p:cNvSpPr>
          <p:nvPr>
            <p:ph type="body" sz="quarter" idx="10"/>
          </p:nvPr>
        </p:nvSpPr>
        <p:spPr/>
        <p:txBody>
          <a:bodyPr/>
          <a:lstStyle/>
          <a:p>
            <a:endParaRPr kumimoji="1" lang="ja-JP" altLang="en-US"/>
          </a:p>
        </p:txBody>
      </p:sp>
      <p:sp>
        <p:nvSpPr>
          <p:cNvPr id="4" name="タイトル 3">
            <a:extLst>
              <a:ext uri="{FF2B5EF4-FFF2-40B4-BE49-F238E27FC236}">
                <a16:creationId xmlns:a16="http://schemas.microsoft.com/office/drawing/2014/main" id="{E2E4CC6A-3EE4-447B-B4DE-AECF241AA46E}"/>
              </a:ext>
            </a:extLst>
          </p:cNvPr>
          <p:cNvSpPr>
            <a:spLocks noGrp="1"/>
          </p:cNvSpPr>
          <p:nvPr>
            <p:ph type="title"/>
          </p:nvPr>
        </p:nvSpPr>
        <p:spPr/>
        <p:txBody>
          <a:bodyPr/>
          <a:lstStyle/>
          <a:p>
            <a:r>
              <a:rPr kumimoji="1" lang="ja-JP" altLang="en-US" dirty="0"/>
              <a:t>第</a:t>
            </a:r>
            <a:r>
              <a:rPr lang="ja-JP" altLang="en-US" dirty="0"/>
              <a:t>２</a:t>
            </a:r>
            <a:r>
              <a:rPr kumimoji="1" lang="ja-JP" altLang="en-US" dirty="0"/>
              <a:t>回の取りくみで建てた課題</a:t>
            </a:r>
          </a:p>
        </p:txBody>
      </p:sp>
      <p:sp>
        <p:nvSpPr>
          <p:cNvPr id="6" name="正方形/長方形 5">
            <a:extLst>
              <a:ext uri="{FF2B5EF4-FFF2-40B4-BE49-F238E27FC236}">
                <a16:creationId xmlns:a16="http://schemas.microsoft.com/office/drawing/2014/main" id="{B3EBA40E-7989-43CF-BCB6-DC0E6A832A01}"/>
              </a:ext>
            </a:extLst>
          </p:cNvPr>
          <p:cNvSpPr/>
          <p:nvPr/>
        </p:nvSpPr>
        <p:spPr>
          <a:xfrm>
            <a:off x="7329264" y="2717284"/>
            <a:ext cx="1603034" cy="576064"/>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仮説推論</a:t>
            </a:r>
          </a:p>
        </p:txBody>
      </p:sp>
      <p:sp>
        <p:nvSpPr>
          <p:cNvPr id="7" name="正方形/長方形 6">
            <a:extLst>
              <a:ext uri="{FF2B5EF4-FFF2-40B4-BE49-F238E27FC236}">
                <a16:creationId xmlns:a16="http://schemas.microsoft.com/office/drawing/2014/main" id="{B16DF0E6-A46B-4379-B300-F579708C1CAC}"/>
              </a:ext>
            </a:extLst>
          </p:cNvPr>
          <p:cNvSpPr/>
          <p:nvPr/>
        </p:nvSpPr>
        <p:spPr>
          <a:xfrm>
            <a:off x="7329264" y="3552109"/>
            <a:ext cx="1603034" cy="1179946"/>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dirty="0"/>
              <a:t>充足可能解</a:t>
            </a:r>
            <a:endParaRPr lang="en-US" altLang="ja-JP" dirty="0"/>
          </a:p>
          <a:p>
            <a:pPr algn="ctr"/>
            <a:r>
              <a:rPr lang="en-US" altLang="ja-JP" dirty="0"/>
              <a:t>ASP</a:t>
            </a:r>
          </a:p>
        </p:txBody>
      </p:sp>
      <p:sp>
        <p:nvSpPr>
          <p:cNvPr id="8" name="正方形/長方形 7">
            <a:extLst>
              <a:ext uri="{FF2B5EF4-FFF2-40B4-BE49-F238E27FC236}">
                <a16:creationId xmlns:a16="http://schemas.microsoft.com/office/drawing/2014/main" id="{20371688-2CDB-470B-A538-EEE4F9D25670}"/>
              </a:ext>
            </a:extLst>
          </p:cNvPr>
          <p:cNvSpPr/>
          <p:nvPr/>
        </p:nvSpPr>
        <p:spPr>
          <a:xfrm>
            <a:off x="7329264" y="1844824"/>
            <a:ext cx="1603034" cy="576064"/>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dirty="0"/>
              <a:t>BERT</a:t>
            </a:r>
          </a:p>
          <a:p>
            <a:pPr algn="ctr"/>
            <a:r>
              <a:rPr lang="ja-JP" altLang="en-US" dirty="0"/>
              <a:t>類似文判定</a:t>
            </a:r>
            <a:endParaRPr kumimoji="1" lang="en-US" altLang="ja-JP" dirty="0"/>
          </a:p>
        </p:txBody>
      </p:sp>
      <p:sp>
        <p:nvSpPr>
          <p:cNvPr id="9" name="正方形/長方形 8">
            <a:extLst>
              <a:ext uri="{FF2B5EF4-FFF2-40B4-BE49-F238E27FC236}">
                <a16:creationId xmlns:a16="http://schemas.microsoft.com/office/drawing/2014/main" id="{F18540F8-21CC-417B-8DD1-89929EA78383}"/>
              </a:ext>
            </a:extLst>
          </p:cNvPr>
          <p:cNvSpPr/>
          <p:nvPr/>
        </p:nvSpPr>
        <p:spPr>
          <a:xfrm>
            <a:off x="7329264" y="5135998"/>
            <a:ext cx="1603034" cy="576064"/>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画像処理</a:t>
            </a:r>
            <a:endParaRPr kumimoji="1" lang="en-US" altLang="ja-JP" dirty="0"/>
          </a:p>
          <a:p>
            <a:pPr algn="ctr"/>
            <a:r>
              <a:rPr kumimoji="1" lang="ja-JP" altLang="en-US" dirty="0"/>
              <a:t>暗号解読</a:t>
            </a:r>
          </a:p>
        </p:txBody>
      </p:sp>
      <p:sp>
        <p:nvSpPr>
          <p:cNvPr id="17" name="正方形/長方形 16">
            <a:extLst>
              <a:ext uri="{FF2B5EF4-FFF2-40B4-BE49-F238E27FC236}">
                <a16:creationId xmlns:a16="http://schemas.microsoft.com/office/drawing/2014/main" id="{1298BBF9-A7C5-4A31-8344-5554D72450C7}"/>
              </a:ext>
            </a:extLst>
          </p:cNvPr>
          <p:cNvSpPr/>
          <p:nvPr/>
        </p:nvSpPr>
        <p:spPr>
          <a:xfrm>
            <a:off x="868228" y="2799477"/>
            <a:ext cx="6105655" cy="369332"/>
          </a:xfrm>
          <a:prstGeom prst="rect">
            <a:avLst/>
          </a:prstGeom>
        </p:spPr>
        <p:txBody>
          <a:bodyPr wrap="square">
            <a:spAutoFit/>
          </a:bodyPr>
          <a:lstStyle/>
          <a:p>
            <a:pPr lvl="0"/>
            <a:r>
              <a:rPr lang="ja-JP" altLang="en-US" b="1" dirty="0"/>
              <a:t>ホームズの鋭い観察による推理を、真似できるか？</a:t>
            </a:r>
            <a:endParaRPr lang="en-US" altLang="ja-JP" b="1" dirty="0"/>
          </a:p>
        </p:txBody>
      </p:sp>
      <p:sp>
        <p:nvSpPr>
          <p:cNvPr id="18" name="正方形/長方形 17">
            <a:extLst>
              <a:ext uri="{FF2B5EF4-FFF2-40B4-BE49-F238E27FC236}">
                <a16:creationId xmlns:a16="http://schemas.microsoft.com/office/drawing/2014/main" id="{DC9047F3-D2E0-435F-A2D8-4422B347F24A}"/>
              </a:ext>
            </a:extLst>
          </p:cNvPr>
          <p:cNvSpPr/>
          <p:nvPr/>
        </p:nvSpPr>
        <p:spPr>
          <a:xfrm>
            <a:off x="868228" y="1922731"/>
            <a:ext cx="6179339" cy="369332"/>
          </a:xfrm>
          <a:prstGeom prst="rect">
            <a:avLst/>
          </a:prstGeom>
        </p:spPr>
        <p:txBody>
          <a:bodyPr wrap="square">
            <a:spAutoFit/>
          </a:bodyPr>
          <a:lstStyle/>
          <a:p>
            <a:r>
              <a:rPr lang="ja-JP" altLang="en-US" b="1" dirty="0"/>
              <a:t>ナレッジグラフを介さず日本語文のみで処理できるか？</a:t>
            </a:r>
            <a:endParaRPr lang="en-US" altLang="ja-JP" b="1" dirty="0"/>
          </a:p>
        </p:txBody>
      </p:sp>
      <p:sp>
        <p:nvSpPr>
          <p:cNvPr id="19" name="正方形/長方形 18">
            <a:extLst>
              <a:ext uri="{FF2B5EF4-FFF2-40B4-BE49-F238E27FC236}">
                <a16:creationId xmlns:a16="http://schemas.microsoft.com/office/drawing/2014/main" id="{8A92F05E-81B2-4A56-97E4-0064BEF8ADEB}"/>
              </a:ext>
            </a:extLst>
          </p:cNvPr>
          <p:cNvSpPr/>
          <p:nvPr/>
        </p:nvSpPr>
        <p:spPr>
          <a:xfrm>
            <a:off x="868228" y="5209137"/>
            <a:ext cx="5400600" cy="369332"/>
          </a:xfrm>
          <a:prstGeom prst="rect">
            <a:avLst/>
          </a:prstGeom>
        </p:spPr>
        <p:txBody>
          <a:bodyPr wrap="square">
            <a:spAutoFit/>
          </a:bodyPr>
          <a:lstStyle/>
          <a:p>
            <a:r>
              <a:rPr lang="ja-JP" altLang="en-US" b="1" dirty="0"/>
              <a:t>原著の手書き人形図の暗号文解読ができるか？</a:t>
            </a:r>
            <a:endParaRPr lang="en-US" altLang="ja-JP" b="1" dirty="0"/>
          </a:p>
        </p:txBody>
      </p:sp>
      <p:sp>
        <p:nvSpPr>
          <p:cNvPr id="20" name="正方形/長方形 19">
            <a:extLst>
              <a:ext uri="{FF2B5EF4-FFF2-40B4-BE49-F238E27FC236}">
                <a16:creationId xmlns:a16="http://schemas.microsoft.com/office/drawing/2014/main" id="{3F4814A7-B802-4AC0-8901-1480C71C4432}"/>
              </a:ext>
            </a:extLst>
          </p:cNvPr>
          <p:cNvSpPr/>
          <p:nvPr/>
        </p:nvSpPr>
        <p:spPr>
          <a:xfrm>
            <a:off x="868228" y="3552109"/>
            <a:ext cx="4521861"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b="1" dirty="0">
                <a:solidFill>
                  <a:schemeClr val="tx1"/>
                </a:solidFill>
              </a:rPr>
              <a:t>登場人物の発言の嘘を見抜けるか？</a:t>
            </a:r>
            <a:endParaRPr lang="en-US" altLang="ja-JP" b="1" dirty="0">
              <a:solidFill>
                <a:schemeClr val="tx1"/>
              </a:solidFill>
            </a:endParaRPr>
          </a:p>
        </p:txBody>
      </p:sp>
      <p:sp>
        <p:nvSpPr>
          <p:cNvPr id="21" name="正方形/長方形 20">
            <a:extLst>
              <a:ext uri="{FF2B5EF4-FFF2-40B4-BE49-F238E27FC236}">
                <a16:creationId xmlns:a16="http://schemas.microsoft.com/office/drawing/2014/main" id="{3A6768A4-9453-4F64-9DA5-D097C54CFF8E}"/>
              </a:ext>
            </a:extLst>
          </p:cNvPr>
          <p:cNvSpPr/>
          <p:nvPr/>
        </p:nvSpPr>
        <p:spPr>
          <a:xfrm>
            <a:off x="868228" y="4288290"/>
            <a:ext cx="6445693" cy="369332"/>
          </a:xfrm>
          <a:prstGeom prst="rect">
            <a:avLst/>
          </a:prstGeom>
        </p:spPr>
        <p:txBody>
          <a:bodyPr wrap="square">
            <a:spAutoFit/>
          </a:bodyPr>
          <a:lstStyle/>
          <a:p>
            <a:r>
              <a:rPr lang="ja-JP" altLang="en-US" b="1" dirty="0"/>
              <a:t>ホームズ解決の“不完全さ”を補うことができるか？</a:t>
            </a:r>
            <a:endParaRPr lang="en-US" altLang="ja-JP" b="1" dirty="0"/>
          </a:p>
        </p:txBody>
      </p:sp>
    </p:spTree>
    <p:extLst>
      <p:ext uri="{BB962C8B-B14F-4D97-AF65-F5344CB8AC3E}">
        <p14:creationId xmlns:p14="http://schemas.microsoft.com/office/powerpoint/2010/main" val="326521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7FC5DCB-8324-47F2-AE6E-E58973E5BE86}"/>
              </a:ext>
            </a:extLst>
          </p:cNvPr>
          <p:cNvSpPr>
            <a:spLocks noGrp="1"/>
          </p:cNvSpPr>
          <p:nvPr>
            <p:ph sz="half" idx="11"/>
          </p:nvPr>
        </p:nvSpPr>
        <p:spPr/>
        <p:txBody>
          <a:bodyPr/>
          <a:lstStyle/>
          <a:p>
            <a:r>
              <a:rPr lang="ja-JP" altLang="en-US" dirty="0"/>
              <a:t>ホームズが推理を行うプロセスを、数理手法に落とし込む。</a:t>
            </a:r>
            <a:endParaRPr kumimoji="1" lang="ja-JP" altLang="en-US" dirty="0"/>
          </a:p>
        </p:txBody>
      </p:sp>
      <p:sp>
        <p:nvSpPr>
          <p:cNvPr id="3" name="テキスト プレースホルダー 2">
            <a:extLst>
              <a:ext uri="{FF2B5EF4-FFF2-40B4-BE49-F238E27FC236}">
                <a16:creationId xmlns:a16="http://schemas.microsoft.com/office/drawing/2014/main" id="{58A98233-A229-4B31-8912-16BE958B9B47}"/>
              </a:ext>
            </a:extLst>
          </p:cNvPr>
          <p:cNvSpPr>
            <a:spLocks noGrp="1"/>
          </p:cNvSpPr>
          <p:nvPr>
            <p:ph type="body" sz="quarter" idx="10"/>
          </p:nvPr>
        </p:nvSpPr>
        <p:spPr/>
        <p:txBody>
          <a:bodyPr/>
          <a:lstStyle/>
          <a:p>
            <a:endParaRPr kumimoji="1" lang="ja-JP" altLang="en-US"/>
          </a:p>
        </p:txBody>
      </p:sp>
      <p:sp>
        <p:nvSpPr>
          <p:cNvPr id="4" name="タイトル 3">
            <a:extLst>
              <a:ext uri="{FF2B5EF4-FFF2-40B4-BE49-F238E27FC236}">
                <a16:creationId xmlns:a16="http://schemas.microsoft.com/office/drawing/2014/main" id="{8F2F8E85-A1AD-424A-AC06-425ACC2AA1BE}"/>
              </a:ext>
            </a:extLst>
          </p:cNvPr>
          <p:cNvSpPr>
            <a:spLocks noGrp="1"/>
          </p:cNvSpPr>
          <p:nvPr>
            <p:ph type="title"/>
          </p:nvPr>
        </p:nvSpPr>
        <p:spPr/>
        <p:txBody>
          <a:bodyPr>
            <a:normAutofit fontScale="90000"/>
          </a:bodyPr>
          <a:lstStyle/>
          <a:p>
            <a:r>
              <a:rPr lang="ja-JP" altLang="en-US" sz="2400" dirty="0"/>
              <a:t>推理のフレームワーク</a:t>
            </a:r>
            <a:endParaRPr kumimoji="1" lang="ja-JP" altLang="en-US" dirty="0"/>
          </a:p>
        </p:txBody>
      </p:sp>
      <p:cxnSp>
        <p:nvCxnSpPr>
          <p:cNvPr id="5" name="直線コネクタ 4">
            <a:extLst>
              <a:ext uri="{FF2B5EF4-FFF2-40B4-BE49-F238E27FC236}">
                <a16:creationId xmlns:a16="http://schemas.microsoft.com/office/drawing/2014/main" id="{6F10D595-A75B-4C9D-8119-324A5D6F097D}"/>
              </a:ext>
            </a:extLst>
          </p:cNvPr>
          <p:cNvCxnSpPr/>
          <p:nvPr/>
        </p:nvCxnSpPr>
        <p:spPr>
          <a:xfrm flipV="1">
            <a:off x="869578" y="2697475"/>
            <a:ext cx="3960000" cy="0"/>
          </a:xfrm>
          <a:prstGeom prst="line">
            <a:avLst/>
          </a:prstGeom>
          <a:ln w="9525">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6869AF7-EEC3-43B1-AD41-563EE06BD33F}"/>
              </a:ext>
            </a:extLst>
          </p:cNvPr>
          <p:cNvCxnSpPr/>
          <p:nvPr/>
        </p:nvCxnSpPr>
        <p:spPr>
          <a:xfrm flipV="1">
            <a:off x="869578" y="5239087"/>
            <a:ext cx="3960000" cy="0"/>
          </a:xfrm>
          <a:prstGeom prst="line">
            <a:avLst/>
          </a:prstGeom>
          <a:ln w="9525">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下矢印 23">
            <a:extLst>
              <a:ext uri="{FF2B5EF4-FFF2-40B4-BE49-F238E27FC236}">
                <a16:creationId xmlns:a16="http://schemas.microsoft.com/office/drawing/2014/main" id="{7E6ACCCD-3063-46EC-B92A-65DDE8BDB561}"/>
              </a:ext>
            </a:extLst>
          </p:cNvPr>
          <p:cNvSpPr/>
          <p:nvPr/>
        </p:nvSpPr>
        <p:spPr>
          <a:xfrm>
            <a:off x="3764648" y="2526475"/>
            <a:ext cx="432000" cy="342000"/>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200" dirty="0">
              <a:solidFill>
                <a:srgbClr val="000000"/>
              </a:solidFill>
              <a:latin typeface="+mn-ea"/>
              <a:cs typeface="Arial" panose="020B0604020202020204" pitchFamily="34" charset="0"/>
            </a:endParaRPr>
          </a:p>
        </p:txBody>
      </p:sp>
      <p:sp>
        <p:nvSpPr>
          <p:cNvPr id="8" name="下矢印 25">
            <a:extLst>
              <a:ext uri="{FF2B5EF4-FFF2-40B4-BE49-F238E27FC236}">
                <a16:creationId xmlns:a16="http://schemas.microsoft.com/office/drawing/2014/main" id="{AB3898B8-23FC-448D-B732-5C0F3226A148}"/>
              </a:ext>
            </a:extLst>
          </p:cNvPr>
          <p:cNvSpPr/>
          <p:nvPr/>
        </p:nvSpPr>
        <p:spPr>
          <a:xfrm>
            <a:off x="2180648" y="2526475"/>
            <a:ext cx="432000" cy="342000"/>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200" dirty="0">
              <a:solidFill>
                <a:srgbClr val="000000"/>
              </a:solidFill>
              <a:latin typeface="+mn-ea"/>
              <a:cs typeface="Arial" panose="020B0604020202020204" pitchFamily="34" charset="0"/>
            </a:endParaRPr>
          </a:p>
        </p:txBody>
      </p:sp>
      <p:sp>
        <p:nvSpPr>
          <p:cNvPr id="9" name="下矢印 28">
            <a:extLst>
              <a:ext uri="{FF2B5EF4-FFF2-40B4-BE49-F238E27FC236}">
                <a16:creationId xmlns:a16="http://schemas.microsoft.com/office/drawing/2014/main" id="{693FB514-1171-48C2-93E1-9DD24E734A91}"/>
              </a:ext>
            </a:extLst>
          </p:cNvPr>
          <p:cNvSpPr/>
          <p:nvPr/>
        </p:nvSpPr>
        <p:spPr>
          <a:xfrm>
            <a:off x="2900648" y="3373678"/>
            <a:ext cx="576000" cy="2037011"/>
          </a:xfrm>
          <a:prstGeom prst="downArrow">
            <a:avLst>
              <a:gd name="adj1" fmla="val 50000"/>
              <a:gd name="adj2" fmla="val 29293"/>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dirty="0">
              <a:solidFill>
                <a:srgbClr val="000000"/>
              </a:solidFill>
              <a:latin typeface="+mn-ea"/>
              <a:cs typeface="Arial" panose="020B0604020202020204" pitchFamily="34" charset="0"/>
            </a:endParaRPr>
          </a:p>
        </p:txBody>
      </p:sp>
      <p:sp>
        <p:nvSpPr>
          <p:cNvPr id="10" name="正方形/長方形 9">
            <a:extLst>
              <a:ext uri="{FF2B5EF4-FFF2-40B4-BE49-F238E27FC236}">
                <a16:creationId xmlns:a16="http://schemas.microsoft.com/office/drawing/2014/main" id="{5B8A68FC-1388-45EE-9060-45E047B9EA61}"/>
              </a:ext>
            </a:extLst>
          </p:cNvPr>
          <p:cNvSpPr/>
          <p:nvPr/>
        </p:nvSpPr>
        <p:spPr>
          <a:xfrm>
            <a:off x="4845496" y="3716281"/>
            <a:ext cx="4572000" cy="504000"/>
          </a:xfrm>
          <a:prstGeom prst="rect">
            <a:avLst/>
          </a:prstGeom>
        </p:spPr>
        <p:txBody>
          <a:bodyPr wrap="square" anchor="ctr">
            <a:noAutofit/>
          </a:bodyPr>
          <a:lstStyle/>
          <a:p>
            <a:pPr lvl="0">
              <a:spcAft>
                <a:spcPts val="300"/>
              </a:spcAft>
              <a:buClr>
                <a:schemeClr val="accent5">
                  <a:lumMod val="60000"/>
                  <a:lumOff val="40000"/>
                </a:schemeClr>
              </a:buClr>
            </a:pPr>
            <a:r>
              <a:rPr lang="ja-JP" altLang="en-US" sz="1400" u="sng" dirty="0"/>
              <a:t>観測事実に基づいて仮説を立てる。</a:t>
            </a:r>
            <a:endParaRPr lang="en-US" altLang="ja-JP" sz="1400" u="sng" dirty="0"/>
          </a:p>
          <a:p>
            <a:pPr marL="285750" lvl="0" indent="-285750">
              <a:spcAft>
                <a:spcPts val="300"/>
              </a:spcAft>
              <a:buClr>
                <a:schemeClr val="accent5">
                  <a:lumMod val="60000"/>
                  <a:lumOff val="40000"/>
                </a:schemeClr>
              </a:buClr>
              <a:buFont typeface="Wingdings" panose="05000000000000000000" pitchFamily="2" charset="2"/>
              <a:buChar char="l"/>
            </a:pPr>
            <a:r>
              <a:rPr lang="ja-JP" altLang="en-US" sz="1400" dirty="0"/>
              <a:t>抽出文章から仮説を推論する。</a:t>
            </a:r>
            <a:endParaRPr lang="en-US" altLang="ja-JP" sz="1400" dirty="0"/>
          </a:p>
        </p:txBody>
      </p:sp>
      <p:sp>
        <p:nvSpPr>
          <p:cNvPr id="11" name="正方形/長方形 10">
            <a:extLst>
              <a:ext uri="{FF2B5EF4-FFF2-40B4-BE49-F238E27FC236}">
                <a16:creationId xmlns:a16="http://schemas.microsoft.com/office/drawing/2014/main" id="{A9E55BDC-7C77-4F1A-B6BE-B8F41C1928B0}"/>
              </a:ext>
            </a:extLst>
          </p:cNvPr>
          <p:cNvSpPr/>
          <p:nvPr/>
        </p:nvSpPr>
        <p:spPr>
          <a:xfrm>
            <a:off x="4845496" y="2869077"/>
            <a:ext cx="4572000" cy="504000"/>
          </a:xfrm>
          <a:prstGeom prst="rect">
            <a:avLst/>
          </a:prstGeom>
        </p:spPr>
        <p:txBody>
          <a:bodyPr wrap="square" anchor="ctr">
            <a:noAutofit/>
          </a:bodyPr>
          <a:lstStyle/>
          <a:p>
            <a:pPr>
              <a:spcAft>
                <a:spcPts val="300"/>
              </a:spcAft>
              <a:buClr>
                <a:schemeClr val="accent5">
                  <a:lumMod val="60000"/>
                  <a:lumOff val="40000"/>
                </a:schemeClr>
              </a:buClr>
            </a:pPr>
            <a:r>
              <a:rPr lang="ja-JP" altLang="en-US" sz="1400" u="sng" dirty="0"/>
              <a:t>事件の核心となる事実に注目する</a:t>
            </a:r>
            <a:endParaRPr lang="en-US" altLang="ja-JP" sz="1400" u="sng" dirty="0"/>
          </a:p>
          <a:p>
            <a:pPr marL="285750" indent="-285750">
              <a:spcAft>
                <a:spcPts val="300"/>
              </a:spcAft>
              <a:buClr>
                <a:schemeClr val="accent5">
                  <a:lumMod val="60000"/>
                  <a:lumOff val="40000"/>
                </a:schemeClr>
              </a:buClr>
              <a:buFont typeface="Wingdings" panose="05000000000000000000" pitchFamily="2" charset="2"/>
              <a:buChar char="l"/>
            </a:pPr>
            <a:r>
              <a:rPr lang="ja-JP" altLang="en-US" sz="1400" dirty="0"/>
              <a:t>小説内の重要文章を処理</a:t>
            </a:r>
            <a:r>
              <a:rPr lang="en-US" altLang="ja-JP" sz="1400" dirty="0"/>
              <a:t>.</a:t>
            </a:r>
          </a:p>
        </p:txBody>
      </p:sp>
      <p:sp>
        <p:nvSpPr>
          <p:cNvPr id="12" name="正方形/長方形 11">
            <a:extLst>
              <a:ext uri="{FF2B5EF4-FFF2-40B4-BE49-F238E27FC236}">
                <a16:creationId xmlns:a16="http://schemas.microsoft.com/office/drawing/2014/main" id="{ECF089A3-EB76-4F26-AA3A-0094173D308C}"/>
              </a:ext>
            </a:extLst>
          </p:cNvPr>
          <p:cNvSpPr/>
          <p:nvPr/>
        </p:nvSpPr>
        <p:spPr>
          <a:xfrm>
            <a:off x="4845496" y="4563485"/>
            <a:ext cx="4572000" cy="504000"/>
          </a:xfrm>
          <a:prstGeom prst="rect">
            <a:avLst/>
          </a:prstGeom>
        </p:spPr>
        <p:txBody>
          <a:bodyPr wrap="square" anchor="ctr">
            <a:noAutofit/>
          </a:bodyPr>
          <a:lstStyle/>
          <a:p>
            <a:pPr>
              <a:spcAft>
                <a:spcPts val="300"/>
              </a:spcAft>
              <a:buClr>
                <a:schemeClr val="accent5">
                  <a:lumMod val="60000"/>
                  <a:lumOff val="40000"/>
                </a:schemeClr>
              </a:buClr>
            </a:pPr>
            <a:r>
              <a:rPr lang="ja-JP" altLang="en-US" sz="1400" u="sng" dirty="0"/>
              <a:t>仮説と事実の検証から事件の真相を導く</a:t>
            </a:r>
            <a:endParaRPr lang="en-US" altLang="ja-JP" sz="1400" u="sng" dirty="0"/>
          </a:p>
          <a:p>
            <a:pPr marL="285750" indent="-285750">
              <a:spcAft>
                <a:spcPts val="300"/>
              </a:spcAft>
              <a:buClr>
                <a:schemeClr val="accent5">
                  <a:lumMod val="60000"/>
                  <a:lumOff val="40000"/>
                </a:schemeClr>
              </a:buClr>
              <a:buFont typeface="Wingdings" panose="05000000000000000000" pitchFamily="2" charset="2"/>
              <a:buChar char="l"/>
            </a:pPr>
            <a:r>
              <a:rPr lang="ja-JP" altLang="en-US" sz="1400" dirty="0"/>
              <a:t>仮説を検証する。証言の真偽を確かめる。</a:t>
            </a:r>
            <a:endParaRPr lang="en-US" altLang="ja-JP" sz="1400" dirty="0"/>
          </a:p>
          <a:p>
            <a:pPr marL="285750" indent="-285750">
              <a:spcAft>
                <a:spcPts val="300"/>
              </a:spcAft>
              <a:buClr>
                <a:schemeClr val="accent5">
                  <a:lumMod val="60000"/>
                  <a:lumOff val="40000"/>
                </a:schemeClr>
              </a:buClr>
              <a:buFont typeface="Wingdings" panose="05000000000000000000" pitchFamily="2" charset="2"/>
              <a:buChar char="l"/>
            </a:pPr>
            <a:r>
              <a:rPr lang="ja-JP" altLang="en-US" sz="1400" dirty="0"/>
              <a:t>犯行の可能性を探索する。</a:t>
            </a:r>
            <a:endParaRPr lang="en-US" altLang="ja-JP" sz="1400" dirty="0"/>
          </a:p>
        </p:txBody>
      </p:sp>
      <p:sp>
        <p:nvSpPr>
          <p:cNvPr id="13" name="テキスト ボックス 42">
            <a:extLst>
              <a:ext uri="{FF2B5EF4-FFF2-40B4-BE49-F238E27FC236}">
                <a16:creationId xmlns:a16="http://schemas.microsoft.com/office/drawing/2014/main" id="{E7497F88-98CE-4DA6-A079-B30448B08462}"/>
              </a:ext>
            </a:extLst>
          </p:cNvPr>
          <p:cNvSpPr txBox="1"/>
          <p:nvPr/>
        </p:nvSpPr>
        <p:spPr>
          <a:xfrm>
            <a:off x="416496" y="1772816"/>
            <a:ext cx="2163109" cy="262584"/>
          </a:xfrm>
          <a:prstGeom prst="rect">
            <a:avLst/>
          </a:prstGeom>
          <a:noFill/>
        </p:spPr>
        <p:txBody>
          <a:bodyPr wrap="non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defTabSz="179388"/>
            <a:r>
              <a:rPr kumimoji="1" lang="ja-JP" altLang="en-US" sz="1600" u="sng" dirty="0">
                <a:latin typeface="+mj-ea"/>
                <a:ea typeface="+mj-ea"/>
                <a:cs typeface="Meiryo UI" panose="020B0604030504040204" pitchFamily="50" charset="-128"/>
              </a:rPr>
              <a:t>アプローチ</a:t>
            </a:r>
          </a:p>
        </p:txBody>
      </p:sp>
      <p:sp>
        <p:nvSpPr>
          <p:cNvPr id="14" name="角丸四角形 16">
            <a:extLst>
              <a:ext uri="{FF2B5EF4-FFF2-40B4-BE49-F238E27FC236}">
                <a16:creationId xmlns:a16="http://schemas.microsoft.com/office/drawing/2014/main" id="{BBFC04A1-7B6A-4568-90B2-664324768202}"/>
              </a:ext>
            </a:extLst>
          </p:cNvPr>
          <p:cNvSpPr/>
          <p:nvPr/>
        </p:nvSpPr>
        <p:spPr>
          <a:xfrm>
            <a:off x="1784648" y="2021873"/>
            <a:ext cx="1224000" cy="504000"/>
          </a:xfrm>
          <a:prstGeom prst="round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200" b="1" dirty="0">
                <a:solidFill>
                  <a:schemeClr val="tx1"/>
                </a:solidFill>
                <a:latin typeface="+mn-ea"/>
                <a:cs typeface="Arial" panose="020B0604020202020204" pitchFamily="34" charset="0"/>
              </a:rPr>
              <a:t>External </a:t>
            </a:r>
          </a:p>
          <a:p>
            <a:pPr algn="ctr"/>
            <a:r>
              <a:rPr lang="en-US" altLang="ja-JP" sz="1200" b="1" dirty="0">
                <a:solidFill>
                  <a:schemeClr val="tx1"/>
                </a:solidFill>
                <a:latin typeface="+mn-ea"/>
                <a:cs typeface="Arial" panose="020B0604020202020204" pitchFamily="34" charset="0"/>
              </a:rPr>
              <a:t>Knowledge</a:t>
            </a:r>
          </a:p>
        </p:txBody>
      </p:sp>
      <p:sp>
        <p:nvSpPr>
          <p:cNvPr id="15" name="角丸四角形 17">
            <a:extLst>
              <a:ext uri="{FF2B5EF4-FFF2-40B4-BE49-F238E27FC236}">
                <a16:creationId xmlns:a16="http://schemas.microsoft.com/office/drawing/2014/main" id="{C6E90CC0-645F-46DB-B512-C74D29FAD6C8}"/>
              </a:ext>
            </a:extLst>
          </p:cNvPr>
          <p:cNvSpPr/>
          <p:nvPr/>
        </p:nvSpPr>
        <p:spPr>
          <a:xfrm>
            <a:off x="3368648" y="2021873"/>
            <a:ext cx="1224000" cy="504000"/>
          </a:xfrm>
          <a:prstGeom prst="round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200" b="1" dirty="0" err="1">
                <a:solidFill>
                  <a:schemeClr val="tx1"/>
                </a:solidFill>
                <a:latin typeface="+mn-ea"/>
                <a:cs typeface="Arial" panose="020B0604020202020204" pitchFamily="34" charset="0"/>
              </a:rPr>
              <a:t>dataKG</a:t>
            </a:r>
            <a:endParaRPr lang="en-US" altLang="ja-JP" sz="1200" b="1" dirty="0">
              <a:solidFill>
                <a:schemeClr val="tx1"/>
              </a:solidFill>
              <a:latin typeface="+mn-ea"/>
              <a:cs typeface="Arial" panose="020B0604020202020204" pitchFamily="34" charset="0"/>
            </a:endParaRPr>
          </a:p>
          <a:p>
            <a:pPr algn="ctr"/>
            <a:r>
              <a:rPr lang="en-US" altLang="ja-JP" sz="1200" b="1" dirty="0">
                <a:solidFill>
                  <a:schemeClr val="tx1"/>
                </a:solidFill>
                <a:latin typeface="+mn-ea"/>
                <a:cs typeface="Arial" panose="020B0604020202020204" pitchFamily="34" charset="0"/>
              </a:rPr>
              <a:t>Sentence </a:t>
            </a:r>
          </a:p>
        </p:txBody>
      </p:sp>
      <p:sp>
        <p:nvSpPr>
          <p:cNvPr id="16" name="角丸四角形 18">
            <a:extLst>
              <a:ext uri="{FF2B5EF4-FFF2-40B4-BE49-F238E27FC236}">
                <a16:creationId xmlns:a16="http://schemas.microsoft.com/office/drawing/2014/main" id="{84438CA1-046A-45BA-B6FD-0E1DFF6707B9}"/>
              </a:ext>
            </a:extLst>
          </p:cNvPr>
          <p:cNvSpPr/>
          <p:nvPr/>
        </p:nvSpPr>
        <p:spPr>
          <a:xfrm>
            <a:off x="1784648" y="2869077"/>
            <a:ext cx="2808000" cy="504000"/>
          </a:xfrm>
          <a:prstGeom prst="roundRect">
            <a:avLst>
              <a:gd name="adj" fmla="val 0"/>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a:solidFill>
                  <a:srgbClr val="000000"/>
                </a:solidFill>
                <a:latin typeface="+mn-ea"/>
                <a:cs typeface="Arial" panose="020B0604020202020204" pitchFamily="34" charset="0"/>
              </a:rPr>
              <a:t>①</a:t>
            </a:r>
            <a:r>
              <a:rPr lang="en-US" altLang="ja-JP" sz="1200" dirty="0">
                <a:solidFill>
                  <a:srgbClr val="000000"/>
                </a:solidFill>
                <a:latin typeface="+mn-ea"/>
                <a:cs typeface="Arial" panose="020B0604020202020204" pitchFamily="34" charset="0"/>
              </a:rPr>
              <a:t> BERT</a:t>
            </a:r>
          </a:p>
          <a:p>
            <a:pPr algn="ctr"/>
            <a:r>
              <a:rPr lang="ja-JP" altLang="en-US" sz="1200" dirty="0">
                <a:solidFill>
                  <a:srgbClr val="000000"/>
                </a:solidFill>
                <a:latin typeface="+mn-ea"/>
                <a:cs typeface="Arial" panose="020B0604020202020204" pitchFamily="34" charset="0"/>
              </a:rPr>
              <a:t>類似文判定</a:t>
            </a:r>
            <a:endParaRPr lang="en-US" altLang="ja-JP" sz="1200" dirty="0">
              <a:solidFill>
                <a:srgbClr val="000000"/>
              </a:solidFill>
              <a:latin typeface="+mn-ea"/>
              <a:cs typeface="Arial" panose="020B0604020202020204" pitchFamily="34" charset="0"/>
            </a:endParaRPr>
          </a:p>
        </p:txBody>
      </p:sp>
      <p:sp>
        <p:nvSpPr>
          <p:cNvPr id="17" name="角丸四角形 21">
            <a:extLst>
              <a:ext uri="{FF2B5EF4-FFF2-40B4-BE49-F238E27FC236}">
                <a16:creationId xmlns:a16="http://schemas.microsoft.com/office/drawing/2014/main" id="{A70315DF-17D8-4F1C-8647-0F7926070B25}"/>
              </a:ext>
            </a:extLst>
          </p:cNvPr>
          <p:cNvSpPr/>
          <p:nvPr/>
        </p:nvSpPr>
        <p:spPr>
          <a:xfrm>
            <a:off x="1784648" y="3716281"/>
            <a:ext cx="2808000" cy="504000"/>
          </a:xfrm>
          <a:prstGeom prst="roundRect">
            <a:avLst>
              <a:gd name="adj" fmla="val 0"/>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a:solidFill>
                  <a:srgbClr val="000000"/>
                </a:solidFill>
                <a:latin typeface="+mn-ea"/>
                <a:cs typeface="Arial" panose="020B0604020202020204" pitchFamily="34" charset="0"/>
              </a:rPr>
              <a:t>② 仮説推論</a:t>
            </a:r>
            <a:endParaRPr lang="en-US" altLang="ja-JP" sz="1200" dirty="0">
              <a:solidFill>
                <a:srgbClr val="000000"/>
              </a:solidFill>
              <a:latin typeface="+mn-ea"/>
              <a:cs typeface="Arial" panose="020B0604020202020204" pitchFamily="34" charset="0"/>
            </a:endParaRPr>
          </a:p>
        </p:txBody>
      </p:sp>
      <p:sp>
        <p:nvSpPr>
          <p:cNvPr id="18" name="角丸四角形 22">
            <a:extLst>
              <a:ext uri="{FF2B5EF4-FFF2-40B4-BE49-F238E27FC236}">
                <a16:creationId xmlns:a16="http://schemas.microsoft.com/office/drawing/2014/main" id="{05BE7A2B-2D62-469E-95F7-165391E4335F}"/>
              </a:ext>
            </a:extLst>
          </p:cNvPr>
          <p:cNvSpPr/>
          <p:nvPr/>
        </p:nvSpPr>
        <p:spPr>
          <a:xfrm>
            <a:off x="1784648" y="4563485"/>
            <a:ext cx="2808000" cy="504000"/>
          </a:xfrm>
          <a:prstGeom prst="roundRect">
            <a:avLst>
              <a:gd name="adj" fmla="val 0"/>
            </a:avLst>
          </a:prstGeom>
          <a:solidFill>
            <a:schemeClr val="accent5">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a:solidFill>
                  <a:srgbClr val="000000"/>
                </a:solidFill>
                <a:latin typeface="+mn-ea"/>
                <a:cs typeface="Arial" panose="020B0604020202020204" pitchFamily="34" charset="0"/>
              </a:rPr>
              <a:t>③ </a:t>
            </a:r>
            <a:r>
              <a:rPr lang="en-US" altLang="ja-JP" sz="1200" dirty="0">
                <a:solidFill>
                  <a:srgbClr val="000000"/>
                </a:solidFill>
                <a:latin typeface="+mn-ea"/>
                <a:cs typeface="Arial" panose="020B0604020202020204" pitchFamily="34" charset="0"/>
              </a:rPr>
              <a:t>SAT</a:t>
            </a:r>
          </a:p>
        </p:txBody>
      </p:sp>
      <p:sp>
        <p:nvSpPr>
          <p:cNvPr id="19" name="角丸四角形 24">
            <a:extLst>
              <a:ext uri="{FF2B5EF4-FFF2-40B4-BE49-F238E27FC236}">
                <a16:creationId xmlns:a16="http://schemas.microsoft.com/office/drawing/2014/main" id="{FEFA7152-D41A-41DA-9060-EA1650688CD8}"/>
              </a:ext>
            </a:extLst>
          </p:cNvPr>
          <p:cNvSpPr/>
          <p:nvPr/>
        </p:nvSpPr>
        <p:spPr>
          <a:xfrm>
            <a:off x="1784648" y="5410690"/>
            <a:ext cx="2808000" cy="648000"/>
          </a:xfrm>
          <a:prstGeom prst="roundRect">
            <a:avLst/>
          </a:prstGeom>
          <a:solidFill>
            <a:schemeClr val="accent2">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200" b="1" dirty="0">
                <a:solidFill>
                  <a:schemeClr val="tx1"/>
                </a:solidFill>
                <a:latin typeface="+mn-ea"/>
                <a:cs typeface="Arial" panose="020B0604020202020204" pitchFamily="34" charset="0"/>
              </a:rPr>
              <a:t>SAT</a:t>
            </a:r>
            <a:r>
              <a:rPr lang="ja-JP" altLang="en-US" sz="1200" b="1" dirty="0">
                <a:solidFill>
                  <a:schemeClr val="tx1"/>
                </a:solidFill>
                <a:latin typeface="+mn-ea"/>
                <a:cs typeface="Arial" panose="020B0604020202020204" pitchFamily="34" charset="0"/>
              </a:rPr>
              <a:t>問題の充足解</a:t>
            </a:r>
            <a:endParaRPr lang="en-US" altLang="ja-JP" sz="1200" b="1" dirty="0">
              <a:solidFill>
                <a:schemeClr val="tx1"/>
              </a:solidFill>
              <a:latin typeface="+mn-ea"/>
              <a:cs typeface="Arial" panose="020B0604020202020204" pitchFamily="34" charset="0"/>
            </a:endParaRPr>
          </a:p>
          <a:p>
            <a:pPr algn="ctr"/>
            <a:r>
              <a:rPr lang="ja-JP" altLang="en-US" sz="1200" b="1" dirty="0">
                <a:solidFill>
                  <a:schemeClr val="tx1"/>
                </a:solidFill>
                <a:latin typeface="+mn-ea"/>
                <a:cs typeface="Arial" panose="020B0604020202020204" pitchFamily="34" charset="0"/>
              </a:rPr>
              <a:t>＝</a:t>
            </a:r>
            <a:endParaRPr lang="en-US" altLang="ja-JP" sz="1200" b="1" dirty="0">
              <a:solidFill>
                <a:schemeClr val="tx1"/>
              </a:solidFill>
              <a:latin typeface="+mn-ea"/>
              <a:cs typeface="Arial" panose="020B0604020202020204" pitchFamily="34" charset="0"/>
            </a:endParaRPr>
          </a:p>
          <a:p>
            <a:pPr algn="ctr"/>
            <a:r>
              <a:rPr lang="ja-JP" altLang="en-US" sz="1200" b="1" dirty="0">
                <a:solidFill>
                  <a:schemeClr val="tx1"/>
                </a:solidFill>
                <a:latin typeface="+mn-ea"/>
                <a:cs typeface="Arial" panose="020B0604020202020204" pitchFamily="34" charset="0"/>
              </a:rPr>
              <a:t>可能な犯行状況</a:t>
            </a:r>
            <a:endParaRPr lang="en-US" altLang="ja-JP" sz="1200" b="1" dirty="0">
              <a:solidFill>
                <a:schemeClr val="tx1"/>
              </a:solidFill>
              <a:latin typeface="+mn-ea"/>
              <a:cs typeface="Arial" panose="020B0604020202020204" pitchFamily="34" charset="0"/>
            </a:endParaRPr>
          </a:p>
        </p:txBody>
      </p:sp>
      <p:sp>
        <p:nvSpPr>
          <p:cNvPr id="20" name="テキスト ボックス 19">
            <a:extLst>
              <a:ext uri="{FF2B5EF4-FFF2-40B4-BE49-F238E27FC236}">
                <a16:creationId xmlns:a16="http://schemas.microsoft.com/office/drawing/2014/main" id="{A7A077EC-B6C0-43A2-9742-EBDBF9C5FC10}"/>
              </a:ext>
            </a:extLst>
          </p:cNvPr>
          <p:cNvSpPr txBox="1"/>
          <p:nvPr/>
        </p:nvSpPr>
        <p:spPr>
          <a:xfrm>
            <a:off x="928610" y="2129873"/>
            <a:ext cx="576000" cy="288000"/>
          </a:xfrm>
          <a:prstGeom prst="rect">
            <a:avLst/>
          </a:prstGeom>
          <a:noFill/>
        </p:spPr>
        <p:txBody>
          <a:bodyPr wrap="none" rtlCol="0" anchor="ctr">
            <a:noAutofit/>
          </a:bodyPr>
          <a:lstStyle/>
          <a:p>
            <a:pPr algn="ctr">
              <a:lnSpc>
                <a:spcPct val="120000"/>
              </a:lnSpc>
            </a:pPr>
            <a:r>
              <a:rPr kumimoji="1" lang="en-US" altLang="ja-JP" sz="1200" b="1" dirty="0">
                <a:latin typeface="+mn-ea"/>
              </a:rPr>
              <a:t>INPUT</a:t>
            </a:r>
            <a:endParaRPr kumimoji="1" lang="ja-JP" altLang="en-US" sz="1200" b="1" dirty="0">
              <a:latin typeface="+mn-ea"/>
            </a:endParaRPr>
          </a:p>
        </p:txBody>
      </p:sp>
      <p:sp>
        <p:nvSpPr>
          <p:cNvPr id="21" name="テキスト ボックス 20">
            <a:extLst>
              <a:ext uri="{FF2B5EF4-FFF2-40B4-BE49-F238E27FC236}">
                <a16:creationId xmlns:a16="http://schemas.microsoft.com/office/drawing/2014/main" id="{0C061C01-2339-486E-8A59-4DCB1481F96C}"/>
              </a:ext>
            </a:extLst>
          </p:cNvPr>
          <p:cNvSpPr txBox="1"/>
          <p:nvPr/>
        </p:nvSpPr>
        <p:spPr>
          <a:xfrm>
            <a:off x="928610" y="5590690"/>
            <a:ext cx="576000" cy="288000"/>
          </a:xfrm>
          <a:prstGeom prst="rect">
            <a:avLst/>
          </a:prstGeom>
          <a:noFill/>
        </p:spPr>
        <p:txBody>
          <a:bodyPr wrap="none" rtlCol="0" anchor="ctr">
            <a:noAutofit/>
          </a:bodyPr>
          <a:lstStyle/>
          <a:p>
            <a:pPr algn="ctr">
              <a:lnSpc>
                <a:spcPct val="120000"/>
              </a:lnSpc>
            </a:pPr>
            <a:r>
              <a:rPr kumimoji="1" lang="en-US" altLang="ja-JP" sz="1200" b="1" dirty="0">
                <a:latin typeface="+mn-ea"/>
              </a:rPr>
              <a:t>OUTPUT</a:t>
            </a:r>
            <a:endParaRPr kumimoji="1" lang="ja-JP" altLang="en-US" sz="1200" b="1" dirty="0">
              <a:latin typeface="+mn-ea"/>
            </a:endParaRPr>
          </a:p>
        </p:txBody>
      </p:sp>
      <p:sp>
        <p:nvSpPr>
          <p:cNvPr id="22" name="テキスト ボックス 21">
            <a:extLst>
              <a:ext uri="{FF2B5EF4-FFF2-40B4-BE49-F238E27FC236}">
                <a16:creationId xmlns:a16="http://schemas.microsoft.com/office/drawing/2014/main" id="{0419A300-7A09-4262-8972-510FE67AC6B6}"/>
              </a:ext>
            </a:extLst>
          </p:cNvPr>
          <p:cNvSpPr txBox="1"/>
          <p:nvPr/>
        </p:nvSpPr>
        <p:spPr>
          <a:xfrm>
            <a:off x="928610" y="3814549"/>
            <a:ext cx="576000" cy="288000"/>
          </a:xfrm>
          <a:prstGeom prst="rect">
            <a:avLst/>
          </a:prstGeom>
          <a:noFill/>
        </p:spPr>
        <p:txBody>
          <a:bodyPr wrap="none" rtlCol="0" anchor="ctr">
            <a:noAutofit/>
          </a:bodyPr>
          <a:lstStyle/>
          <a:p>
            <a:pPr algn="ctr">
              <a:lnSpc>
                <a:spcPct val="120000"/>
              </a:lnSpc>
            </a:pPr>
            <a:r>
              <a:rPr lang="en-US" altLang="ja-JP" sz="1200" b="1" dirty="0">
                <a:latin typeface="+mn-ea"/>
              </a:rPr>
              <a:t>Model</a:t>
            </a:r>
            <a:endParaRPr kumimoji="1" lang="ja-JP" altLang="en-US" sz="1200" b="1" dirty="0">
              <a:latin typeface="+mn-ea"/>
            </a:endParaRPr>
          </a:p>
        </p:txBody>
      </p:sp>
      <p:pic>
        <p:nvPicPr>
          <p:cNvPr id="23" name="図 22">
            <a:extLst>
              <a:ext uri="{FF2B5EF4-FFF2-40B4-BE49-F238E27FC236}">
                <a16:creationId xmlns:a16="http://schemas.microsoft.com/office/drawing/2014/main" id="{A307D7CA-0161-408A-A8D0-AC231C5C7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386393" y="1671199"/>
            <a:ext cx="792000" cy="792000"/>
          </a:xfrm>
          <a:prstGeom prst="rect">
            <a:avLst/>
          </a:prstGeom>
        </p:spPr>
      </p:pic>
      <p:pic>
        <p:nvPicPr>
          <p:cNvPr id="24" name="図 23">
            <a:extLst>
              <a:ext uri="{FF2B5EF4-FFF2-40B4-BE49-F238E27FC236}">
                <a16:creationId xmlns:a16="http://schemas.microsoft.com/office/drawing/2014/main" id="{86886056-125C-4194-9827-B0700EBF19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5592" y="1682510"/>
            <a:ext cx="648000" cy="648000"/>
          </a:xfrm>
          <a:prstGeom prst="rect">
            <a:avLst/>
          </a:prstGeom>
        </p:spPr>
      </p:pic>
    </p:spTree>
    <p:extLst>
      <p:ext uri="{BB962C8B-B14F-4D97-AF65-F5344CB8AC3E}">
        <p14:creationId xmlns:p14="http://schemas.microsoft.com/office/powerpoint/2010/main" val="220332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7FC5DCB-8324-47F2-AE6E-E58973E5BE86}"/>
              </a:ext>
            </a:extLst>
          </p:cNvPr>
          <p:cNvSpPr>
            <a:spLocks noGrp="1"/>
          </p:cNvSpPr>
          <p:nvPr>
            <p:ph sz="half" idx="11"/>
          </p:nvPr>
        </p:nvSpPr>
        <p:spPr/>
        <p:txBody>
          <a:bodyPr/>
          <a:lstStyle/>
          <a:p>
            <a:r>
              <a:rPr lang="ja-JP" altLang="en-US" sz="1600" dirty="0"/>
              <a:t>各短編小説で可能な限り共通の技術を利用。</a:t>
            </a:r>
            <a:endParaRPr lang="en-US" altLang="ja-JP" sz="1600" dirty="0"/>
          </a:p>
          <a:p>
            <a:pPr lvl="1"/>
            <a:r>
              <a:rPr kumimoji="1" lang="ja-JP" altLang="en-US" dirty="0"/>
              <a:t>詳細はコンテストの結果ページ（</a:t>
            </a:r>
            <a:r>
              <a:rPr kumimoji="1" lang="en-US" altLang="ja-JP" dirty="0"/>
              <a:t>https://challenge.knowledge-graph.jp/results/results2019.html</a:t>
            </a:r>
            <a:r>
              <a:rPr kumimoji="1" lang="ja-JP" altLang="en-US" dirty="0"/>
              <a:t>）をご覧ください。</a:t>
            </a:r>
            <a:endParaRPr kumimoji="1" lang="en-US" altLang="ja-JP" dirty="0"/>
          </a:p>
          <a:p>
            <a:r>
              <a:rPr lang="ja-JP" altLang="en-US" dirty="0"/>
              <a:t>時間の兼ね合いから以下の２小説に対応する部分を紹介。</a:t>
            </a:r>
            <a:endParaRPr kumimoji="1" lang="ja-JP" altLang="en-US" dirty="0"/>
          </a:p>
        </p:txBody>
      </p:sp>
      <p:sp>
        <p:nvSpPr>
          <p:cNvPr id="3" name="テキスト プレースホルダー 2">
            <a:extLst>
              <a:ext uri="{FF2B5EF4-FFF2-40B4-BE49-F238E27FC236}">
                <a16:creationId xmlns:a16="http://schemas.microsoft.com/office/drawing/2014/main" id="{58A98233-A229-4B31-8912-16BE958B9B47}"/>
              </a:ext>
            </a:extLst>
          </p:cNvPr>
          <p:cNvSpPr>
            <a:spLocks noGrp="1"/>
          </p:cNvSpPr>
          <p:nvPr>
            <p:ph type="body" sz="quarter" idx="10"/>
          </p:nvPr>
        </p:nvSpPr>
        <p:spPr/>
        <p:txBody>
          <a:bodyPr/>
          <a:lstStyle/>
          <a:p>
            <a:endParaRPr kumimoji="1" lang="ja-JP" altLang="en-US"/>
          </a:p>
        </p:txBody>
      </p:sp>
      <p:sp>
        <p:nvSpPr>
          <p:cNvPr id="4" name="タイトル 3">
            <a:extLst>
              <a:ext uri="{FF2B5EF4-FFF2-40B4-BE49-F238E27FC236}">
                <a16:creationId xmlns:a16="http://schemas.microsoft.com/office/drawing/2014/main" id="{8F2F8E85-A1AD-424A-AC06-425ACC2AA1BE}"/>
              </a:ext>
            </a:extLst>
          </p:cNvPr>
          <p:cNvSpPr>
            <a:spLocks noGrp="1"/>
          </p:cNvSpPr>
          <p:nvPr>
            <p:ph type="title"/>
          </p:nvPr>
        </p:nvSpPr>
        <p:spPr/>
        <p:txBody>
          <a:bodyPr>
            <a:normAutofit fontScale="90000"/>
          </a:bodyPr>
          <a:lstStyle/>
          <a:p>
            <a:r>
              <a:rPr lang="ja-JP" altLang="en-US" sz="2400" dirty="0"/>
              <a:t>各短編小説で利用した技術を紹介</a:t>
            </a:r>
            <a:endParaRPr kumimoji="1" lang="ja-JP" altLang="en-US" dirty="0"/>
          </a:p>
        </p:txBody>
      </p:sp>
      <p:sp>
        <p:nvSpPr>
          <p:cNvPr id="26" name="正方形/長方形 25">
            <a:extLst>
              <a:ext uri="{FF2B5EF4-FFF2-40B4-BE49-F238E27FC236}">
                <a16:creationId xmlns:a16="http://schemas.microsoft.com/office/drawing/2014/main" id="{1C4A7791-59EB-4792-83F9-5A98C397DC61}"/>
              </a:ext>
            </a:extLst>
          </p:cNvPr>
          <p:cNvSpPr/>
          <p:nvPr/>
        </p:nvSpPr>
        <p:spPr>
          <a:xfrm>
            <a:off x="497657" y="3585666"/>
            <a:ext cx="6105655" cy="369332"/>
          </a:xfrm>
          <a:prstGeom prst="rect">
            <a:avLst/>
          </a:prstGeom>
        </p:spPr>
        <p:txBody>
          <a:bodyPr wrap="square">
            <a:spAutoFit/>
          </a:bodyPr>
          <a:lstStyle/>
          <a:p>
            <a:pPr lvl="0"/>
            <a:r>
              <a:rPr lang="ja-JP" altLang="en-US" b="1" dirty="0"/>
              <a:t>ホームズの鋭い観察による推理を、真似できるか？</a:t>
            </a:r>
            <a:endParaRPr lang="en-US" altLang="ja-JP" b="1" dirty="0"/>
          </a:p>
        </p:txBody>
      </p:sp>
      <p:sp>
        <p:nvSpPr>
          <p:cNvPr id="28" name="正方形/長方形 27">
            <a:extLst>
              <a:ext uri="{FF2B5EF4-FFF2-40B4-BE49-F238E27FC236}">
                <a16:creationId xmlns:a16="http://schemas.microsoft.com/office/drawing/2014/main" id="{9868A724-4E48-4007-AB70-585C8C916E6C}"/>
              </a:ext>
            </a:extLst>
          </p:cNvPr>
          <p:cNvSpPr/>
          <p:nvPr/>
        </p:nvSpPr>
        <p:spPr>
          <a:xfrm>
            <a:off x="497657" y="2708920"/>
            <a:ext cx="6179339" cy="369332"/>
          </a:xfrm>
          <a:prstGeom prst="rect">
            <a:avLst/>
          </a:prstGeom>
        </p:spPr>
        <p:txBody>
          <a:bodyPr wrap="square">
            <a:spAutoFit/>
          </a:bodyPr>
          <a:lstStyle/>
          <a:p>
            <a:r>
              <a:rPr lang="ja-JP" altLang="en-US" b="1" dirty="0"/>
              <a:t>ナレッジグラフを介さず日本語文のみで処理できるか？</a:t>
            </a:r>
            <a:endParaRPr lang="en-US" altLang="ja-JP" b="1" dirty="0"/>
          </a:p>
        </p:txBody>
      </p:sp>
      <p:sp>
        <p:nvSpPr>
          <p:cNvPr id="30" name="正方形/長方形 29">
            <a:extLst>
              <a:ext uri="{FF2B5EF4-FFF2-40B4-BE49-F238E27FC236}">
                <a16:creationId xmlns:a16="http://schemas.microsoft.com/office/drawing/2014/main" id="{C7547CDB-F2C2-4193-ACB6-035F989FFE28}"/>
              </a:ext>
            </a:extLst>
          </p:cNvPr>
          <p:cNvSpPr/>
          <p:nvPr/>
        </p:nvSpPr>
        <p:spPr>
          <a:xfrm>
            <a:off x="497657" y="4338298"/>
            <a:ext cx="4521861"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b="1" dirty="0">
                <a:solidFill>
                  <a:schemeClr val="tx1"/>
                </a:solidFill>
              </a:rPr>
              <a:t>登場人物の発言の嘘を見抜けるか？</a:t>
            </a:r>
            <a:endParaRPr lang="en-US" altLang="ja-JP" b="1" dirty="0">
              <a:solidFill>
                <a:schemeClr val="tx1"/>
              </a:solidFill>
            </a:endParaRPr>
          </a:p>
        </p:txBody>
      </p:sp>
      <p:sp>
        <p:nvSpPr>
          <p:cNvPr id="32" name="正方形/長方形 31">
            <a:extLst>
              <a:ext uri="{FF2B5EF4-FFF2-40B4-BE49-F238E27FC236}">
                <a16:creationId xmlns:a16="http://schemas.microsoft.com/office/drawing/2014/main" id="{046073BA-6573-43D9-A9CB-EBFF7064099B}"/>
              </a:ext>
            </a:extLst>
          </p:cNvPr>
          <p:cNvSpPr/>
          <p:nvPr/>
        </p:nvSpPr>
        <p:spPr>
          <a:xfrm>
            <a:off x="497657" y="5074479"/>
            <a:ext cx="6445693" cy="369332"/>
          </a:xfrm>
          <a:prstGeom prst="rect">
            <a:avLst/>
          </a:prstGeom>
        </p:spPr>
        <p:txBody>
          <a:bodyPr wrap="square">
            <a:spAutoFit/>
          </a:bodyPr>
          <a:lstStyle/>
          <a:p>
            <a:r>
              <a:rPr lang="ja-JP" altLang="en-US" b="1" dirty="0"/>
              <a:t>ホームズ解決の“不完全さ”を補うことができるか？</a:t>
            </a:r>
            <a:endParaRPr lang="en-US" altLang="ja-JP" b="1" dirty="0"/>
          </a:p>
        </p:txBody>
      </p:sp>
      <p:sp>
        <p:nvSpPr>
          <p:cNvPr id="34" name="正方形/長方形 33">
            <a:extLst>
              <a:ext uri="{FF2B5EF4-FFF2-40B4-BE49-F238E27FC236}">
                <a16:creationId xmlns:a16="http://schemas.microsoft.com/office/drawing/2014/main" id="{FB860434-D401-446A-B393-C95F0B04166F}"/>
              </a:ext>
            </a:extLst>
          </p:cNvPr>
          <p:cNvSpPr/>
          <p:nvPr/>
        </p:nvSpPr>
        <p:spPr>
          <a:xfrm>
            <a:off x="7097897" y="2737198"/>
            <a:ext cx="2160240" cy="1322162"/>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b="1" dirty="0"/>
              <a:t>同一事件</a:t>
            </a:r>
            <a:endParaRPr lang="en-US" altLang="ja-JP" b="1" dirty="0"/>
          </a:p>
          <a:p>
            <a:pPr algn="ctr"/>
            <a:r>
              <a:rPr lang="ja-JP" altLang="en-US" b="1" dirty="0"/>
              <a:t>（花婿失踪事件）</a:t>
            </a:r>
            <a:endParaRPr lang="en-US" altLang="ja-JP" b="1" dirty="0"/>
          </a:p>
        </p:txBody>
      </p:sp>
      <p:sp>
        <p:nvSpPr>
          <p:cNvPr id="36" name="正方形/長方形 35">
            <a:extLst>
              <a:ext uri="{FF2B5EF4-FFF2-40B4-BE49-F238E27FC236}">
                <a16:creationId xmlns:a16="http://schemas.microsoft.com/office/drawing/2014/main" id="{B9D2DB41-68F2-43F0-A086-897D8C5EDF4B}"/>
              </a:ext>
            </a:extLst>
          </p:cNvPr>
          <p:cNvSpPr/>
          <p:nvPr/>
        </p:nvSpPr>
        <p:spPr>
          <a:xfrm>
            <a:off x="7097897" y="4192252"/>
            <a:ext cx="2160240" cy="1440160"/>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b="1" dirty="0"/>
              <a:t>背中の曲がった男</a:t>
            </a:r>
            <a:endParaRPr lang="en-US" altLang="ja-JP" b="1" dirty="0"/>
          </a:p>
        </p:txBody>
      </p:sp>
    </p:spTree>
    <p:extLst>
      <p:ext uri="{BB962C8B-B14F-4D97-AF65-F5344CB8AC3E}">
        <p14:creationId xmlns:p14="http://schemas.microsoft.com/office/powerpoint/2010/main" val="19984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7FC5DCB-8324-47F2-AE6E-E58973E5BE86}"/>
              </a:ext>
            </a:extLst>
          </p:cNvPr>
          <p:cNvSpPr>
            <a:spLocks noGrp="1"/>
          </p:cNvSpPr>
          <p:nvPr>
            <p:ph sz="half" idx="11"/>
          </p:nvPr>
        </p:nvSpPr>
        <p:spPr/>
        <p:txBody>
          <a:bodyPr/>
          <a:lstStyle/>
          <a:p>
            <a:r>
              <a:rPr lang="ja-JP" altLang="en-US" sz="1600" dirty="0"/>
              <a:t>各短編小説で可能な限り共通の技術を利用。</a:t>
            </a:r>
            <a:endParaRPr lang="en-US" altLang="ja-JP" sz="1600" dirty="0"/>
          </a:p>
          <a:p>
            <a:pPr lvl="1"/>
            <a:r>
              <a:rPr kumimoji="1" lang="ja-JP" altLang="en-US" dirty="0"/>
              <a:t>詳細はコンテストの結果ページ（</a:t>
            </a:r>
            <a:r>
              <a:rPr kumimoji="1" lang="en-US" altLang="ja-JP" dirty="0"/>
              <a:t>https://challenge.knowledge-graph.jp/results/results2019.html</a:t>
            </a:r>
            <a:r>
              <a:rPr kumimoji="1" lang="ja-JP" altLang="en-US" dirty="0"/>
              <a:t>）をご覧ください。</a:t>
            </a:r>
            <a:endParaRPr kumimoji="1" lang="en-US" altLang="ja-JP" dirty="0"/>
          </a:p>
          <a:p>
            <a:r>
              <a:rPr lang="ja-JP" altLang="en-US" dirty="0"/>
              <a:t>時間の兼ね合いから以下の２小説に対応する部分を紹介。</a:t>
            </a:r>
            <a:endParaRPr kumimoji="1" lang="ja-JP" altLang="en-US" dirty="0"/>
          </a:p>
        </p:txBody>
      </p:sp>
      <p:sp>
        <p:nvSpPr>
          <p:cNvPr id="3" name="テキスト プレースホルダー 2">
            <a:extLst>
              <a:ext uri="{FF2B5EF4-FFF2-40B4-BE49-F238E27FC236}">
                <a16:creationId xmlns:a16="http://schemas.microsoft.com/office/drawing/2014/main" id="{58A98233-A229-4B31-8912-16BE958B9B47}"/>
              </a:ext>
            </a:extLst>
          </p:cNvPr>
          <p:cNvSpPr>
            <a:spLocks noGrp="1"/>
          </p:cNvSpPr>
          <p:nvPr>
            <p:ph type="body" sz="quarter" idx="10"/>
          </p:nvPr>
        </p:nvSpPr>
        <p:spPr/>
        <p:txBody>
          <a:bodyPr/>
          <a:lstStyle/>
          <a:p>
            <a:endParaRPr kumimoji="1" lang="ja-JP" altLang="en-US"/>
          </a:p>
        </p:txBody>
      </p:sp>
      <p:sp>
        <p:nvSpPr>
          <p:cNvPr id="4" name="タイトル 3">
            <a:extLst>
              <a:ext uri="{FF2B5EF4-FFF2-40B4-BE49-F238E27FC236}">
                <a16:creationId xmlns:a16="http://schemas.microsoft.com/office/drawing/2014/main" id="{8F2F8E85-A1AD-424A-AC06-425ACC2AA1BE}"/>
              </a:ext>
            </a:extLst>
          </p:cNvPr>
          <p:cNvSpPr>
            <a:spLocks noGrp="1"/>
          </p:cNvSpPr>
          <p:nvPr>
            <p:ph type="title"/>
          </p:nvPr>
        </p:nvSpPr>
        <p:spPr/>
        <p:txBody>
          <a:bodyPr>
            <a:normAutofit fontScale="90000"/>
          </a:bodyPr>
          <a:lstStyle/>
          <a:p>
            <a:r>
              <a:rPr lang="ja-JP" altLang="en-US" sz="2400" dirty="0"/>
              <a:t>各短編小説で利用した技術を紹介</a:t>
            </a:r>
            <a:endParaRPr kumimoji="1" lang="ja-JP" altLang="en-US" dirty="0"/>
          </a:p>
        </p:txBody>
      </p:sp>
      <p:sp>
        <p:nvSpPr>
          <p:cNvPr id="26" name="正方形/長方形 25">
            <a:extLst>
              <a:ext uri="{FF2B5EF4-FFF2-40B4-BE49-F238E27FC236}">
                <a16:creationId xmlns:a16="http://schemas.microsoft.com/office/drawing/2014/main" id="{1C4A7791-59EB-4792-83F9-5A98C397DC61}"/>
              </a:ext>
            </a:extLst>
          </p:cNvPr>
          <p:cNvSpPr/>
          <p:nvPr/>
        </p:nvSpPr>
        <p:spPr>
          <a:xfrm>
            <a:off x="497657" y="3585666"/>
            <a:ext cx="6105655" cy="369332"/>
          </a:xfrm>
          <a:prstGeom prst="rect">
            <a:avLst/>
          </a:prstGeom>
        </p:spPr>
        <p:txBody>
          <a:bodyPr wrap="square">
            <a:spAutoFit/>
          </a:bodyPr>
          <a:lstStyle/>
          <a:p>
            <a:pPr lvl="0"/>
            <a:r>
              <a:rPr lang="ja-JP" altLang="en-US" b="1" dirty="0"/>
              <a:t>ホームズの鋭い観察による推理を、真似できるか？</a:t>
            </a:r>
            <a:endParaRPr lang="en-US" altLang="ja-JP" b="1" dirty="0"/>
          </a:p>
        </p:txBody>
      </p:sp>
      <p:sp>
        <p:nvSpPr>
          <p:cNvPr id="28" name="正方形/長方形 27">
            <a:extLst>
              <a:ext uri="{FF2B5EF4-FFF2-40B4-BE49-F238E27FC236}">
                <a16:creationId xmlns:a16="http://schemas.microsoft.com/office/drawing/2014/main" id="{9868A724-4E48-4007-AB70-585C8C916E6C}"/>
              </a:ext>
            </a:extLst>
          </p:cNvPr>
          <p:cNvSpPr/>
          <p:nvPr/>
        </p:nvSpPr>
        <p:spPr>
          <a:xfrm>
            <a:off x="497657" y="2708920"/>
            <a:ext cx="6179339" cy="369332"/>
          </a:xfrm>
          <a:prstGeom prst="rect">
            <a:avLst/>
          </a:prstGeom>
        </p:spPr>
        <p:txBody>
          <a:bodyPr wrap="square">
            <a:spAutoFit/>
          </a:bodyPr>
          <a:lstStyle/>
          <a:p>
            <a:r>
              <a:rPr lang="ja-JP" altLang="en-US" b="1" dirty="0"/>
              <a:t>ナレッジグラフを介さず日本語文のみで処理できるか？</a:t>
            </a:r>
            <a:endParaRPr lang="en-US" altLang="ja-JP" b="1" dirty="0"/>
          </a:p>
        </p:txBody>
      </p:sp>
      <p:sp>
        <p:nvSpPr>
          <p:cNvPr id="30" name="正方形/長方形 29">
            <a:extLst>
              <a:ext uri="{FF2B5EF4-FFF2-40B4-BE49-F238E27FC236}">
                <a16:creationId xmlns:a16="http://schemas.microsoft.com/office/drawing/2014/main" id="{C7547CDB-F2C2-4193-ACB6-035F989FFE28}"/>
              </a:ext>
            </a:extLst>
          </p:cNvPr>
          <p:cNvSpPr/>
          <p:nvPr/>
        </p:nvSpPr>
        <p:spPr>
          <a:xfrm>
            <a:off x="497657" y="4338298"/>
            <a:ext cx="4521861"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b="1" dirty="0">
                <a:solidFill>
                  <a:schemeClr val="bg1">
                    <a:lumMod val="75000"/>
                  </a:schemeClr>
                </a:solidFill>
              </a:rPr>
              <a:t>登場人物の発言の嘘を見抜けるか？</a:t>
            </a:r>
            <a:endParaRPr lang="en-US" altLang="ja-JP" b="1" dirty="0">
              <a:solidFill>
                <a:schemeClr val="bg1">
                  <a:lumMod val="75000"/>
                </a:schemeClr>
              </a:solidFill>
            </a:endParaRPr>
          </a:p>
        </p:txBody>
      </p:sp>
      <p:sp>
        <p:nvSpPr>
          <p:cNvPr id="32" name="正方形/長方形 31">
            <a:extLst>
              <a:ext uri="{FF2B5EF4-FFF2-40B4-BE49-F238E27FC236}">
                <a16:creationId xmlns:a16="http://schemas.microsoft.com/office/drawing/2014/main" id="{046073BA-6573-43D9-A9CB-EBFF7064099B}"/>
              </a:ext>
            </a:extLst>
          </p:cNvPr>
          <p:cNvSpPr/>
          <p:nvPr/>
        </p:nvSpPr>
        <p:spPr>
          <a:xfrm>
            <a:off x="497657" y="5074479"/>
            <a:ext cx="6445693" cy="369332"/>
          </a:xfrm>
          <a:prstGeom prst="rect">
            <a:avLst/>
          </a:prstGeom>
        </p:spPr>
        <p:txBody>
          <a:bodyPr wrap="square">
            <a:spAutoFit/>
          </a:bodyPr>
          <a:lstStyle/>
          <a:p>
            <a:r>
              <a:rPr lang="ja-JP" altLang="en-US" b="1" dirty="0">
                <a:solidFill>
                  <a:schemeClr val="bg1">
                    <a:lumMod val="75000"/>
                  </a:schemeClr>
                </a:solidFill>
              </a:rPr>
              <a:t>ホームズ解決の“不完全さ”を補うことができるか？</a:t>
            </a:r>
            <a:endParaRPr lang="en-US" altLang="ja-JP" b="1" dirty="0">
              <a:solidFill>
                <a:schemeClr val="bg1">
                  <a:lumMod val="75000"/>
                </a:schemeClr>
              </a:solidFill>
            </a:endParaRPr>
          </a:p>
        </p:txBody>
      </p:sp>
      <p:sp>
        <p:nvSpPr>
          <p:cNvPr id="34" name="正方形/長方形 33">
            <a:extLst>
              <a:ext uri="{FF2B5EF4-FFF2-40B4-BE49-F238E27FC236}">
                <a16:creationId xmlns:a16="http://schemas.microsoft.com/office/drawing/2014/main" id="{FB860434-D401-446A-B393-C95F0B04166F}"/>
              </a:ext>
            </a:extLst>
          </p:cNvPr>
          <p:cNvSpPr/>
          <p:nvPr/>
        </p:nvSpPr>
        <p:spPr>
          <a:xfrm>
            <a:off x="7097897" y="2737198"/>
            <a:ext cx="2160240" cy="1322162"/>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b="1" dirty="0"/>
              <a:t>同一事件</a:t>
            </a:r>
            <a:endParaRPr lang="en-US" altLang="ja-JP" b="1" dirty="0"/>
          </a:p>
          <a:p>
            <a:pPr algn="ctr"/>
            <a:r>
              <a:rPr lang="ja-JP" altLang="en-US" b="1" dirty="0"/>
              <a:t>（花婿失踪事件）</a:t>
            </a:r>
            <a:endParaRPr lang="en-US" altLang="ja-JP" b="1" dirty="0"/>
          </a:p>
        </p:txBody>
      </p:sp>
      <p:sp>
        <p:nvSpPr>
          <p:cNvPr id="36" name="正方形/長方形 35">
            <a:extLst>
              <a:ext uri="{FF2B5EF4-FFF2-40B4-BE49-F238E27FC236}">
                <a16:creationId xmlns:a16="http://schemas.microsoft.com/office/drawing/2014/main" id="{B9D2DB41-68F2-43F0-A086-897D8C5EDF4B}"/>
              </a:ext>
            </a:extLst>
          </p:cNvPr>
          <p:cNvSpPr/>
          <p:nvPr/>
        </p:nvSpPr>
        <p:spPr>
          <a:xfrm>
            <a:off x="7097897" y="4192252"/>
            <a:ext cx="2160240" cy="1440160"/>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b="1" dirty="0">
                <a:solidFill>
                  <a:schemeClr val="bg1">
                    <a:lumMod val="75000"/>
                  </a:schemeClr>
                </a:solidFill>
              </a:rPr>
              <a:t>背中の曲がった男</a:t>
            </a:r>
            <a:endParaRPr lang="en-US" altLang="ja-JP" b="1" dirty="0">
              <a:solidFill>
                <a:schemeClr val="bg1">
                  <a:lumMod val="75000"/>
                </a:schemeClr>
              </a:solidFill>
            </a:endParaRPr>
          </a:p>
        </p:txBody>
      </p:sp>
    </p:spTree>
    <p:extLst>
      <p:ext uri="{BB962C8B-B14F-4D97-AF65-F5344CB8AC3E}">
        <p14:creationId xmlns:p14="http://schemas.microsoft.com/office/powerpoint/2010/main" val="212925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899FB41-488E-4318-8BF5-A2C246AAEBB5}"/>
              </a:ext>
            </a:extLst>
          </p:cNvPr>
          <p:cNvSpPr>
            <a:spLocks noGrp="1"/>
          </p:cNvSpPr>
          <p:nvPr>
            <p:ph sz="half" idx="11"/>
          </p:nvPr>
        </p:nvSpPr>
        <p:spPr/>
        <p:txBody>
          <a:bodyPr/>
          <a:lstStyle/>
          <a:p>
            <a:r>
              <a:rPr lang="ja-JP" altLang="en-US" dirty="0"/>
              <a:t>結婚詐欺を題材にした推理</a:t>
            </a:r>
            <a:endParaRPr lang="en-US" altLang="ja-JP" dirty="0"/>
          </a:p>
          <a:p>
            <a:endParaRPr lang="en-US" altLang="ja-JP" dirty="0"/>
          </a:p>
          <a:p>
            <a:endParaRPr lang="en-US" altLang="ja-JP" dirty="0"/>
          </a:p>
          <a:p>
            <a:endParaRPr lang="en-US" altLang="ja-JP" dirty="0"/>
          </a:p>
          <a:p>
            <a:endParaRPr lang="en-US" altLang="ja-JP" dirty="0"/>
          </a:p>
          <a:p>
            <a:r>
              <a:rPr lang="ja-JP" altLang="en-US" dirty="0"/>
              <a:t>大量の本文の中から、</a:t>
            </a:r>
            <a:r>
              <a:rPr lang="ja-JP" altLang="en-US" b="1" dirty="0">
                <a:solidFill>
                  <a:schemeClr val="accent3"/>
                </a:solidFill>
              </a:rPr>
              <a:t>推理のために必要となる部分を抽出</a:t>
            </a:r>
            <a:r>
              <a:rPr lang="ja-JP" altLang="en-US" dirty="0"/>
              <a:t>する。</a:t>
            </a:r>
            <a:endParaRPr lang="en-US" altLang="ja-JP" dirty="0"/>
          </a:p>
          <a:p>
            <a:pPr lvl="1"/>
            <a:r>
              <a:rPr lang="ja-JP" altLang="en-US" dirty="0"/>
              <a:t>フレーム設計</a:t>
            </a:r>
            <a:r>
              <a:rPr lang="en-US" altLang="ja-JP" dirty="0"/>
              <a:t>(</a:t>
            </a:r>
            <a:r>
              <a:rPr lang="ja-JP" altLang="en-US" dirty="0"/>
              <a:t>手作業）と組合せ文の生成</a:t>
            </a:r>
            <a:endParaRPr lang="en-US" altLang="ja-JP" dirty="0"/>
          </a:p>
          <a:p>
            <a:pPr lvl="1"/>
            <a:r>
              <a:rPr lang="ja-JP" altLang="en-US" dirty="0"/>
              <a:t>組合せの中で、主体と目的が同じ場合などを省いて、</a:t>
            </a:r>
            <a:r>
              <a:rPr lang="en-US" altLang="ja-JP" dirty="0"/>
              <a:t>69</a:t>
            </a:r>
            <a:r>
              <a:rPr lang="ja-JP" altLang="en-US" dirty="0"/>
              <a:t>文を半自動作成</a:t>
            </a:r>
          </a:p>
          <a:p>
            <a:endParaRPr lang="en-US" altLang="ja-JP" dirty="0"/>
          </a:p>
          <a:p>
            <a:pPr marL="0" indent="0">
              <a:buNone/>
            </a:pPr>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6BE6BBE3-03BD-49E9-B645-B1D4C2C74DAC}"/>
              </a:ext>
            </a:extLst>
          </p:cNvPr>
          <p:cNvSpPr>
            <a:spLocks noGrp="1"/>
          </p:cNvSpPr>
          <p:nvPr>
            <p:ph type="body" sz="quarter" idx="10"/>
          </p:nvPr>
        </p:nvSpPr>
        <p:spPr/>
        <p:txBody>
          <a:bodyPr/>
          <a:lstStyle/>
          <a:p>
            <a:r>
              <a:rPr lang="ja-JP" altLang="en-US" dirty="0"/>
              <a:t>同一事件</a:t>
            </a:r>
            <a:r>
              <a:rPr lang="en-US" altLang="ja-JP" dirty="0"/>
              <a:t>(</a:t>
            </a:r>
            <a:r>
              <a:rPr lang="ja-JP" altLang="en-US" dirty="0"/>
              <a:t>花婿失踪事件</a:t>
            </a:r>
            <a:r>
              <a:rPr lang="en-US" altLang="ja-JP" dirty="0"/>
              <a:t>)</a:t>
            </a:r>
            <a:r>
              <a:rPr lang="ja-JP" altLang="en-US" dirty="0"/>
              <a:t>　</a:t>
            </a:r>
            <a:endParaRPr kumimoji="1" lang="ja-JP" altLang="en-US" dirty="0"/>
          </a:p>
        </p:txBody>
      </p:sp>
      <p:sp>
        <p:nvSpPr>
          <p:cNvPr id="4" name="タイトル 3">
            <a:extLst>
              <a:ext uri="{FF2B5EF4-FFF2-40B4-BE49-F238E27FC236}">
                <a16:creationId xmlns:a16="http://schemas.microsoft.com/office/drawing/2014/main" id="{2A4A3D65-E2C7-4B50-A93D-0C04E47D249F}"/>
              </a:ext>
            </a:extLst>
          </p:cNvPr>
          <p:cNvSpPr>
            <a:spLocks noGrp="1"/>
          </p:cNvSpPr>
          <p:nvPr>
            <p:ph type="title"/>
          </p:nvPr>
        </p:nvSpPr>
        <p:spPr/>
        <p:txBody>
          <a:bodyPr>
            <a:normAutofit/>
          </a:bodyPr>
          <a:lstStyle/>
          <a:p>
            <a:r>
              <a:rPr lang="ja-JP" altLang="en-US" sz="2000" dirty="0"/>
              <a:t>「同一事件」解決のアプローチ</a:t>
            </a:r>
            <a:endParaRPr kumimoji="1" lang="ja-JP" altLang="en-US" sz="2000" dirty="0"/>
          </a:p>
        </p:txBody>
      </p:sp>
      <p:graphicFrame>
        <p:nvGraphicFramePr>
          <p:cNvPr id="5" name="表 4">
            <a:extLst>
              <a:ext uri="{FF2B5EF4-FFF2-40B4-BE49-F238E27FC236}">
                <a16:creationId xmlns:a16="http://schemas.microsoft.com/office/drawing/2014/main" id="{BC852486-1A55-432F-909E-26F8E7E12CF2}"/>
              </a:ext>
            </a:extLst>
          </p:cNvPr>
          <p:cNvGraphicFramePr>
            <a:graphicFrameLocks noGrp="1"/>
          </p:cNvGraphicFramePr>
          <p:nvPr>
            <p:extLst>
              <p:ext uri="{D42A27DB-BD31-4B8C-83A1-F6EECF244321}">
                <p14:modId xmlns:p14="http://schemas.microsoft.com/office/powerpoint/2010/main" val="4011269516"/>
              </p:ext>
            </p:extLst>
          </p:nvPr>
        </p:nvGraphicFramePr>
        <p:xfrm>
          <a:off x="2997646" y="3861049"/>
          <a:ext cx="1704804" cy="2072640"/>
        </p:xfrm>
        <a:graphic>
          <a:graphicData uri="http://schemas.openxmlformats.org/drawingml/2006/table">
            <a:tbl>
              <a:tblPr firstRow="1" bandRow="1">
                <a:tableStyleId>{5C22544A-7EE6-4342-B048-85BDC9FD1C3A}</a:tableStyleId>
              </a:tblPr>
              <a:tblGrid>
                <a:gridCol w="1704804">
                  <a:extLst>
                    <a:ext uri="{9D8B030D-6E8A-4147-A177-3AD203B41FA5}">
                      <a16:colId xmlns:a16="http://schemas.microsoft.com/office/drawing/2014/main" val="20000"/>
                    </a:ext>
                  </a:extLst>
                </a:gridCol>
              </a:tblGrid>
              <a:tr h="0">
                <a:tc>
                  <a:txBody>
                    <a:bodyPr/>
                    <a:lstStyle/>
                    <a:p>
                      <a:pPr algn="ctr"/>
                      <a:r>
                        <a:rPr kumimoji="1" lang="ja-JP" altLang="en-US" sz="1100" b="0" dirty="0">
                          <a:latin typeface="Meiryo UI" panose="020B0604030504040204" pitchFamily="50" charset="-128"/>
                          <a:ea typeface="Meiryo UI" panose="020B0604030504040204" pitchFamily="50" charset="-128"/>
                        </a:rPr>
                        <a:t>メソッド</a:t>
                      </a:r>
                    </a:p>
                  </a:txBody>
                  <a:tcPr/>
                </a:tc>
                <a:extLst>
                  <a:ext uri="{0D108BD9-81ED-4DB2-BD59-A6C34878D82A}">
                    <a16:rowId xmlns:a16="http://schemas.microsoft.com/office/drawing/2014/main" val="10000"/>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結婚式から失踪する</a:t>
                      </a:r>
                    </a:p>
                  </a:txBody>
                  <a:tcPr/>
                </a:tc>
                <a:extLst>
                  <a:ext uri="{0D108BD9-81ED-4DB2-BD59-A6C34878D82A}">
                    <a16:rowId xmlns:a16="http://schemas.microsoft.com/office/drawing/2014/main" val="10001"/>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死ぬ</a:t>
                      </a:r>
                    </a:p>
                  </a:txBody>
                  <a:tcPr/>
                </a:tc>
                <a:extLst>
                  <a:ext uri="{0D108BD9-81ED-4DB2-BD59-A6C34878D82A}">
                    <a16:rowId xmlns:a16="http://schemas.microsoft.com/office/drawing/2014/main" val="10002"/>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結婚まで交際期間が短い</a:t>
                      </a:r>
                    </a:p>
                  </a:txBody>
                  <a:tcPr/>
                </a:tc>
                <a:extLst>
                  <a:ext uri="{0D108BD9-81ED-4DB2-BD59-A6C34878D82A}">
                    <a16:rowId xmlns:a16="http://schemas.microsoft.com/office/drawing/2014/main" val="10003"/>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財産を持つ</a:t>
                      </a:r>
                    </a:p>
                  </a:txBody>
                  <a:tcPr/>
                </a:tc>
                <a:extLst>
                  <a:ext uri="{0D108BD9-81ED-4DB2-BD59-A6C34878D82A}">
                    <a16:rowId xmlns:a16="http://schemas.microsoft.com/office/drawing/2014/main" val="10004"/>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お金を得る</a:t>
                      </a:r>
                    </a:p>
                  </a:txBody>
                  <a:tcPr/>
                </a:tc>
                <a:extLst>
                  <a:ext uri="{0D108BD9-81ED-4DB2-BD59-A6C34878D82A}">
                    <a16:rowId xmlns:a16="http://schemas.microsoft.com/office/drawing/2014/main" val="10005"/>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住所や職業を知っている</a:t>
                      </a:r>
                    </a:p>
                  </a:txBody>
                  <a:tcPr/>
                </a:tc>
                <a:extLst>
                  <a:ext uri="{0D108BD9-81ED-4DB2-BD59-A6C34878D82A}">
                    <a16:rowId xmlns:a16="http://schemas.microsoft.com/office/drawing/2014/main" val="10006"/>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結婚が破綻する</a:t>
                      </a:r>
                    </a:p>
                  </a:txBody>
                  <a:tcPr/>
                </a:tc>
                <a:extLst>
                  <a:ext uri="{0D108BD9-81ED-4DB2-BD59-A6C34878D82A}">
                    <a16:rowId xmlns:a16="http://schemas.microsoft.com/office/drawing/2014/main" val="10007"/>
                  </a:ext>
                </a:extLst>
              </a:tr>
            </a:tbl>
          </a:graphicData>
        </a:graphic>
      </p:graphicFrame>
      <p:graphicFrame>
        <p:nvGraphicFramePr>
          <p:cNvPr id="6" name="表 5">
            <a:extLst>
              <a:ext uri="{FF2B5EF4-FFF2-40B4-BE49-F238E27FC236}">
                <a16:creationId xmlns:a16="http://schemas.microsoft.com/office/drawing/2014/main" id="{C01B0CCE-5FEC-47AC-8F5C-9F70CDF8F720}"/>
              </a:ext>
            </a:extLst>
          </p:cNvPr>
          <p:cNvGraphicFramePr>
            <a:graphicFrameLocks noGrp="1"/>
          </p:cNvGraphicFramePr>
          <p:nvPr>
            <p:extLst>
              <p:ext uri="{D42A27DB-BD31-4B8C-83A1-F6EECF244321}">
                <p14:modId xmlns:p14="http://schemas.microsoft.com/office/powerpoint/2010/main" val="576398378"/>
              </p:ext>
            </p:extLst>
          </p:nvPr>
        </p:nvGraphicFramePr>
        <p:xfrm>
          <a:off x="642212" y="3861049"/>
          <a:ext cx="1855253" cy="1295400"/>
        </p:xfrm>
        <a:graphic>
          <a:graphicData uri="http://schemas.openxmlformats.org/drawingml/2006/table">
            <a:tbl>
              <a:tblPr firstRow="1" bandRow="1">
                <a:tableStyleId>{5C22544A-7EE6-4342-B048-85BDC9FD1C3A}</a:tableStyleId>
              </a:tblPr>
              <a:tblGrid>
                <a:gridCol w="1855253">
                  <a:extLst>
                    <a:ext uri="{9D8B030D-6E8A-4147-A177-3AD203B41FA5}">
                      <a16:colId xmlns:a16="http://schemas.microsoft.com/office/drawing/2014/main" val="20000"/>
                    </a:ext>
                  </a:extLst>
                </a:gridCol>
              </a:tblGrid>
              <a:tr h="0">
                <a:tc>
                  <a:txBody>
                    <a:bodyPr/>
                    <a:lstStyle/>
                    <a:p>
                      <a:pPr algn="ctr"/>
                      <a:r>
                        <a:rPr kumimoji="1" lang="ja-JP" altLang="en-US" sz="1100" b="0" dirty="0">
                          <a:latin typeface="Meiryo UI" panose="020B0604030504040204" pitchFamily="50" charset="-128"/>
                          <a:ea typeface="Meiryo UI" panose="020B0604030504040204" pitchFamily="50" charset="-128"/>
                        </a:rPr>
                        <a:t>主体</a:t>
                      </a:r>
                    </a:p>
                  </a:txBody>
                  <a:tcPr/>
                </a:tc>
                <a:extLst>
                  <a:ext uri="{0D108BD9-81ED-4DB2-BD59-A6C34878D82A}">
                    <a16:rowId xmlns:a16="http://schemas.microsoft.com/office/drawing/2014/main" val="10000"/>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ホズマ（花婿）</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0">
                <a:tc>
                  <a:txBody>
                    <a:bodyPr/>
                    <a:lstStyle/>
                    <a:p>
                      <a:pPr algn="ctr"/>
                      <a:r>
                        <a:rPr lang="ja-JP" altLang="en-US" sz="1100" u="none" strike="noStrike" dirty="0">
                          <a:effectLst/>
                        </a:rPr>
                        <a:t>サザランド</a:t>
                      </a:r>
                      <a:r>
                        <a:rPr lang="en-US" altLang="ja-JP" sz="1100" u="none" strike="noStrike" dirty="0">
                          <a:effectLst/>
                        </a:rPr>
                        <a:t>(</a:t>
                      </a:r>
                      <a:r>
                        <a:rPr lang="ja-JP" altLang="en-US" sz="1100" u="none" strike="noStrike" dirty="0">
                          <a:effectLst/>
                        </a:rPr>
                        <a:t>花嫁）</a:t>
                      </a:r>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0">
                <a:tc>
                  <a:txBody>
                    <a:bodyPr/>
                    <a:lstStyle/>
                    <a:p>
                      <a:pPr algn="ctr"/>
                      <a:r>
                        <a:rPr lang="ja-JP" altLang="en-US" sz="1100" u="none" strike="noStrike" dirty="0">
                          <a:effectLst/>
                        </a:rPr>
                        <a:t>ウィンディバンク</a:t>
                      </a:r>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サザランドの母</a:t>
                      </a:r>
                    </a:p>
                  </a:txBody>
                  <a:tcPr/>
                </a:tc>
                <a:extLst>
                  <a:ext uri="{0D108BD9-81ED-4DB2-BD59-A6C34878D82A}">
                    <a16:rowId xmlns:a16="http://schemas.microsoft.com/office/drawing/2014/main" val="10004"/>
                  </a:ext>
                </a:extLst>
              </a:tr>
            </a:tbl>
          </a:graphicData>
        </a:graphic>
      </p:graphicFrame>
      <p:graphicFrame>
        <p:nvGraphicFramePr>
          <p:cNvPr id="7" name="表 6">
            <a:extLst>
              <a:ext uri="{FF2B5EF4-FFF2-40B4-BE49-F238E27FC236}">
                <a16:creationId xmlns:a16="http://schemas.microsoft.com/office/drawing/2014/main" id="{B8A3FFDB-2223-4E42-ABCE-833318E6E074}"/>
              </a:ext>
            </a:extLst>
          </p:cNvPr>
          <p:cNvGraphicFramePr>
            <a:graphicFrameLocks noGrp="1"/>
          </p:cNvGraphicFramePr>
          <p:nvPr>
            <p:extLst>
              <p:ext uri="{D42A27DB-BD31-4B8C-83A1-F6EECF244321}">
                <p14:modId xmlns:p14="http://schemas.microsoft.com/office/powerpoint/2010/main" val="1778304420"/>
              </p:ext>
            </p:extLst>
          </p:nvPr>
        </p:nvGraphicFramePr>
        <p:xfrm>
          <a:off x="5202631" y="3861048"/>
          <a:ext cx="1728192" cy="103632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0">
                <a:tc>
                  <a:txBody>
                    <a:bodyPr/>
                    <a:lstStyle/>
                    <a:p>
                      <a:pPr algn="ctr"/>
                      <a:r>
                        <a:rPr kumimoji="1" lang="ja-JP" altLang="en-US" sz="1100" b="0" dirty="0">
                          <a:latin typeface="Meiryo UI" panose="020B0604030504040204" pitchFamily="50" charset="-128"/>
                          <a:ea typeface="Meiryo UI" panose="020B0604030504040204" pitchFamily="50" charset="-128"/>
                        </a:rPr>
                        <a:t>目的語</a:t>
                      </a:r>
                    </a:p>
                  </a:txBody>
                  <a:tcPr/>
                </a:tc>
                <a:extLst>
                  <a:ext uri="{0D108BD9-81ED-4DB2-BD59-A6C34878D82A}">
                    <a16:rowId xmlns:a16="http://schemas.microsoft.com/office/drawing/2014/main" val="10000"/>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ホズマ</a:t>
                      </a:r>
                    </a:p>
                  </a:txBody>
                  <a:tcPr/>
                </a:tc>
                <a:extLst>
                  <a:ext uri="{0D108BD9-81ED-4DB2-BD59-A6C34878D82A}">
                    <a16:rowId xmlns:a16="http://schemas.microsoft.com/office/drawing/2014/main" val="10001"/>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サザランド</a:t>
                      </a:r>
                    </a:p>
                  </a:txBody>
                  <a:tcPr/>
                </a:tc>
                <a:extLst>
                  <a:ext uri="{0D108BD9-81ED-4DB2-BD59-A6C34878D82A}">
                    <a16:rowId xmlns:a16="http://schemas.microsoft.com/office/drawing/2014/main" val="10002"/>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ウィンディバング</a:t>
                      </a:r>
                    </a:p>
                  </a:txBody>
                  <a:tcPr/>
                </a:tc>
                <a:extLst>
                  <a:ext uri="{0D108BD9-81ED-4DB2-BD59-A6C34878D82A}">
                    <a16:rowId xmlns:a16="http://schemas.microsoft.com/office/drawing/2014/main" val="10003"/>
                  </a:ext>
                </a:extLst>
              </a:tr>
            </a:tbl>
          </a:graphicData>
        </a:graphic>
      </p:graphicFrame>
      <p:graphicFrame>
        <p:nvGraphicFramePr>
          <p:cNvPr id="8" name="表 7">
            <a:extLst>
              <a:ext uri="{FF2B5EF4-FFF2-40B4-BE49-F238E27FC236}">
                <a16:creationId xmlns:a16="http://schemas.microsoft.com/office/drawing/2014/main" id="{3EEBC39B-DD5D-4007-9725-982321DF9BEC}"/>
              </a:ext>
            </a:extLst>
          </p:cNvPr>
          <p:cNvGraphicFramePr>
            <a:graphicFrameLocks noGrp="1"/>
          </p:cNvGraphicFramePr>
          <p:nvPr>
            <p:extLst>
              <p:ext uri="{D42A27DB-BD31-4B8C-83A1-F6EECF244321}">
                <p14:modId xmlns:p14="http://schemas.microsoft.com/office/powerpoint/2010/main" val="641737532"/>
              </p:ext>
            </p:extLst>
          </p:nvPr>
        </p:nvGraphicFramePr>
        <p:xfrm>
          <a:off x="7431003" y="3861048"/>
          <a:ext cx="1851485" cy="777240"/>
        </p:xfrm>
        <a:graphic>
          <a:graphicData uri="http://schemas.openxmlformats.org/drawingml/2006/table">
            <a:tbl>
              <a:tblPr firstRow="1" bandRow="1">
                <a:tableStyleId>{5C22544A-7EE6-4342-B048-85BDC9FD1C3A}</a:tableStyleId>
              </a:tblPr>
              <a:tblGrid>
                <a:gridCol w="1851485">
                  <a:extLst>
                    <a:ext uri="{9D8B030D-6E8A-4147-A177-3AD203B41FA5}">
                      <a16:colId xmlns:a16="http://schemas.microsoft.com/office/drawing/2014/main" val="20000"/>
                    </a:ext>
                  </a:extLst>
                </a:gridCol>
              </a:tblGrid>
              <a:tr h="0">
                <a:tc>
                  <a:txBody>
                    <a:bodyPr/>
                    <a:lstStyle/>
                    <a:p>
                      <a:pPr algn="ctr"/>
                      <a:r>
                        <a:rPr kumimoji="1" lang="ja-JP" altLang="en-US" sz="1100" b="0" dirty="0">
                          <a:latin typeface="Meiryo UI" panose="020B0604030504040204" pitchFamily="50" charset="-128"/>
                          <a:ea typeface="Meiryo UI" panose="020B0604030504040204" pitchFamily="50" charset="-128"/>
                        </a:rPr>
                        <a:t>肯定・否定</a:t>
                      </a:r>
                    </a:p>
                  </a:txBody>
                  <a:tcPr/>
                </a:tc>
                <a:extLst>
                  <a:ext uri="{0D108BD9-81ED-4DB2-BD59-A6C34878D82A}">
                    <a16:rowId xmlns:a16="http://schemas.microsoft.com/office/drawing/2014/main" val="10000"/>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した</a:t>
                      </a:r>
                    </a:p>
                  </a:txBody>
                  <a:tcPr/>
                </a:tc>
                <a:extLst>
                  <a:ext uri="{0D108BD9-81ED-4DB2-BD59-A6C34878D82A}">
                    <a16:rowId xmlns:a16="http://schemas.microsoft.com/office/drawing/2014/main" val="10001"/>
                  </a:ext>
                </a:extLst>
              </a:tr>
              <a:tr h="0">
                <a:tc>
                  <a:txBody>
                    <a:bodyPr/>
                    <a:lstStyle/>
                    <a:p>
                      <a:pPr algn="ctr"/>
                      <a:r>
                        <a:rPr kumimoji="1" lang="ja-JP" altLang="en-US" sz="1100" dirty="0">
                          <a:latin typeface="Meiryo UI" panose="020B0604030504040204" pitchFamily="50" charset="-128"/>
                          <a:ea typeface="Meiryo UI" panose="020B0604030504040204" pitchFamily="50" charset="-128"/>
                        </a:rPr>
                        <a:t>しない</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bl>
          </a:graphicData>
        </a:graphic>
      </p:graphicFrame>
      <p:sp>
        <p:nvSpPr>
          <p:cNvPr id="9" name="乗算記号 8">
            <a:extLst>
              <a:ext uri="{FF2B5EF4-FFF2-40B4-BE49-F238E27FC236}">
                <a16:creationId xmlns:a16="http://schemas.microsoft.com/office/drawing/2014/main" id="{EC9651FA-41C2-4E71-A3CD-0935F820A12B}"/>
              </a:ext>
            </a:extLst>
          </p:cNvPr>
          <p:cNvSpPr/>
          <p:nvPr/>
        </p:nvSpPr>
        <p:spPr>
          <a:xfrm>
            <a:off x="2513736" y="4149586"/>
            <a:ext cx="484790" cy="535245"/>
          </a:xfrm>
          <a:prstGeom prst="mathMultiply">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HGP創英角ｺﾞｼｯｸUB" panose="020B0900000000000000" pitchFamily="50" charset="-128"/>
              <a:ea typeface="HGP創英角ｺﾞｼｯｸUB" panose="020B0900000000000000" pitchFamily="50" charset="-128"/>
              <a:cs typeface="Arial" panose="020B0604020202020204" pitchFamily="34" charset="0"/>
            </a:endParaRPr>
          </a:p>
        </p:txBody>
      </p:sp>
      <p:sp>
        <p:nvSpPr>
          <p:cNvPr id="10" name="乗算記号 9">
            <a:extLst>
              <a:ext uri="{FF2B5EF4-FFF2-40B4-BE49-F238E27FC236}">
                <a16:creationId xmlns:a16="http://schemas.microsoft.com/office/drawing/2014/main" id="{87344D3B-B059-4320-BD7F-13152DADC085}"/>
              </a:ext>
            </a:extLst>
          </p:cNvPr>
          <p:cNvSpPr/>
          <p:nvPr/>
        </p:nvSpPr>
        <p:spPr>
          <a:xfrm>
            <a:off x="4693242" y="4149585"/>
            <a:ext cx="484790" cy="535245"/>
          </a:xfrm>
          <a:prstGeom prst="mathMultiply">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HGP創英角ｺﾞｼｯｸUB" panose="020B0900000000000000" pitchFamily="50" charset="-128"/>
              <a:ea typeface="HGP創英角ｺﾞｼｯｸUB" panose="020B0900000000000000" pitchFamily="50" charset="-128"/>
              <a:cs typeface="Arial" panose="020B0604020202020204" pitchFamily="34" charset="0"/>
            </a:endParaRPr>
          </a:p>
        </p:txBody>
      </p:sp>
      <p:sp>
        <p:nvSpPr>
          <p:cNvPr id="11" name="乗算記号 10">
            <a:extLst>
              <a:ext uri="{FF2B5EF4-FFF2-40B4-BE49-F238E27FC236}">
                <a16:creationId xmlns:a16="http://schemas.microsoft.com/office/drawing/2014/main" id="{31A8234D-399A-4C42-91E1-F8087F0197AF}"/>
              </a:ext>
            </a:extLst>
          </p:cNvPr>
          <p:cNvSpPr/>
          <p:nvPr/>
        </p:nvSpPr>
        <p:spPr>
          <a:xfrm>
            <a:off x="6925490" y="4149586"/>
            <a:ext cx="484790" cy="535245"/>
          </a:xfrm>
          <a:prstGeom prst="mathMultiply">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HGP創英角ｺﾞｼｯｸUB" panose="020B0900000000000000" pitchFamily="50" charset="-128"/>
              <a:ea typeface="HGP創英角ｺﾞｼｯｸUB" panose="020B0900000000000000" pitchFamily="50" charset="-128"/>
              <a:cs typeface="Arial" panose="020B0604020202020204" pitchFamily="34" charset="0"/>
            </a:endParaRPr>
          </a:p>
        </p:txBody>
      </p:sp>
      <p:sp>
        <p:nvSpPr>
          <p:cNvPr id="12" name="正方形/長方形 11">
            <a:extLst>
              <a:ext uri="{FF2B5EF4-FFF2-40B4-BE49-F238E27FC236}">
                <a16:creationId xmlns:a16="http://schemas.microsoft.com/office/drawing/2014/main" id="{46502E4E-638A-469C-B0A0-5588F94559C1}"/>
              </a:ext>
            </a:extLst>
          </p:cNvPr>
          <p:cNvSpPr/>
          <p:nvPr/>
        </p:nvSpPr>
        <p:spPr>
          <a:xfrm>
            <a:off x="5150889" y="5329765"/>
            <a:ext cx="4276700" cy="738664"/>
          </a:xfrm>
          <a:prstGeom prst="rect">
            <a:avLst/>
          </a:prstGeom>
        </p:spPr>
        <p:txBody>
          <a:bodyPr wrap="square">
            <a:spAutoFit/>
          </a:bodyPr>
          <a:lstStyle/>
          <a:p>
            <a:r>
              <a:rPr lang="ja-JP" altLang="en-US" sz="1400" u="sng" dirty="0"/>
              <a:t>フレームの組合せで作られる文の例　</a:t>
            </a:r>
            <a:endParaRPr lang="en-US" altLang="ja-JP" sz="1400" u="sng" dirty="0"/>
          </a:p>
          <a:p>
            <a:r>
              <a:rPr lang="ja-JP" altLang="en-US" sz="1400" dirty="0"/>
              <a:t>・ホズマは</a:t>
            </a:r>
            <a:r>
              <a:rPr lang="ja-JP" altLang="en-US" sz="1400" dirty="0">
                <a:latin typeface="Meiryo UI" panose="020B0604030504040204" pitchFamily="50" charset="-128"/>
                <a:ea typeface="Meiryo UI" panose="020B0604030504040204" pitchFamily="50" charset="-128"/>
              </a:rPr>
              <a:t>結婚式から</a:t>
            </a:r>
            <a:r>
              <a:rPr lang="ja-JP" altLang="en-US" sz="1400" dirty="0"/>
              <a:t>失踪した</a:t>
            </a:r>
            <a:endParaRPr lang="en-US" altLang="ja-JP" sz="1400" dirty="0"/>
          </a:p>
          <a:p>
            <a:r>
              <a:rPr lang="ja-JP" altLang="en-US" sz="1400" dirty="0"/>
              <a:t>・サザランドはホズマと結婚までの交際期間が短い</a:t>
            </a:r>
            <a:endParaRPr lang="en-US" altLang="ja-JP" sz="1400" dirty="0"/>
          </a:p>
        </p:txBody>
      </p:sp>
      <p:sp>
        <p:nvSpPr>
          <p:cNvPr id="13" name="正方形/長方形 12">
            <a:extLst>
              <a:ext uri="{FF2B5EF4-FFF2-40B4-BE49-F238E27FC236}">
                <a16:creationId xmlns:a16="http://schemas.microsoft.com/office/drawing/2014/main" id="{944F0C9A-D097-4861-8DB1-9D1BB5B53CC7}"/>
              </a:ext>
            </a:extLst>
          </p:cNvPr>
          <p:cNvSpPr/>
          <p:nvPr/>
        </p:nvSpPr>
        <p:spPr>
          <a:xfrm>
            <a:off x="1352600" y="1529040"/>
            <a:ext cx="7200800" cy="856805"/>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1400" i="1" dirty="0"/>
              <a:t>サザランドの稼ぎを頼りにする継父。娘の結婚で実入りが少なくなることを嫌った。</a:t>
            </a:r>
            <a:endParaRPr lang="en-US" altLang="ja-JP" sz="1400" i="1" dirty="0"/>
          </a:p>
          <a:p>
            <a:r>
              <a:rPr lang="ja-JP" altLang="en-US" sz="1400" i="1" dirty="0"/>
              <a:t>娘（サザランド）の彼氏（ホズマを名乗る）になりすまし、結婚式当日に失踪する。</a:t>
            </a:r>
            <a:endParaRPr lang="en-US" altLang="ja-JP" sz="1400" i="1" dirty="0"/>
          </a:p>
        </p:txBody>
      </p:sp>
    </p:spTree>
    <p:extLst>
      <p:ext uri="{BB962C8B-B14F-4D97-AF65-F5344CB8AC3E}">
        <p14:creationId xmlns:p14="http://schemas.microsoft.com/office/powerpoint/2010/main" val="26582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RI Template">
  <a:themeElements>
    <a:clrScheme name="NRI Template">
      <a:dk1>
        <a:srgbClr val="000000"/>
      </a:dk1>
      <a:lt1>
        <a:srgbClr val="FFFFFF"/>
      </a:lt1>
      <a:dk2>
        <a:srgbClr val="CCCCCC"/>
      </a:dk2>
      <a:lt2>
        <a:srgbClr val="7F7F7F"/>
      </a:lt2>
      <a:accent1>
        <a:srgbClr val="40647F"/>
      </a:accent1>
      <a:accent2>
        <a:srgbClr val="7AABCC"/>
      </a:accent2>
      <a:accent3>
        <a:srgbClr val="B5D1E2"/>
      </a:accent3>
      <a:accent4>
        <a:srgbClr val="E57E17"/>
      </a:accent4>
      <a:accent5>
        <a:srgbClr val="BF1313"/>
      </a:accent5>
      <a:accent6>
        <a:srgbClr val="005BAC"/>
      </a:accent6>
      <a:hlink>
        <a:srgbClr val="E57E17"/>
      </a:hlink>
      <a:folHlink>
        <a:srgbClr val="BF1313"/>
      </a:folHlink>
    </a:clrScheme>
    <a:fontScheme name="Nomura Research Institu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solidFill>
            <a:schemeClr val="tx1"/>
          </a:solidFill>
        </a:ln>
      </a:spPr>
      <a:bodyPr rtlCol="0" anchor="ctr"/>
      <a:lstStyle>
        <a:defPPr algn="ctr">
          <a:defRPr kumimoji="1"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600" dirty="0" smtClean="0">
            <a:latin typeface="Arial" panose="020B0604020202020204" pitchFamily="34" charset="0"/>
            <a:ea typeface="ＭＳ Ｐゴシック" panose="020B0600070205080204" pitchFamily="50" charset="-128"/>
            <a:cs typeface="Arial" panose="020B0604020202020204" pitchFamily="34" charset="0"/>
          </a:defRPr>
        </a:defPPr>
      </a:lstStyle>
    </a:txDef>
  </a:objectDefaults>
  <a:extraClrSchemeLst/>
</a:theme>
</file>

<file path=ppt/theme/theme2.xml><?xml version="1.0" encoding="utf-8"?>
<a:theme xmlns:a="http://schemas.openxmlformats.org/drawingml/2006/main" name="NRI">
  <a:themeElements>
    <a:clrScheme name="NRI Template">
      <a:dk1>
        <a:srgbClr val="000000"/>
      </a:dk1>
      <a:lt1>
        <a:srgbClr val="FFFFFF"/>
      </a:lt1>
      <a:dk2>
        <a:srgbClr val="CCCCCC"/>
      </a:dk2>
      <a:lt2>
        <a:srgbClr val="7F7F7F"/>
      </a:lt2>
      <a:accent1>
        <a:srgbClr val="40647F"/>
      </a:accent1>
      <a:accent2>
        <a:srgbClr val="7AABCC"/>
      </a:accent2>
      <a:accent3>
        <a:srgbClr val="B5D1E2"/>
      </a:accent3>
      <a:accent4>
        <a:srgbClr val="E57E17"/>
      </a:accent4>
      <a:accent5>
        <a:srgbClr val="BF1313"/>
      </a:accent5>
      <a:accent6>
        <a:srgbClr val="005BAC"/>
      </a:accent6>
      <a:hlink>
        <a:srgbClr val="E57E17"/>
      </a:hlink>
      <a:folHlink>
        <a:srgbClr val="BF1313"/>
      </a:folHlink>
    </a:clrScheme>
    <a:fontScheme name="Nomura Research Institu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solidFill>
            <a:schemeClr val="tx1"/>
          </a:solidFill>
        </a:ln>
      </a:spPr>
      <a:bodyPr rtlCol="0" anchor="ctr"/>
      <a:lstStyle>
        <a:defPPr algn="ctr">
          <a:defRPr kumimoji="1"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600" dirty="0" smtClean="0">
            <a:latin typeface="Arial" panose="020B0604020202020204" pitchFamily="34" charset="0"/>
            <a:ea typeface="ＭＳ Ｐゴシック" panose="020B0600070205080204" pitchFamily="50" charset="-128"/>
            <a:cs typeface="Arial" panose="020B0604020202020204" pitchFamily="34" charset="0"/>
          </a:defRPr>
        </a:defPPr>
      </a:lstStyle>
    </a:txDef>
  </a:objectDefaults>
  <a:extraClrSchemeLst/>
  <a:extLst>
    <a:ext uri="{05A4C25C-085E-4340-85A3-A5531E510DB2}">
      <thm15:themeFamily xmlns:thm15="http://schemas.microsoft.com/office/thememl/2012/main" name="NRI" id="{1A73E479-77D8-40D1-ABF0-5C407E5948AC}" vid="{5B552203-33EE-413E-8D54-EDD7D8408F60}"/>
    </a:ext>
  </a:extLst>
</a:theme>
</file>

<file path=ppt/theme/theme3.xml><?xml version="1.0" encoding="utf-8"?>
<a:theme xmlns:a="http://schemas.openxmlformats.org/drawingml/2006/main" name="2016NRI">
  <a:themeElements>
    <a:clrScheme name="NRI Template">
      <a:dk1>
        <a:srgbClr val="000000"/>
      </a:dk1>
      <a:lt1>
        <a:srgbClr val="FFFFFF"/>
      </a:lt1>
      <a:dk2>
        <a:srgbClr val="CCCCCC"/>
      </a:dk2>
      <a:lt2>
        <a:srgbClr val="7F7F7F"/>
      </a:lt2>
      <a:accent1>
        <a:srgbClr val="40647F"/>
      </a:accent1>
      <a:accent2>
        <a:srgbClr val="7AABCC"/>
      </a:accent2>
      <a:accent3>
        <a:srgbClr val="B5D1E2"/>
      </a:accent3>
      <a:accent4>
        <a:srgbClr val="E57E17"/>
      </a:accent4>
      <a:accent5>
        <a:srgbClr val="BF1313"/>
      </a:accent5>
      <a:accent6>
        <a:srgbClr val="005BAC"/>
      </a:accent6>
      <a:hlink>
        <a:srgbClr val="E57E17"/>
      </a:hlink>
      <a:folHlink>
        <a:srgbClr val="BF1313"/>
      </a:folHlink>
    </a:clrScheme>
    <a:fontScheme name="Nomura Research Institu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40000"/>
            <a:lumOff val="60000"/>
          </a:schemeClr>
        </a:solidFill>
        <a:ln w="9525">
          <a:solidFill>
            <a:schemeClr val="tx1"/>
          </a:solidFill>
        </a:ln>
      </a:spPr>
      <a:bodyPr rtlCol="0" anchor="ctr"/>
      <a:lstStyle>
        <a:defPPr algn="ctr">
          <a:defRPr kumimoji="1" sz="11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600" b="1" dirty="0" smtClean="0">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2016NRI" id="{00D85805-D44B-495F-A411-057AD7CBEA87}" vid="{AD4A4E92-9259-4533-A8A8-733F0A61BB12}"/>
    </a:ext>
  </a:extLst>
</a:theme>
</file>

<file path=ppt/theme/theme4.xml><?xml version="1.0" encoding="utf-8"?>
<a:theme xmlns:a="http://schemas.openxmlformats.org/drawingml/2006/main" name="1_NRI Template">
  <a:themeElements>
    <a:clrScheme name="NRI Template">
      <a:dk1>
        <a:srgbClr val="000000"/>
      </a:dk1>
      <a:lt1>
        <a:srgbClr val="FFFFFF"/>
      </a:lt1>
      <a:dk2>
        <a:srgbClr val="CCCCCC"/>
      </a:dk2>
      <a:lt2>
        <a:srgbClr val="7F7F7F"/>
      </a:lt2>
      <a:accent1>
        <a:srgbClr val="40647F"/>
      </a:accent1>
      <a:accent2>
        <a:srgbClr val="7AABCC"/>
      </a:accent2>
      <a:accent3>
        <a:srgbClr val="B5D1E2"/>
      </a:accent3>
      <a:accent4>
        <a:srgbClr val="E57E17"/>
      </a:accent4>
      <a:accent5>
        <a:srgbClr val="BF1313"/>
      </a:accent5>
      <a:accent6>
        <a:srgbClr val="005BAC"/>
      </a:accent6>
      <a:hlink>
        <a:srgbClr val="E57E17"/>
      </a:hlink>
      <a:folHlink>
        <a:srgbClr val="BF1313"/>
      </a:folHlink>
    </a:clrScheme>
    <a:fontScheme name="Nomura Research Institu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solidFill>
            <a:schemeClr val="tx1"/>
          </a:solidFill>
        </a:ln>
      </a:spPr>
      <a:bodyPr rtlCol="0" anchor="ctr"/>
      <a:lstStyle>
        <a:defPPr algn="ctr">
          <a:defRPr kumimoji="1"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600" dirty="0" smtClean="0">
            <a:latin typeface="Arial" panose="020B0604020202020204" pitchFamily="34" charset="0"/>
            <a:ea typeface="ＭＳ Ｐゴシック" panose="020B0600070205080204" pitchFamily="50" charset="-128"/>
            <a:cs typeface="Arial" panose="020B0604020202020204" pitchFamily="34" charset="0"/>
          </a:defRPr>
        </a:defPPr>
      </a:lstStyle>
    </a:txDef>
  </a:objectDefaults>
  <a:extraClrSchemeLst/>
</a:theme>
</file>

<file path=ppt/theme/theme5.xml><?xml version="1.0" encoding="utf-8"?>
<a:theme xmlns:a="http://schemas.openxmlformats.org/drawingml/2006/main" name="5_NRI Template">
  <a:themeElements>
    <a:clrScheme name="NRI Template">
      <a:dk1>
        <a:srgbClr val="000000"/>
      </a:dk1>
      <a:lt1>
        <a:srgbClr val="FFFFFF"/>
      </a:lt1>
      <a:dk2>
        <a:srgbClr val="CCCCCC"/>
      </a:dk2>
      <a:lt2>
        <a:srgbClr val="7F7F7F"/>
      </a:lt2>
      <a:accent1>
        <a:srgbClr val="40647F"/>
      </a:accent1>
      <a:accent2>
        <a:srgbClr val="7AABCC"/>
      </a:accent2>
      <a:accent3>
        <a:srgbClr val="B5D1E2"/>
      </a:accent3>
      <a:accent4>
        <a:srgbClr val="E57E17"/>
      </a:accent4>
      <a:accent5>
        <a:srgbClr val="BF1313"/>
      </a:accent5>
      <a:accent6>
        <a:srgbClr val="005BAC"/>
      </a:accent6>
      <a:hlink>
        <a:srgbClr val="E57E17"/>
      </a:hlink>
      <a:folHlink>
        <a:srgbClr val="BF1313"/>
      </a:folHlink>
    </a:clrScheme>
    <a:fontScheme name="Nomura Research Institu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solidFill>
            <a:schemeClr val="tx1"/>
          </a:solidFill>
        </a:ln>
      </a:spPr>
      <a:bodyPr rtlCol="0" anchor="ctr"/>
      <a:lstStyle>
        <a:defPPr algn="ctr">
          <a:defRPr kumimoji="1"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600" dirty="0" smtClean="0">
            <a:latin typeface="Arial" panose="020B0604020202020204" pitchFamily="34" charset="0"/>
            <a:ea typeface="ＭＳ Ｐゴシック" panose="020B0600070205080204" pitchFamily="50" charset="-128"/>
            <a:cs typeface="Arial" panose="020B0604020202020204" pitchFamily="34" charset="0"/>
          </a:defRPr>
        </a:defPPr>
      </a:lstStyle>
    </a:txDef>
  </a:objectDefaults>
  <a:extraClrSchemeLst/>
</a:theme>
</file>

<file path=ppt/theme/theme6.xml><?xml version="1.0" encoding="utf-8"?>
<a:theme xmlns:a="http://schemas.openxmlformats.org/drawingml/2006/main" name="NRI BI2019 white A4 Large">
  <a:themeElements>
    <a:clrScheme name="NRI BI2019 L8">
      <a:dk1>
        <a:srgbClr val="000000"/>
      </a:dk1>
      <a:lt1>
        <a:srgbClr val="FFFFFF"/>
      </a:lt1>
      <a:dk2>
        <a:srgbClr val="001279"/>
      </a:dk2>
      <a:lt2>
        <a:srgbClr val="E4ECED"/>
      </a:lt2>
      <a:accent1>
        <a:srgbClr val="001178"/>
      </a:accent1>
      <a:accent2>
        <a:srgbClr val="94BCF5"/>
      </a:accent2>
      <a:accent3>
        <a:srgbClr val="0D57C3"/>
      </a:accent3>
      <a:accent4>
        <a:srgbClr val="5D9FC8"/>
      </a:accent4>
      <a:accent5>
        <a:srgbClr val="415E9B"/>
      </a:accent5>
      <a:accent6>
        <a:srgbClr val="D73132"/>
      </a:accent6>
      <a:hlink>
        <a:srgbClr val="0092C5"/>
      </a:hlink>
      <a:folHlink>
        <a:srgbClr val="954F72"/>
      </a:folHlink>
    </a:clrScheme>
    <a:fontScheme name="NRI BI2019 游ゴシック+Arial">
      <a:majorFont>
        <a:latin typeface="Arial"/>
        <a:ea typeface="游ゴシック"/>
        <a:cs typeface=""/>
      </a:majorFont>
      <a:minorFont>
        <a:latin typeface="Arial"/>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txDef>
      <a:spPr>
        <a:noFill/>
      </a:spPr>
      <a:bodyPr wrap="none" rtlCol="0" anchor="ctr">
        <a:noAutofit/>
      </a:bodyPr>
      <a:lstStyle>
        <a:defPPr defTabSz="179388">
          <a:defRPr kumimoji="1" sz="900" dirty="0" smtClean="0">
            <a:latin typeface="+mj-ea"/>
            <a:ea typeface="+mj-ea"/>
            <a:cs typeface="Meiryo UI" panose="020B0604030504040204" pitchFamily="50" charset="-128"/>
          </a:defRPr>
        </a:defPPr>
      </a:lstStyle>
    </a:txDef>
  </a:objectDefaults>
  <a:extraClrSchemeLst/>
  <a:extLst>
    <a:ext uri="{05A4C25C-085E-4340-85A3-A5531E510DB2}">
      <thm15:themeFamily xmlns:thm15="http://schemas.microsoft.com/office/thememl/2012/main" name="NRI BI2019 white A4 Large" id="{3193CEFE-5AF9-2143-9428-762FC3D9E461}" vid="{4AF98184-9C1E-7549-A2B2-10D6B7F3B042}"/>
    </a:ext>
  </a:extLst>
</a:theme>
</file>

<file path=ppt/theme/theme7.xml><?xml version="1.0" encoding="utf-8"?>
<a:theme xmlns:a="http://schemas.openxmlformats.org/drawingml/2006/main" name="2_NRI Template">
  <a:themeElements>
    <a:clrScheme name="NRI Template">
      <a:dk1>
        <a:srgbClr val="000000"/>
      </a:dk1>
      <a:lt1>
        <a:srgbClr val="FFFFFF"/>
      </a:lt1>
      <a:dk2>
        <a:srgbClr val="CCCCCC"/>
      </a:dk2>
      <a:lt2>
        <a:srgbClr val="7F7F7F"/>
      </a:lt2>
      <a:accent1>
        <a:srgbClr val="40647F"/>
      </a:accent1>
      <a:accent2>
        <a:srgbClr val="7AABCC"/>
      </a:accent2>
      <a:accent3>
        <a:srgbClr val="B5D1E2"/>
      </a:accent3>
      <a:accent4>
        <a:srgbClr val="E57E17"/>
      </a:accent4>
      <a:accent5>
        <a:srgbClr val="BF1313"/>
      </a:accent5>
      <a:accent6>
        <a:srgbClr val="005BAC"/>
      </a:accent6>
      <a:hlink>
        <a:srgbClr val="E57E17"/>
      </a:hlink>
      <a:folHlink>
        <a:srgbClr val="BF1313"/>
      </a:folHlink>
    </a:clrScheme>
    <a:fontScheme name="Nomura Research Institu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w="9525">
          <a:noFill/>
        </a:ln>
      </a:spPr>
      <a:bodyPr rtlCol="0" anchor="ctr"/>
      <a:lstStyle>
        <a:defPPr algn="ctr">
          <a:defRPr kumimoji="1"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5438</Words>
  <Application>Microsoft Office PowerPoint</Application>
  <PresentationFormat>A4 210 x 297 mm</PresentationFormat>
  <Paragraphs>635</Paragraphs>
  <Slides>22</Slides>
  <Notes>8</Notes>
  <HiddenSlides>0</HiddenSlides>
  <MMClips>0</MMClips>
  <ScaleCrop>false</ScaleCrop>
  <HeadingPairs>
    <vt:vector size="8" baseType="variant">
      <vt:variant>
        <vt:lpstr>使用されているフォント</vt:lpstr>
      </vt:variant>
      <vt:variant>
        <vt:i4>8</vt:i4>
      </vt:variant>
      <vt:variant>
        <vt:lpstr>テーマ</vt:lpstr>
      </vt:variant>
      <vt:variant>
        <vt:i4>7</vt:i4>
      </vt:variant>
      <vt:variant>
        <vt:lpstr>埋め込まれた OLE サーバー</vt:lpstr>
      </vt:variant>
      <vt:variant>
        <vt:i4>1</vt:i4>
      </vt:variant>
      <vt:variant>
        <vt:lpstr>スライド タイトル</vt:lpstr>
      </vt:variant>
      <vt:variant>
        <vt:i4>22</vt:i4>
      </vt:variant>
    </vt:vector>
  </HeadingPairs>
  <TitlesOfParts>
    <vt:vector size="38" baseType="lpstr">
      <vt:lpstr>HGP創英角ｺﾞｼｯｸUB</vt:lpstr>
      <vt:lpstr>Meiryo UI</vt:lpstr>
      <vt:lpstr>ＭＳ Ｐゴシック</vt:lpstr>
      <vt:lpstr>システムフォント</vt:lpstr>
      <vt:lpstr>游ゴシック</vt:lpstr>
      <vt:lpstr>Arial</vt:lpstr>
      <vt:lpstr>Calibri</vt:lpstr>
      <vt:lpstr>Wingdings</vt:lpstr>
      <vt:lpstr>NRI Template</vt:lpstr>
      <vt:lpstr>NRI</vt:lpstr>
      <vt:lpstr>2016NRI</vt:lpstr>
      <vt:lpstr>1_NRI Template</vt:lpstr>
      <vt:lpstr>5_NRI Template</vt:lpstr>
      <vt:lpstr>NRI BI2019 white A4 Large</vt:lpstr>
      <vt:lpstr>2_NRI Template</vt:lpstr>
      <vt:lpstr>think-cell Slide</vt:lpstr>
      <vt:lpstr> ナレッジグラフ推論チャレンジ 2020技術勉強会</vt:lpstr>
      <vt:lpstr>推論チャレンジでの取り組み</vt:lpstr>
      <vt:lpstr>各年度での手法の概要</vt:lpstr>
      <vt:lpstr>（参考）形式手法：述語論理によるSAT問題解法とは</vt:lpstr>
      <vt:lpstr>第２回の取りくみで建てた課題</vt:lpstr>
      <vt:lpstr>推理のフレームワーク</vt:lpstr>
      <vt:lpstr>各短編小説で利用した技術を紹介</vt:lpstr>
      <vt:lpstr>各短編小説で利用した技術を紹介</vt:lpstr>
      <vt:lpstr>「同一事件」解決のアプローチ</vt:lpstr>
      <vt:lpstr>仮説推論　背景知識＋観測事実の述語論理式への変換　</vt:lpstr>
      <vt:lpstr>背景知識＋観測事実 ⇒　仮説推論エンジンの動き</vt:lpstr>
      <vt:lpstr>密室殺人背景知識：「まだらの紐」「悪魔の足」「背中の曲がった男」共通</vt:lpstr>
      <vt:lpstr>例：「背中の曲がった男」　観測事実と仮説推論の結果</vt:lpstr>
      <vt:lpstr>各短編小説で利用した技術を紹介</vt:lpstr>
      <vt:lpstr>犯行時の状況と各人の発言</vt:lpstr>
      <vt:lpstr>（参考）背中の曲がった男 　ASPで犯行を記述　その１</vt:lpstr>
      <vt:lpstr>証言の真偽により分岐する解</vt:lpstr>
      <vt:lpstr>証言の真偽により分岐する解：別解</vt:lpstr>
      <vt:lpstr>犯行解を一意に特定する条件 </vt:lpstr>
      <vt:lpstr>まとめ</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2015-12-21T05:41:26Z</dcterms:created>
  <dcterms:modified xsi:type="dcterms:W3CDTF">2020-09-21T18:01:37Z</dcterms:modified>
</cp:coreProperties>
</file>