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58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0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1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3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38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2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25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47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36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37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dc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rbandata-challenge.jp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swo.org/" TargetMode="External"/><Relationship Id="rId2" Type="http://schemas.openxmlformats.org/officeDocument/2006/relationships/hyperlink" Target="http://wiki.lifesciencedb.jp/mw/SPARQLthon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A44B0-CE78-4EF9-B672-9F2A5D898E4C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4700-6A21-4B3F-86FC-65FDB6E3B20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528" y="214403"/>
            <a:ext cx="4752528" cy="419584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4788024" y="253680"/>
            <a:ext cx="3860352" cy="212365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LOD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チャレンジ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2011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年～） 　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※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自由課題型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  <a:hlinkClick r:id="rId3"/>
              </a:rPr>
              <a:t>http://lodc.jp/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キックオフシンポジウム</a:t>
            </a:r>
            <a:b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9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28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木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)</a:t>
            </a:r>
          </a:p>
        </p:txBody>
      </p:sp>
      <p:sp>
        <p:nvSpPr>
          <p:cNvPr id="18" name="爆発 1 17"/>
          <p:cNvSpPr/>
          <p:nvPr/>
        </p:nvSpPr>
        <p:spPr>
          <a:xfrm>
            <a:off x="3461747" y="2377338"/>
            <a:ext cx="3384376" cy="905483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重複応募可能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19265"/>
          <a:stretch/>
        </p:blipFill>
        <p:spPr>
          <a:xfrm>
            <a:off x="4283968" y="3351234"/>
            <a:ext cx="4766657" cy="310210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52937" y="4344650"/>
            <a:ext cx="4170052" cy="212365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アーバンデータチャレンジ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年～）　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※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課題解決型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  <a:hlinkClick r:id="rId5"/>
              </a:rPr>
              <a:t>http://urbandata-challenge.jp/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キックオフシンポジウム</a:t>
            </a:r>
            <a:b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7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3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69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02EC3-C60D-4350-95F2-C4FFB527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71" y="185330"/>
            <a:ext cx="7048714" cy="646877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開催予定の</a:t>
            </a:r>
            <a:r>
              <a:rPr kumimoji="1" lang="ja-JP" altLang="en-US" sz="4000" b="1" dirty="0"/>
              <a:t>シンポジウム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4947D-CC47-4D06-99BE-F0EEFF58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36" y="960632"/>
            <a:ext cx="8738171" cy="5691885"/>
          </a:xfrm>
        </p:spPr>
        <p:txBody>
          <a:bodyPr>
            <a:noAutofit/>
          </a:bodyPr>
          <a:lstStyle/>
          <a:p>
            <a:r>
              <a:rPr lang="en-US" altLang="ja-JP" sz="2400" b="1" dirty="0"/>
              <a:t>8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30,31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水</a:t>
            </a:r>
            <a:r>
              <a:rPr lang="en-US" altLang="ja-JP" sz="2400" b="1" dirty="0"/>
              <a:t>,</a:t>
            </a:r>
            <a:r>
              <a:rPr lang="ja-JP" altLang="en-US" sz="2400" b="1" dirty="0"/>
              <a:t>木</a:t>
            </a:r>
            <a:r>
              <a:rPr lang="en-US" altLang="ja-JP" sz="2400" b="1" dirty="0"/>
              <a:t>)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　</a:t>
            </a:r>
            <a:r>
              <a:rPr lang="en-US" altLang="ja-JP" sz="2400" b="1" dirty="0" err="1">
                <a:solidFill>
                  <a:srgbClr val="0000FF"/>
                </a:solidFill>
              </a:rPr>
              <a:t>SPARQLthon</a:t>
            </a:r>
            <a:r>
              <a:rPr lang="en-US" altLang="ja-JP" sz="2400" b="1" dirty="0">
                <a:solidFill>
                  <a:srgbClr val="0000FF"/>
                </a:solidFill>
              </a:rPr>
              <a:t> 59 </a:t>
            </a:r>
            <a:r>
              <a:rPr lang="ja-JP" altLang="en-US" sz="2400" b="1" dirty="0">
                <a:solidFill>
                  <a:srgbClr val="0000FF"/>
                </a:solidFill>
              </a:rPr>
              <a:t>　理研和光</a:t>
            </a:r>
            <a:r>
              <a:rPr lang="en-US" altLang="ja-JP" sz="2400" b="1" dirty="0">
                <a:solidFill>
                  <a:srgbClr val="0000FF"/>
                </a:solidFill>
              </a:rPr>
              <a:t/>
            </a:r>
            <a:br>
              <a:rPr lang="en-US" altLang="ja-JP" sz="2400" b="1" dirty="0">
                <a:solidFill>
                  <a:srgbClr val="0000FF"/>
                </a:solidFill>
              </a:rPr>
            </a:br>
            <a:r>
              <a:rPr lang="en-US" altLang="ja-JP" sz="2400" dirty="0"/>
              <a:t>     </a:t>
            </a:r>
            <a:r>
              <a:rPr lang="en-US" altLang="ja-JP" sz="2400" dirty="0">
                <a:hlinkClick r:id="rId2"/>
              </a:rPr>
              <a:t>http://</a:t>
            </a:r>
            <a:r>
              <a:rPr lang="en-US" altLang="ja-JP" sz="2400" dirty="0" smtClean="0">
                <a:hlinkClick r:id="rId2"/>
              </a:rPr>
              <a:t>wiki.lifesciencedb.jp/mw/SPARQLthon59</a:t>
            </a:r>
            <a:endParaRPr lang="en-US" altLang="ja-JP" sz="2400" dirty="0"/>
          </a:p>
          <a:p>
            <a:r>
              <a:rPr lang="en-US" altLang="ja-JP" sz="2400" b="1" dirty="0" smtClean="0"/>
              <a:t>9</a:t>
            </a:r>
            <a:r>
              <a:rPr lang="ja-JP" altLang="en-US" sz="2400" b="1" dirty="0" smtClean="0"/>
              <a:t>月</a:t>
            </a:r>
            <a:r>
              <a:rPr lang="en-US" altLang="ja-JP" sz="2400" b="1" dirty="0" smtClean="0"/>
              <a:t>4</a:t>
            </a:r>
            <a:r>
              <a:rPr lang="ja-JP" altLang="en-US" sz="2400" b="1" dirty="0" smtClean="0"/>
              <a:t>日</a:t>
            </a:r>
            <a:r>
              <a:rPr lang="en-US" altLang="ja-JP" sz="2400" b="1" dirty="0" smtClean="0"/>
              <a:t>(</a:t>
            </a:r>
            <a:r>
              <a:rPr lang="ja-JP" altLang="en-US" sz="2400" b="1" dirty="0" smtClean="0"/>
              <a:t>月</a:t>
            </a:r>
            <a:r>
              <a:rPr lang="en-US" altLang="ja-JP" sz="2400" b="1" dirty="0" smtClean="0"/>
              <a:t>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/>
              <a:t>　</a:t>
            </a:r>
            <a:r>
              <a:rPr lang="ja-JP" altLang="en-US" sz="2400" b="1" dirty="0">
                <a:solidFill>
                  <a:srgbClr val="0000FF"/>
                </a:solidFill>
              </a:rPr>
              <a:t>第</a:t>
            </a:r>
            <a:r>
              <a:rPr lang="en-US" altLang="ja-JP" sz="2400" b="1" dirty="0">
                <a:solidFill>
                  <a:srgbClr val="0000FF"/>
                </a:solidFill>
              </a:rPr>
              <a:t>42</a:t>
            </a:r>
            <a:r>
              <a:rPr lang="ja-JP" altLang="en-US" sz="2400" b="1" dirty="0" smtClean="0">
                <a:solidFill>
                  <a:srgbClr val="0000FF"/>
                </a:solidFill>
              </a:rPr>
              <a:t>回セマンティックとオントロジー（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SWO</a:t>
            </a:r>
            <a:r>
              <a:rPr lang="ja-JP" altLang="en-US" sz="2400" b="1" dirty="0" smtClean="0">
                <a:solidFill>
                  <a:srgbClr val="0000FF"/>
                </a:solidFill>
              </a:rPr>
              <a:t>）研究会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/>
            </a:r>
            <a:br>
              <a:rPr lang="en-US" altLang="ja-JP" sz="2400" b="1" dirty="0" smtClean="0">
                <a:solidFill>
                  <a:srgbClr val="0000FF"/>
                </a:solidFill>
              </a:rPr>
            </a:br>
            <a:r>
              <a:rPr lang="ja-JP" altLang="en-US" sz="2400" dirty="0" smtClean="0"/>
              <a:t>　テーマ</a:t>
            </a:r>
            <a:r>
              <a:rPr lang="ja-JP" altLang="en-US" sz="2400" dirty="0"/>
              <a:t>「情報大洪水時代のデータ連携とセマンティクス</a:t>
            </a:r>
            <a:r>
              <a:rPr lang="ja-JP" altLang="en-US" sz="2400" dirty="0" smtClean="0"/>
              <a:t>」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　</a:t>
            </a:r>
            <a:r>
              <a:rPr lang="en-US" altLang="ja-JP" sz="2400" dirty="0" smtClean="0">
                <a:hlinkClick r:id="rId3"/>
              </a:rPr>
              <a:t>http</a:t>
            </a:r>
            <a:r>
              <a:rPr lang="en-US" altLang="ja-JP" sz="2400" dirty="0">
                <a:hlinkClick r:id="rId3"/>
              </a:rPr>
              <a:t>://www.sigswo.org</a:t>
            </a:r>
            <a:r>
              <a:rPr lang="en-US" altLang="ja-JP" sz="2400" dirty="0" smtClean="0">
                <a:hlinkClick r:id="rId3"/>
              </a:rPr>
              <a:t>/</a:t>
            </a:r>
            <a:endParaRPr lang="en-US" altLang="ja-JP" sz="2400" dirty="0" smtClean="0"/>
          </a:p>
          <a:p>
            <a:r>
              <a:rPr lang="en-US" altLang="ja-JP" sz="2400" b="1" dirty="0" smtClean="0"/>
              <a:t>9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9</a:t>
            </a:r>
            <a:r>
              <a:rPr lang="ja-JP" altLang="en-US" sz="2400" b="1" dirty="0"/>
              <a:t>～</a:t>
            </a:r>
            <a:r>
              <a:rPr lang="en-US" altLang="ja-JP" sz="2400" b="1" dirty="0"/>
              <a:t>16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土～土</a:t>
            </a:r>
            <a:r>
              <a:rPr lang="en-US" altLang="ja-JP" sz="2400" b="1" dirty="0"/>
              <a:t>)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    </a:t>
            </a:r>
            <a:r>
              <a:rPr lang="en-US" altLang="ja-JP" sz="2400" b="1" dirty="0" err="1">
                <a:solidFill>
                  <a:srgbClr val="0000FF"/>
                </a:solidFill>
              </a:rPr>
              <a:t>BioHackathon</a:t>
            </a:r>
            <a:r>
              <a:rPr lang="en-US" altLang="ja-JP" sz="2400" b="1" dirty="0">
                <a:solidFill>
                  <a:srgbClr val="0000FF"/>
                </a:solidFill>
              </a:rPr>
              <a:t> 2017  </a:t>
            </a:r>
            <a:r>
              <a:rPr lang="ja-JP" altLang="en-US" sz="2400" b="1" dirty="0">
                <a:solidFill>
                  <a:srgbClr val="0000FF"/>
                </a:solidFill>
              </a:rPr>
              <a:t>東京</a:t>
            </a:r>
            <a:r>
              <a:rPr lang="en-US" altLang="ja-JP" sz="2400" b="1" dirty="0">
                <a:solidFill>
                  <a:srgbClr val="0000FF"/>
                </a:solidFill>
              </a:rPr>
              <a:t>,</a:t>
            </a:r>
            <a:r>
              <a:rPr lang="ja-JP" altLang="en-US" sz="2400" b="1" dirty="0">
                <a:solidFill>
                  <a:srgbClr val="0000FF"/>
                </a:solidFill>
              </a:rPr>
              <a:t>盛岡</a:t>
            </a:r>
            <a:r>
              <a:rPr lang="en-US" altLang="ja-JP" sz="2400" b="1" dirty="0">
                <a:solidFill>
                  <a:srgbClr val="0000FF"/>
                </a:solidFill>
              </a:rPr>
              <a:t/>
            </a:r>
            <a:br>
              <a:rPr lang="en-US" altLang="ja-JP" sz="2400" b="1" dirty="0">
                <a:solidFill>
                  <a:srgbClr val="0000FF"/>
                </a:solidFill>
              </a:rPr>
            </a:br>
            <a:r>
              <a:rPr lang="ja-JP" altLang="en-US" sz="2400" dirty="0"/>
              <a:t>　</a:t>
            </a:r>
            <a:r>
              <a:rPr lang="en-GB" altLang="ja-JP" sz="2400" dirty="0"/>
              <a:t>http://2017.biohackathon.org</a:t>
            </a:r>
            <a:r>
              <a:rPr lang="en-GB" altLang="ja-JP" sz="2400" dirty="0" smtClean="0"/>
              <a:t>/</a:t>
            </a:r>
            <a:endParaRPr lang="en-US" altLang="ja-JP" sz="2400" dirty="0"/>
          </a:p>
          <a:p>
            <a:r>
              <a:rPr lang="en-US" altLang="ja-JP" sz="2400" b="1" dirty="0" smtClean="0"/>
              <a:t>9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20,21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木</a:t>
            </a:r>
            <a:r>
              <a:rPr lang="en-US" altLang="ja-JP" sz="2400" b="1" dirty="0"/>
              <a:t>,</a:t>
            </a:r>
            <a:r>
              <a:rPr lang="ja-JP" altLang="en-US" sz="2400" b="1" dirty="0"/>
              <a:t>金</a:t>
            </a:r>
            <a:r>
              <a:rPr lang="en-US" altLang="ja-JP" sz="2400" b="1" dirty="0"/>
              <a:t>)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    </a:t>
            </a:r>
            <a:r>
              <a:rPr lang="ja-JP" altLang="en-US" sz="2400" b="1" dirty="0">
                <a:solidFill>
                  <a:srgbClr val="0000FF"/>
                </a:solidFill>
              </a:rPr>
              <a:t>第</a:t>
            </a:r>
            <a:r>
              <a:rPr lang="en-US" altLang="ja-JP" sz="2400" b="1" dirty="0">
                <a:solidFill>
                  <a:srgbClr val="0000FF"/>
                </a:solidFill>
              </a:rPr>
              <a:t>2</a:t>
            </a:r>
            <a:r>
              <a:rPr lang="ja-JP" altLang="en-US" sz="2400" b="1" dirty="0">
                <a:solidFill>
                  <a:srgbClr val="0000FF"/>
                </a:solidFill>
              </a:rPr>
              <a:t>回</a:t>
            </a:r>
            <a:r>
              <a:rPr lang="en-US" altLang="ja-JP" sz="2400" b="1" dirty="0">
                <a:solidFill>
                  <a:srgbClr val="0000FF"/>
                </a:solidFill>
              </a:rPr>
              <a:t>LOD</a:t>
            </a:r>
            <a:r>
              <a:rPr lang="ja-JP" altLang="en-US" sz="2400" b="1" dirty="0">
                <a:solidFill>
                  <a:srgbClr val="0000FF"/>
                </a:solidFill>
              </a:rPr>
              <a:t>活用ワークショップ  　理研神戸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    医療・健康・工学　　京の見学会</a:t>
            </a:r>
            <a:r>
              <a:rPr lang="ja-JP" altLang="en-US" sz="2400" dirty="0" smtClean="0"/>
              <a:t>あり</a:t>
            </a:r>
            <a:endParaRPr lang="en-US" altLang="ja-JP" sz="2400" dirty="0" smtClean="0"/>
          </a:p>
          <a:p>
            <a:r>
              <a:rPr lang="en-US" altLang="ja-JP" sz="2400" b="1" dirty="0"/>
              <a:t>9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28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木</a:t>
            </a:r>
            <a:r>
              <a:rPr lang="en-US" altLang="ja-JP" sz="2400" b="1" dirty="0" smtClean="0"/>
              <a:t>)</a:t>
            </a:r>
            <a:br>
              <a:rPr lang="en-US" altLang="ja-JP" sz="2400" b="1" dirty="0" smtClean="0"/>
            </a:br>
            <a:r>
              <a:rPr lang="ja-JP" altLang="en-US" sz="2400" b="1" dirty="0" smtClean="0"/>
              <a:t>　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LOD</a:t>
            </a:r>
            <a:r>
              <a:rPr lang="ja-JP" altLang="en-US" sz="2400" b="1" dirty="0">
                <a:solidFill>
                  <a:srgbClr val="0000FF"/>
                </a:solidFill>
              </a:rPr>
              <a:t>チャレンジ</a:t>
            </a:r>
            <a:r>
              <a:rPr lang="en-US" altLang="ja-JP" sz="2400" b="1" dirty="0">
                <a:solidFill>
                  <a:srgbClr val="0000FF"/>
                </a:solidFill>
              </a:rPr>
              <a:t>2017</a:t>
            </a:r>
            <a:r>
              <a:rPr lang="ja-JP" altLang="en-US" sz="2400" b="1" dirty="0" smtClean="0">
                <a:solidFill>
                  <a:srgbClr val="0000FF"/>
                </a:solidFill>
              </a:rPr>
              <a:t>キックオフシンポジウム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/>
            </a:r>
            <a:br>
              <a:rPr lang="en-US" altLang="ja-JP" sz="2400" b="1" dirty="0" smtClean="0">
                <a:solidFill>
                  <a:srgbClr val="0000FF"/>
                </a:solidFill>
              </a:rPr>
            </a:br>
            <a:r>
              <a:rPr lang="ja-JP" altLang="en-US" sz="2400" dirty="0" smtClean="0"/>
              <a:t>　国立</a:t>
            </a:r>
            <a:r>
              <a:rPr lang="ja-JP" altLang="en-US" sz="2400" dirty="0"/>
              <a:t>情報学</a:t>
            </a:r>
            <a:r>
              <a:rPr lang="ja-JP" altLang="en-US" sz="2400" dirty="0" smtClean="0"/>
              <a:t>研究所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8401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31</Words>
  <Application>Microsoft Office PowerPoint</Application>
  <PresentationFormat>画面に合わせる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開催予定のシンポジウム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nori</dc:creator>
  <cp:lastModifiedBy>hozo</cp:lastModifiedBy>
  <cp:revision>5</cp:revision>
  <dcterms:created xsi:type="dcterms:W3CDTF">2017-08-02T15:33:45Z</dcterms:created>
  <dcterms:modified xsi:type="dcterms:W3CDTF">2017-08-03T07:37:50Z</dcterms:modified>
</cp:coreProperties>
</file>