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5"/>
  </p:notesMasterIdLst>
  <p:sldIdLst>
    <p:sldId id="265" r:id="rId2"/>
    <p:sldId id="256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28C"/>
    <a:srgbClr val="FB72B4"/>
    <a:srgbClr val="FF99CC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154" autoAdjust="0"/>
  </p:normalViewPr>
  <p:slideViewPr>
    <p:cSldViewPr snapToGrid="0" showGuides="1">
      <p:cViewPr varScale="1">
        <p:scale>
          <a:sx n="62" d="100"/>
          <a:sy n="62" d="100"/>
        </p:scale>
        <p:origin x="14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博弈轮的例子：</a:t>
            </a:r>
            <a:endParaRPr lang="en-US" altLang="zh-CN" dirty="0"/>
          </a:p>
          <a:p>
            <a:r>
              <a:rPr lang="zh-CN" altLang="en-US" dirty="0"/>
              <a:t>囚徒困境，游戏推荐，仅进行一轮，进行两轮，进行无限轮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高能玩家</a:t>
            </a:r>
            <a:r>
              <a:rPr lang="en-US" altLang="zh-CN" dirty="0"/>
              <a:t>》</a:t>
            </a:r>
            <a:r>
              <a:rPr lang="zh-CN" altLang="en-US" dirty="0"/>
              <a:t>最后一个，自己做的游戏</a:t>
            </a:r>
            <a:r>
              <a:rPr lang="en-US" altLang="zh-CN" dirty="0"/>
              <a:t>GNG</a:t>
            </a:r>
          </a:p>
          <a:p>
            <a:r>
              <a:rPr lang="zh-CN" altLang="en-US" dirty="0"/>
              <a:t>李永乐老师的博弈：囚徒困境、三姬分金（</a:t>
            </a:r>
            <a:r>
              <a:rPr lang="en-US" altLang="zh-CN" dirty="0"/>
              <a:t>BI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李振华老师的面对内卷的、组队如何最公平</a:t>
            </a:r>
            <a:endParaRPr lang="en-US" altLang="zh-CN" dirty="0"/>
          </a:p>
          <a:p>
            <a:r>
              <a:rPr lang="zh-CN" altLang="en-US" dirty="0"/>
              <a:t>独眼游戏：</a:t>
            </a:r>
            <a:r>
              <a:rPr lang="en-US" altLang="zh-CN" dirty="0"/>
              <a:t>silence speaks volumes.</a:t>
            </a:r>
          </a:p>
          <a:p>
            <a:r>
              <a:rPr lang="zh-CN" altLang="en-US" dirty="0"/>
              <a:t>老罗价格制定例子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3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C189-8A27-4E86-9BD0-56AC4BE85A77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1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71A-3474-445E-A33D-DAD579CFADCE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2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DF70-09AB-49E3-9FC6-D6776A1F141D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96D9-2145-4823-A8DD-784E977B2256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C0F1-B0A4-42C3-B0EA-E2DDDD1333F9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CAE4-4F40-4C03-8D63-5E5D2977F08B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F3F1-8A0A-43CC-B2DF-0E238C80B550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1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3F81-1FD9-4BF6-A1D1-44CA10DF7FD2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4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F698-FA40-48B9-BCA8-3DEC125A856F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6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25B-B97D-4618-A443-A421AAAFF0A8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DB5B-CBC5-4D8C-8B5F-BD227639C30F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3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BF5FF-AA03-4180-A7C7-9F8B904E7831}" type="datetime1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007684" y="1737788"/>
            <a:ext cx="50610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/>
              <a:t>【</a:t>
            </a:r>
            <a:r>
              <a:rPr lang="en-US" altLang="zh-CN" sz="4000" dirty="0" err="1"/>
              <a:t>KnowledgeHive</a:t>
            </a:r>
            <a:r>
              <a:rPr lang="en-US" altLang="zh-CN" sz="4000" dirty="0"/>
              <a:t> 02】</a:t>
            </a:r>
          </a:p>
          <a:p>
            <a:pPr algn="ctr"/>
            <a:endParaRPr lang="en-US" altLang="zh-CN" sz="4000" dirty="0"/>
          </a:p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MIT 6.828 JOS</a:t>
            </a:r>
          </a:p>
          <a:p>
            <a:pPr algn="ctr"/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NJU ICS NEMU</a:t>
            </a:r>
          </a:p>
          <a:p>
            <a:pPr algn="ct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1D70DC-4EF0-49B0-854F-73504E2C2F71}"/>
              </a:ext>
            </a:extLst>
          </p:cNvPr>
          <p:cNvSpPr/>
          <p:nvPr/>
        </p:nvSpPr>
        <p:spPr>
          <a:xfrm>
            <a:off x="-2" y="6528433"/>
            <a:ext cx="9144001" cy="32957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7B79B2-2D59-4B92-AA42-F638878DA072}"/>
              </a:ext>
            </a:extLst>
          </p:cNvPr>
          <p:cNvSpPr/>
          <p:nvPr/>
        </p:nvSpPr>
        <p:spPr>
          <a:xfrm>
            <a:off x="0" y="0"/>
            <a:ext cx="9144000" cy="626253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2391A5-46A2-4BF5-9060-10AD863170A1}"/>
              </a:ext>
            </a:extLst>
          </p:cNvPr>
          <p:cNvGrpSpPr/>
          <p:nvPr/>
        </p:nvGrpSpPr>
        <p:grpSpPr>
          <a:xfrm>
            <a:off x="0" y="821984"/>
            <a:ext cx="9144000" cy="56736"/>
            <a:chOff x="30834" y="1305568"/>
            <a:chExt cx="8816454" cy="6613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D370CF2-81DD-4324-B7DD-E9853B3D5072}"/>
                </a:ext>
              </a:extLst>
            </p:cNvPr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B274034-19F3-4F29-B083-3F5B3FB024C4}"/>
                </a:ext>
              </a:extLst>
            </p:cNvPr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FB7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89">
            <a:extLst>
              <a:ext uri="{FF2B5EF4-FFF2-40B4-BE49-F238E27FC236}">
                <a16:creationId xmlns:a16="http://schemas.microsoft.com/office/drawing/2014/main" id="{158F1AEC-E5A4-4249-BCC5-8F0FF6BC33D3}"/>
              </a:ext>
            </a:extLst>
          </p:cNvPr>
          <p:cNvSpPr txBox="1"/>
          <p:nvPr/>
        </p:nvSpPr>
        <p:spPr>
          <a:xfrm>
            <a:off x="3586037" y="4982211"/>
            <a:ext cx="197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Babydragon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39FE61-D885-4CEB-B8EC-32CAA565AB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30" y="6526531"/>
            <a:ext cx="331469" cy="3314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807E637-06E3-46F3-8ED3-AFBFDFA4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8F27F1-E0CB-45B1-97B0-3239F22409F5}"/>
              </a:ext>
            </a:extLst>
          </p:cNvPr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A1523FC-8709-48A0-8C6F-2477BEDCC66E}"/>
              </a:ext>
            </a:extLst>
          </p:cNvPr>
          <p:cNvCxnSpPr>
            <a:cxnSpLocks/>
          </p:cNvCxnSpPr>
          <p:nvPr/>
        </p:nvCxnSpPr>
        <p:spPr>
          <a:xfrm>
            <a:off x="0" y="1746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BF01AD-E037-4507-905A-29D5A359C196}"/>
              </a:ext>
            </a:extLst>
          </p:cNvPr>
          <p:cNvSpPr/>
          <p:nvPr/>
        </p:nvSpPr>
        <p:spPr>
          <a:xfrm>
            <a:off x="-2" y="6640833"/>
            <a:ext cx="9144001" cy="21716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C590F6-22F0-493A-863B-445919048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740" y="6624739"/>
            <a:ext cx="233259" cy="23325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807E637-06E3-46F3-8ED3-AFBFDFA4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8F27F1-E0CB-45B1-97B0-3239F22409F5}"/>
              </a:ext>
            </a:extLst>
          </p:cNvPr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A1523FC-8709-48A0-8C6F-2477BEDCC66E}"/>
              </a:ext>
            </a:extLst>
          </p:cNvPr>
          <p:cNvCxnSpPr>
            <a:cxnSpLocks/>
          </p:cNvCxnSpPr>
          <p:nvPr/>
        </p:nvCxnSpPr>
        <p:spPr>
          <a:xfrm>
            <a:off x="0" y="17463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BF01AD-E037-4507-905A-29D5A359C196}"/>
              </a:ext>
            </a:extLst>
          </p:cNvPr>
          <p:cNvSpPr/>
          <p:nvPr/>
        </p:nvSpPr>
        <p:spPr>
          <a:xfrm>
            <a:off x="-2" y="6640833"/>
            <a:ext cx="9144001" cy="21716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03BBA7-095E-4575-9A3A-A08D1BB3E4D8}"/>
              </a:ext>
            </a:extLst>
          </p:cNvPr>
          <p:cNvSpPr txBox="1"/>
          <p:nvPr/>
        </p:nvSpPr>
        <p:spPr>
          <a:xfrm>
            <a:off x="695978" y="101322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图灵完备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FBA65D-D167-48FC-9E28-6BE02086663A}"/>
              </a:ext>
            </a:extLst>
          </p:cNvPr>
          <p:cNvSpPr/>
          <p:nvPr/>
        </p:nvSpPr>
        <p:spPr>
          <a:xfrm>
            <a:off x="416650" y="1157097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A9042D-E745-4EC0-89FE-9C583EF3E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2" y="2268748"/>
            <a:ext cx="3810000" cy="2609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FF90E9-2F8A-4517-B042-F9334DBBC40A}"/>
              </a:ext>
            </a:extLst>
          </p:cNvPr>
          <p:cNvSpPr txBox="1"/>
          <p:nvPr/>
        </p:nvSpPr>
        <p:spPr>
          <a:xfrm>
            <a:off x="5028816" y="1530084"/>
            <a:ext cx="2334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无限长的纸带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一个字符表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一个读写头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一个状态寄存器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一个有限的指令集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E5301D-569A-4EA8-AF9B-A2B722283CC3}"/>
              </a:ext>
            </a:extLst>
          </p:cNvPr>
          <p:cNvSpPr txBox="1"/>
          <p:nvPr/>
        </p:nvSpPr>
        <p:spPr>
          <a:xfrm>
            <a:off x="5018333" y="3781051"/>
            <a:ext cx="3246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若干寄存器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ARM, RISCV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B44CFD-12A6-4692-B274-FB2E2D085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740" y="6624739"/>
            <a:ext cx="233259" cy="2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25742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4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2181</TotalTime>
  <Words>123</Words>
  <Application>Microsoft Office PowerPoint</Application>
  <PresentationFormat>全屏显示(4:3)</PresentationFormat>
  <Paragraphs>28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keywords>ppt</cp:keywords>
  <cp:lastModifiedBy>田 宝林</cp:lastModifiedBy>
  <cp:revision>507</cp:revision>
  <dcterms:created xsi:type="dcterms:W3CDTF">2014-08-08T13:32:00Z</dcterms:created>
  <dcterms:modified xsi:type="dcterms:W3CDTF">2021-02-20T15:31:20Z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