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67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2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72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2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0D633C3-AA3F-4824-AF63-70A80941961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9849BA-F901-4235-B357-97151F98B9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wledgeHubDadapeer/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15" y="2164230"/>
            <a:ext cx="8691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Python Getters and Setters and Property?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Getters are used for retrieving the data. Also known as ‘Accessors’.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Setters are used for changing the data. Also known as ‘</a:t>
            </a:r>
            <a:r>
              <a:rPr lang="en-US" dirty="0" err="1" smtClean="0"/>
              <a:t>Mutators</a:t>
            </a:r>
            <a:r>
              <a:rPr lang="en-US" dirty="0" smtClean="0"/>
              <a:t>’.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Property is </a:t>
            </a:r>
            <a:r>
              <a:rPr lang="en-US" dirty="0" err="1" smtClean="0"/>
              <a:t>Pythonic</a:t>
            </a:r>
            <a:r>
              <a:rPr lang="en-US" dirty="0" smtClean="0"/>
              <a:t> way to implement Getters and Setters.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Why do we need to use Getters and Setters?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main purpose of getters and setters are Data Encapsulation. To avoid direct access of variables.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Adding validation logic while setting and getting variables.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to implement Getters and Setters?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Using normal functions / methods.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3527" y="267533"/>
            <a:ext cx="782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Python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426453" y="1283196"/>
            <a:ext cx="88794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Python Getters and Setters v/s 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4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15" y="2164230"/>
            <a:ext cx="8691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How to implement Property?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Using python Property() </a:t>
            </a:r>
            <a:r>
              <a:rPr lang="en-US" dirty="0" smtClean="0"/>
              <a:t>function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property has 3 methods</a:t>
            </a:r>
            <a:r>
              <a:rPr lang="en-US" dirty="0" smtClean="0"/>
              <a:t>,</a:t>
            </a:r>
            <a:endParaRPr lang="en-US" dirty="0"/>
          </a:p>
          <a:p>
            <a:pPr lvl="0"/>
            <a:r>
              <a:rPr lang="en-US" dirty="0" smtClean="0"/>
              <a:t>		getter</a:t>
            </a:r>
            <a:r>
              <a:rPr lang="en-US" dirty="0"/>
              <a:t>(),</a:t>
            </a:r>
          </a:p>
          <a:p>
            <a:pPr lvl="0"/>
            <a:r>
              <a:rPr lang="en-US" dirty="0" smtClean="0"/>
              <a:t>		setter</a:t>
            </a:r>
            <a:r>
              <a:rPr lang="en-US" dirty="0"/>
              <a:t>() and </a:t>
            </a:r>
          </a:p>
          <a:p>
            <a:pPr lvl="0"/>
            <a:r>
              <a:rPr lang="en-US" dirty="0" smtClean="0"/>
              <a:t>		delete</a:t>
            </a:r>
            <a:r>
              <a:rPr lang="en-US" dirty="0"/>
              <a:t>(). 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 smtClean="0"/>
              <a:t>And </a:t>
            </a:r>
            <a:r>
              <a:rPr lang="en-US" dirty="0"/>
              <a:t>has four arguments property(</a:t>
            </a:r>
            <a:r>
              <a:rPr lang="en-US" dirty="0" err="1"/>
              <a:t>fget</a:t>
            </a:r>
            <a:r>
              <a:rPr lang="en-US" dirty="0"/>
              <a:t>=None, </a:t>
            </a:r>
            <a:r>
              <a:rPr lang="en-US" dirty="0" err="1"/>
              <a:t>fset</a:t>
            </a:r>
            <a:r>
              <a:rPr lang="en-US" dirty="0"/>
              <a:t>=None, </a:t>
            </a:r>
            <a:r>
              <a:rPr lang="en-US" dirty="0" err="1"/>
              <a:t>fdel</a:t>
            </a:r>
            <a:r>
              <a:rPr lang="en-US" dirty="0"/>
              <a:t>=None, doc=None),  </a:t>
            </a:r>
          </a:p>
          <a:p>
            <a:pPr lvl="0"/>
            <a:r>
              <a:rPr lang="en-US" dirty="0" smtClean="0"/>
              <a:t>		</a:t>
            </a:r>
            <a:r>
              <a:rPr lang="en-US" dirty="0" err="1" smtClean="0"/>
              <a:t>fget</a:t>
            </a:r>
            <a:r>
              <a:rPr lang="en-US" dirty="0" smtClean="0"/>
              <a:t> </a:t>
            </a:r>
            <a:r>
              <a:rPr lang="en-US" dirty="0"/>
              <a:t>is a function for retrieving an attribute value, </a:t>
            </a:r>
          </a:p>
          <a:p>
            <a:pPr lvl="0"/>
            <a:r>
              <a:rPr lang="en-US" dirty="0" smtClean="0"/>
              <a:t>		</a:t>
            </a:r>
            <a:r>
              <a:rPr lang="en-US" dirty="0" err="1" smtClean="0"/>
              <a:t>fset</a:t>
            </a:r>
            <a:r>
              <a:rPr lang="en-US" dirty="0" smtClean="0"/>
              <a:t> </a:t>
            </a:r>
            <a:r>
              <a:rPr lang="en-US" dirty="0"/>
              <a:t>is a function for setting an attribute value. </a:t>
            </a:r>
          </a:p>
          <a:p>
            <a:pPr lvl="0"/>
            <a:r>
              <a:rPr lang="en-US" dirty="0" smtClean="0"/>
              <a:t>		</a:t>
            </a:r>
            <a:r>
              <a:rPr lang="en-US" dirty="0" err="1" smtClean="0"/>
              <a:t>fdel</a:t>
            </a:r>
            <a:r>
              <a:rPr lang="en-US" dirty="0" smtClean="0"/>
              <a:t> </a:t>
            </a:r>
            <a:r>
              <a:rPr lang="en-US" dirty="0"/>
              <a:t>is a function for deleting an attribute value. </a:t>
            </a:r>
          </a:p>
          <a:p>
            <a:pPr lvl="0"/>
            <a:r>
              <a:rPr lang="en-US" dirty="0" smtClean="0"/>
              <a:t>		doc </a:t>
            </a:r>
            <a:r>
              <a:rPr lang="en-US" dirty="0"/>
              <a:t>creates a </a:t>
            </a:r>
            <a:r>
              <a:rPr lang="en-US" dirty="0" err="1"/>
              <a:t>docstring</a:t>
            </a:r>
            <a:r>
              <a:rPr lang="en-US" dirty="0"/>
              <a:t> for attribute.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93527" y="267533"/>
            <a:ext cx="782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Python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3426453" y="1283196"/>
            <a:ext cx="88794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Python Getters and Setters v/s 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2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15" y="2164230"/>
            <a:ext cx="8691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How to implement Property?</a:t>
            </a:r>
          </a:p>
          <a:p>
            <a:pPr marL="800100" lvl="1" indent="-342900">
              <a:buFont typeface="+mj-lt"/>
              <a:buAutoNum type="alphaUcPeriod" startAt="2"/>
            </a:pPr>
            <a:r>
              <a:rPr lang="en-US" dirty="0" smtClean="0"/>
              <a:t>Using @property decorators</a:t>
            </a:r>
          </a:p>
          <a:p>
            <a:pPr lvl="1"/>
            <a:r>
              <a:rPr lang="en-US" dirty="0" smtClean="0"/>
              <a:t>	Python </a:t>
            </a:r>
            <a:r>
              <a:rPr lang="en-US" dirty="0"/>
              <a:t>@property is one of the built-in decorators. </a:t>
            </a:r>
            <a:r>
              <a:rPr lang="en-US" dirty="0" smtClean="0"/>
              <a:t>The </a:t>
            </a:r>
            <a:r>
              <a:rPr lang="en-US" dirty="0"/>
              <a:t>main purpose of any decorator is to change your class methods or attributes in such a way so that the user of your class no need to make any change in their code.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93527" y="267533"/>
            <a:ext cx="782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Python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3426453" y="1283196"/>
            <a:ext cx="88794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Python Getters and Setters v/s 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64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https://github.com/KnowledgeHubDadapeer/Python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1605</TotalTime>
  <Words>149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Schoolbook</vt:lpstr>
      <vt:lpstr>Corbel</vt:lpstr>
      <vt:lpstr>Wingdings</vt:lpstr>
      <vt:lpstr>Feathered</vt:lpstr>
      <vt:lpstr>PowerPoint Presentation</vt:lpstr>
      <vt:lpstr>PowerPoint Presentation</vt:lpstr>
      <vt:lpstr>PowerPoint Presentation</vt:lpstr>
      <vt:lpstr>Git Hub Repository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Dadapeer</dc:creator>
  <cp:lastModifiedBy>S, Dadapeer</cp:lastModifiedBy>
  <cp:revision>77</cp:revision>
  <dcterms:created xsi:type="dcterms:W3CDTF">2020-04-19T03:46:03Z</dcterms:created>
  <dcterms:modified xsi:type="dcterms:W3CDTF">2020-05-12T07:28:04Z</dcterms:modified>
</cp:coreProperties>
</file>