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F0B9-97C7-4213-8F73-378F2DBF41BC}" type="datetimeFigureOut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1D5B-0312-4F91-8B7D-266205E24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0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213-4D67-41BE-9A87-80E39B93D7A2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27A6-8DEF-4253-9109-B917F1ACC261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1072-E4E0-4103-A365-69E779FDC436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1049-448B-4B39-AF2E-514D8E87514E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17A-A0E7-4E9F-B305-DF0A166735D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3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23BF-F203-4520-BEB2-084EFB7AB293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E118-1E72-40A5-B129-8DE26652F557}" type="datetime1">
              <a:rPr lang="fr-FR" smtClean="0"/>
              <a:t>24/02/2014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460F-3422-4326-9CB2-3D32CBE17D9D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245-F67A-4260-9072-31B5387B879D}" type="datetime1">
              <a:rPr lang="fr-FR" smtClean="0"/>
              <a:t>24/02/2014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96EC-003B-4741-AE9D-58D80EED6E06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12FB-00C9-4CAD-B44D-1E749F14C9ED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1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C1DE-C40D-4F96-9B48-60DC13FA280E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339-2F30-44C7-8FDB-4D8136F374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Cambria" panose="02040503050406030204" pitchFamily="18" charset="0"/>
              </a:rPr>
              <a:t>Présentation (</a:t>
            </a:r>
            <a:r>
              <a:rPr lang="fr-FR" dirty="0" smtClean="0">
                <a:latin typeface="Cambria" panose="02040503050406030204" pitchFamily="18" charset="0"/>
              </a:rPr>
              <a:t>24/02)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137" y="3717032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Marianne et les 5 Fantastiques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319463"/>
            <a:ext cx="6115050" cy="3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83868" y="609329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Années 2013-2014</a:t>
            </a:r>
          </a:p>
          <a:p>
            <a:pPr algn="ctr"/>
            <a:r>
              <a:rPr lang="fr-FR" b="1" dirty="0" smtClean="0"/>
              <a:t>B3 Initial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79912" y="127188"/>
            <a:ext cx="5231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Mlle</a:t>
            </a:r>
            <a:r>
              <a:rPr lang="fr-FR" dirty="0"/>
              <a:t>. STALTER Marianne                                                                                                                                                                 M. MEURILLON Grégoire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M. JAGOURY Matthieu                                                                                  M. DESZCZ Sébastien                                                                                    M. MAURICE Rémy                                                                                        M. DEBAS Thomas </a:t>
            </a:r>
          </a:p>
        </p:txBody>
      </p:sp>
    </p:spTree>
    <p:extLst>
      <p:ext uri="{BB962C8B-B14F-4D97-AF65-F5344CB8AC3E}">
        <p14:creationId xmlns:p14="http://schemas.microsoft.com/office/powerpoint/2010/main" val="21479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5122912" cy="1498178"/>
          </a:xfrm>
        </p:spPr>
        <p:txBody>
          <a:bodyPr/>
          <a:lstStyle/>
          <a:p>
            <a:r>
              <a:rPr lang="fr-FR" u="sng" dirty="0" smtClean="0"/>
              <a:t>Ce qui a été fait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fr-FR" dirty="0" smtClean="0"/>
              <a:t>Lot 1 : Fini</a:t>
            </a:r>
          </a:p>
          <a:p>
            <a:r>
              <a:rPr lang="fr-FR" dirty="0" smtClean="0"/>
              <a:t>Lot 2 : </a:t>
            </a:r>
            <a:r>
              <a:rPr lang="fr-FR" dirty="0" smtClean="0"/>
              <a:t>Fini</a:t>
            </a:r>
          </a:p>
          <a:p>
            <a:r>
              <a:rPr lang="fr-FR" dirty="0" smtClean="0"/>
              <a:t>Lot 3 : </a:t>
            </a:r>
          </a:p>
          <a:p>
            <a:pPr lvl="1"/>
            <a:r>
              <a:rPr lang="fr-FR" dirty="0" smtClean="0"/>
              <a:t>Début de documentation pour la recherche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404664"/>
            <a:ext cx="5410944" cy="1143000"/>
          </a:xfrm>
        </p:spPr>
        <p:txBody>
          <a:bodyPr/>
          <a:lstStyle/>
          <a:p>
            <a:r>
              <a:rPr lang="fr-FR" u="sng" dirty="0" smtClean="0"/>
              <a:t>Ce qui reste à faire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fr-FR" dirty="0" smtClean="0"/>
              <a:t>Lot </a:t>
            </a:r>
            <a:r>
              <a:rPr lang="fr-FR" dirty="0" smtClean="0"/>
              <a:t>3 :</a:t>
            </a:r>
          </a:p>
          <a:p>
            <a:pPr lvl="1"/>
            <a:r>
              <a:rPr lang="fr-FR" dirty="0" smtClean="0"/>
              <a:t>Mise en place du design final</a:t>
            </a:r>
          </a:p>
          <a:p>
            <a:pPr lvl="1"/>
            <a:r>
              <a:rPr lang="fr-FR" dirty="0" smtClean="0"/>
              <a:t>Mise en place de la recherche</a:t>
            </a:r>
          </a:p>
          <a:p>
            <a:pPr lvl="1"/>
            <a:r>
              <a:rPr lang="fr-FR" dirty="0" smtClean="0"/>
              <a:t>Guide pour utilisateur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339-2F30-44C7-8FDB-4D8136F374F4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2" descr="http://www.atlantic2.org/wp-content/uploads/2013/01/epsi-logo-250x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" y="44624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84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(24/02)</vt:lpstr>
      <vt:lpstr>Ce qui a été fait</vt:lpstr>
      <vt:lpstr>Ce qui reste à faire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Shusha ...</dc:creator>
  <cp:lastModifiedBy>Shusha ...</cp:lastModifiedBy>
  <cp:revision>7</cp:revision>
  <dcterms:created xsi:type="dcterms:W3CDTF">2014-01-20T07:29:42Z</dcterms:created>
  <dcterms:modified xsi:type="dcterms:W3CDTF">2014-02-24T12:08:19Z</dcterms:modified>
</cp:coreProperties>
</file>