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F0B9-97C7-4213-8F73-378F2DBF41BC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D1D5B-0312-4F91-8B7D-266205E24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10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213-4D67-41BE-9A87-80E39B93D7A2}" type="datetime1">
              <a:rPr lang="fr-FR" smtClean="0"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0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27A6-8DEF-4253-9109-B917F1ACC261}" type="datetime1">
              <a:rPr lang="fr-FR" smtClean="0"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6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1072-E4E0-4103-A365-69E779FDC436}" type="datetime1">
              <a:rPr lang="fr-FR" smtClean="0"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2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1049-448B-4B39-AF2E-514D8E87514E}" type="datetime1">
              <a:rPr lang="fr-FR" smtClean="0"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2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17A-A0E7-4E9F-B305-DF0A166735DB}" type="datetime1">
              <a:rPr lang="fr-FR" smtClean="0"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3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23BF-F203-4520-BEB2-084EFB7AB293}" type="datetime1">
              <a:rPr lang="fr-FR" smtClean="0"/>
              <a:t>21/03/2014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71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E118-1E72-40A5-B129-8DE26652F557}" type="datetime1">
              <a:rPr lang="fr-FR" smtClean="0"/>
              <a:t>21/03/2014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9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460F-3422-4326-9CB2-3D32CBE17D9D}" type="datetime1">
              <a:rPr lang="fr-FR" smtClean="0"/>
              <a:t>21/03/2014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50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245-F67A-4260-9072-31B5387B879D}" type="datetime1">
              <a:rPr lang="fr-FR" smtClean="0"/>
              <a:t>21/03/2014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9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96EC-003B-4741-AE9D-58D80EED6E06}" type="datetime1">
              <a:rPr lang="fr-FR" smtClean="0"/>
              <a:t>21/03/2014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12FB-00C9-4CAD-B44D-1E749F14C9ED}" type="datetime1">
              <a:rPr lang="fr-FR" smtClean="0"/>
              <a:t>21/03/2014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1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C1DE-C40D-4F96-9B48-60DC13FA280E}" type="datetime1">
              <a:rPr lang="fr-FR" smtClean="0"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247007"/>
            <a:ext cx="7772400" cy="1470025"/>
          </a:xfrm>
        </p:spPr>
        <p:txBody>
          <a:bodyPr/>
          <a:lstStyle/>
          <a:p>
            <a:r>
              <a:rPr lang="fr-FR" dirty="0" smtClean="0">
                <a:latin typeface="Cambria" panose="02040503050406030204" pitchFamily="18" charset="0"/>
              </a:rPr>
              <a:t>Présentation (24/02)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137" y="3717032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Marianne et les 5 Fantastiques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http://www.atlantic2.org/wp-content/uploads/2013/01/epsi-logo-250x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319463"/>
            <a:ext cx="6115050" cy="39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383868" y="609329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Années 2013-2014</a:t>
            </a:r>
          </a:p>
          <a:p>
            <a:pPr algn="ctr"/>
            <a:r>
              <a:rPr lang="fr-FR" b="1" dirty="0" smtClean="0"/>
              <a:t>B3 Initial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779912" y="127188"/>
            <a:ext cx="5231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M. DEBAS Thomas </a:t>
            </a:r>
          </a:p>
          <a:p>
            <a:pPr algn="r"/>
            <a:r>
              <a:rPr lang="fr-FR" dirty="0"/>
              <a:t>M. DESZCZ Sébastien </a:t>
            </a:r>
          </a:p>
          <a:p>
            <a:pPr algn="r"/>
            <a:r>
              <a:rPr lang="fr-FR" dirty="0"/>
              <a:t>M. JAGOURY Matthieu </a:t>
            </a:r>
          </a:p>
          <a:p>
            <a:pPr algn="r"/>
            <a:r>
              <a:rPr lang="fr-FR" dirty="0"/>
              <a:t>M. MAURICE Rémy </a:t>
            </a:r>
          </a:p>
          <a:p>
            <a:pPr algn="r"/>
            <a:r>
              <a:rPr lang="fr-FR" dirty="0"/>
              <a:t>M. MEURILLON Grégoire</a:t>
            </a:r>
          </a:p>
          <a:p>
            <a:pPr algn="r"/>
            <a:r>
              <a:rPr lang="fr-FR" dirty="0"/>
              <a:t>Mlle. STALTER Marianne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9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74638"/>
            <a:ext cx="5122912" cy="1498178"/>
          </a:xfrm>
        </p:spPr>
        <p:txBody>
          <a:bodyPr/>
          <a:lstStyle/>
          <a:p>
            <a:r>
              <a:rPr lang="fr-FR" u="sng" dirty="0" smtClean="0"/>
              <a:t>Ce qui a été fait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fr-FR" dirty="0" smtClean="0"/>
              <a:t>Lot 1 : Fini</a:t>
            </a:r>
          </a:p>
          <a:p>
            <a:r>
              <a:rPr lang="fr-FR" dirty="0" smtClean="0"/>
              <a:t>Lot 2 : Fini</a:t>
            </a:r>
          </a:p>
          <a:p>
            <a:r>
              <a:rPr lang="fr-FR" dirty="0" smtClean="0"/>
              <a:t>Lot 3 : </a:t>
            </a:r>
          </a:p>
          <a:p>
            <a:pPr lvl="1"/>
            <a:r>
              <a:rPr lang="fr-FR" dirty="0" smtClean="0"/>
              <a:t>Barre de recherches</a:t>
            </a:r>
          </a:p>
          <a:p>
            <a:pPr lvl="1"/>
            <a:r>
              <a:rPr lang="fr-FR" dirty="0" smtClean="0"/>
              <a:t>Mise  en place du design final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2</a:t>
            </a:fld>
            <a:endParaRPr lang="fr-FR"/>
          </a:p>
        </p:txBody>
      </p:sp>
      <p:pic>
        <p:nvPicPr>
          <p:cNvPr id="6" name="Picture 2" descr="http://www.atlantic2.org/wp-content/uploads/2013/01/epsi-logo-250x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7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5856" y="404664"/>
            <a:ext cx="5410944" cy="1143000"/>
          </a:xfrm>
        </p:spPr>
        <p:txBody>
          <a:bodyPr/>
          <a:lstStyle/>
          <a:p>
            <a:r>
              <a:rPr lang="fr-FR" u="sng" dirty="0" smtClean="0"/>
              <a:t>Ce qui reste à faire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4032448"/>
          </a:xfrm>
        </p:spPr>
        <p:txBody>
          <a:bodyPr>
            <a:normAutofit/>
          </a:bodyPr>
          <a:lstStyle/>
          <a:p>
            <a:r>
              <a:rPr lang="fr-FR" dirty="0" smtClean="0"/>
              <a:t>Lot 3 :</a:t>
            </a:r>
          </a:p>
          <a:p>
            <a:pPr lvl="1"/>
            <a:r>
              <a:rPr lang="fr-FR" dirty="0" smtClean="0"/>
              <a:t>Guide pour l’utilisateur (story </a:t>
            </a:r>
            <a:r>
              <a:rPr lang="fr-FR" dirty="0" err="1" smtClean="0"/>
              <a:t>board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Finalisation du site (détails)</a:t>
            </a:r>
          </a:p>
          <a:p>
            <a:pPr lvl="1"/>
            <a:r>
              <a:rPr lang="fr-FR" dirty="0" smtClean="0"/>
              <a:t>Finalisation du déploiement de tests</a:t>
            </a:r>
          </a:p>
          <a:p>
            <a:pPr lvl="2"/>
            <a:r>
              <a:rPr lang="fr-FR" dirty="0" smtClean="0"/>
              <a:t>« Le trou noir »</a:t>
            </a:r>
          </a:p>
          <a:p>
            <a:pPr lvl="2"/>
            <a:r>
              <a:rPr lang="fr-FR" dirty="0" smtClean="0"/>
              <a:t>Jeux d’essais</a:t>
            </a:r>
          </a:p>
          <a:p>
            <a:pPr lvl="1"/>
            <a:r>
              <a:rPr lang="fr-FR" dirty="0" smtClean="0"/>
              <a:t>Commencer la préparation à la </a:t>
            </a:r>
            <a:r>
              <a:rPr lang="fr-FR" smtClean="0"/>
              <a:t>soutenance et </a:t>
            </a:r>
            <a:r>
              <a:rPr lang="fr-FR" dirty="0" smtClean="0"/>
              <a:t>la thèse finale.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3</a:t>
            </a:fld>
            <a:endParaRPr lang="fr-FR"/>
          </a:p>
        </p:txBody>
      </p:sp>
      <p:pic>
        <p:nvPicPr>
          <p:cNvPr id="5" name="Picture 2" descr="http://www.atlantic2.org/wp-content/uploads/2013/01/epsi-logo-250x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" y="44624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5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91</Words>
  <Application>Microsoft Office PowerPoint</Application>
  <PresentationFormat>Affichage à l'écran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Thème Office</vt:lpstr>
      <vt:lpstr>Présentation (24/02)</vt:lpstr>
      <vt:lpstr>Ce qui a été fait</vt:lpstr>
      <vt:lpstr>Ce qui reste à faire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Shusha ...</dc:creator>
  <cp:lastModifiedBy>Sébastien DESZCZ</cp:lastModifiedBy>
  <cp:revision>12</cp:revision>
  <dcterms:created xsi:type="dcterms:W3CDTF">2014-01-20T07:29:42Z</dcterms:created>
  <dcterms:modified xsi:type="dcterms:W3CDTF">2014-03-21T14:37:52Z</dcterms:modified>
</cp:coreProperties>
</file>