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0BEA9-948B-4B0E-BC79-4F30C4BCB2A0}" v="10" dt="2025-07-25T15:19:23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11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knox" userId="ca7f32541148dd8f" providerId="LiveId" clId="{3E10BEA9-948B-4B0E-BC79-4F30C4BCB2A0}"/>
    <pc:docChg chg="undo custSel addSld modSld">
      <pc:chgData name="louis knox" userId="ca7f32541148dd8f" providerId="LiveId" clId="{3E10BEA9-948B-4B0E-BC79-4F30C4BCB2A0}" dt="2025-07-25T15:19:23.412" v="77"/>
      <pc:docMkLst>
        <pc:docMk/>
      </pc:docMkLst>
      <pc:sldChg chg="addSp modSp mod">
        <pc:chgData name="louis knox" userId="ca7f32541148dd8f" providerId="LiveId" clId="{3E10BEA9-948B-4B0E-BC79-4F30C4BCB2A0}" dt="2025-07-25T15:11:09.588" v="13" actId="1076"/>
        <pc:sldMkLst>
          <pc:docMk/>
          <pc:sldMk cId="0" sldId="264"/>
        </pc:sldMkLst>
        <pc:picChg chg="add mod">
          <ac:chgData name="louis knox" userId="ca7f32541148dd8f" providerId="LiveId" clId="{3E10BEA9-948B-4B0E-BC79-4F30C4BCB2A0}" dt="2025-07-25T15:10:35.495" v="7" actId="1076"/>
          <ac:picMkLst>
            <pc:docMk/>
            <pc:sldMk cId="0" sldId="264"/>
            <ac:picMk id="5" creationId="{82357F0A-75B2-458F-6847-173ABE386EF3}"/>
          </ac:picMkLst>
        </pc:picChg>
        <pc:picChg chg="add mod">
          <ac:chgData name="louis knox" userId="ca7f32541148dd8f" providerId="LiveId" clId="{3E10BEA9-948B-4B0E-BC79-4F30C4BCB2A0}" dt="2025-07-25T15:11:09.588" v="13" actId="1076"/>
          <ac:picMkLst>
            <pc:docMk/>
            <pc:sldMk cId="0" sldId="264"/>
            <ac:picMk id="7" creationId="{2D04A1ED-B0CD-67DE-DFE1-F19AFA88513A}"/>
          </ac:picMkLst>
        </pc:picChg>
      </pc:sldChg>
      <pc:sldChg chg="addSp delSp modSp add mod">
        <pc:chgData name="louis knox" userId="ca7f32541148dd8f" providerId="LiveId" clId="{3E10BEA9-948B-4B0E-BC79-4F30C4BCB2A0}" dt="2025-07-25T15:17:15.468" v="68" actId="26606"/>
        <pc:sldMkLst>
          <pc:docMk/>
          <pc:sldMk cId="623461624" sldId="268"/>
        </pc:sldMkLst>
        <pc:spChg chg="mod">
          <ac:chgData name="louis knox" userId="ca7f32541148dd8f" providerId="LiveId" clId="{3E10BEA9-948B-4B0E-BC79-4F30C4BCB2A0}" dt="2025-07-25T15:17:15.468" v="68" actId="26606"/>
          <ac:spMkLst>
            <pc:docMk/>
            <pc:sldMk cId="623461624" sldId="268"/>
            <ac:spMk id="2" creationId="{9B9DD31E-E84A-5BB5-1160-0AD40AF273A8}"/>
          </ac:spMkLst>
        </pc:spChg>
        <pc:spChg chg="add del">
          <ac:chgData name="louis knox" userId="ca7f32541148dd8f" providerId="LiveId" clId="{3E10BEA9-948B-4B0E-BC79-4F30C4BCB2A0}" dt="2025-07-25T15:17:15.468" v="68" actId="26606"/>
          <ac:spMkLst>
            <pc:docMk/>
            <pc:sldMk cId="623461624" sldId="268"/>
            <ac:spMk id="20" creationId="{5D0606A7-EF9E-ED68-1378-6BC112DDD07A}"/>
          </ac:spMkLst>
        </pc:spChg>
        <pc:spChg chg="add del">
          <ac:chgData name="louis knox" userId="ca7f32541148dd8f" providerId="LiveId" clId="{3E10BEA9-948B-4B0E-BC79-4F30C4BCB2A0}" dt="2025-07-25T15:17:15.408" v="67" actId="26606"/>
          <ac:spMkLst>
            <pc:docMk/>
            <pc:sldMk cId="623461624" sldId="268"/>
            <ac:spMk id="22" creationId="{43A884FB-31E2-BB9B-B48E-17D2F2BC8FA5}"/>
          </ac:spMkLst>
        </pc:spChg>
        <pc:spChg chg="add del">
          <ac:chgData name="louis knox" userId="ca7f32541148dd8f" providerId="LiveId" clId="{3E10BEA9-948B-4B0E-BC79-4F30C4BCB2A0}" dt="2025-07-25T15:17:15.468" v="68" actId="26606"/>
          <ac:spMkLst>
            <pc:docMk/>
            <pc:sldMk cId="623461624" sldId="268"/>
            <ac:spMk id="24" creationId="{72AF74A9-F028-AF6D-0BDF-E6F46B28556A}"/>
          </ac:spMkLst>
        </pc:spChg>
        <pc:spChg chg="add del">
          <ac:chgData name="louis knox" userId="ca7f32541148dd8f" providerId="LiveId" clId="{3E10BEA9-948B-4B0E-BC79-4F30C4BCB2A0}" dt="2025-07-25T15:17:15.468" v="68" actId="26606"/>
          <ac:spMkLst>
            <pc:docMk/>
            <pc:sldMk cId="623461624" sldId="268"/>
            <ac:spMk id="26" creationId="{5966B88F-B588-41A8-EA00-0078B7451F2C}"/>
          </ac:spMkLst>
        </pc:spChg>
        <pc:spChg chg="add del">
          <ac:chgData name="louis knox" userId="ca7f32541148dd8f" providerId="LiveId" clId="{3E10BEA9-948B-4B0E-BC79-4F30C4BCB2A0}" dt="2025-07-25T15:16:27.551" v="53" actId="26606"/>
          <ac:spMkLst>
            <pc:docMk/>
            <pc:sldMk cId="623461624" sldId="268"/>
            <ac:spMk id="31" creationId="{C4285719-470E-454C-AF62-8323075F1F5B}"/>
          </ac:spMkLst>
        </pc:spChg>
        <pc:spChg chg="add del">
          <ac:chgData name="louis knox" userId="ca7f32541148dd8f" providerId="LiveId" clId="{3E10BEA9-948B-4B0E-BC79-4F30C4BCB2A0}" dt="2025-07-25T15:16:27.551" v="53" actId="26606"/>
          <ac:spMkLst>
            <pc:docMk/>
            <pc:sldMk cId="623461624" sldId="268"/>
            <ac:spMk id="33" creationId="{CD9FE4EF-C4D8-49A0-B2FF-81D8DB7D8A24}"/>
          </ac:spMkLst>
        </pc:spChg>
        <pc:spChg chg="add del">
          <ac:chgData name="louis knox" userId="ca7f32541148dd8f" providerId="LiveId" clId="{3E10BEA9-948B-4B0E-BC79-4F30C4BCB2A0}" dt="2025-07-25T15:16:27.551" v="53" actId="26606"/>
          <ac:spMkLst>
            <pc:docMk/>
            <pc:sldMk cId="623461624" sldId="268"/>
            <ac:spMk id="35" creationId="{4300840D-0A0B-4512-BACA-B439D5B9C57C}"/>
          </ac:spMkLst>
        </pc:spChg>
        <pc:spChg chg="add del">
          <ac:chgData name="louis knox" userId="ca7f32541148dd8f" providerId="LiveId" clId="{3E10BEA9-948B-4B0E-BC79-4F30C4BCB2A0}" dt="2025-07-25T15:16:27.551" v="53" actId="26606"/>
          <ac:spMkLst>
            <pc:docMk/>
            <pc:sldMk cId="623461624" sldId="268"/>
            <ac:spMk id="37" creationId="{D2B78728-A580-49A7-84F9-6EF6F583ADE0}"/>
          </ac:spMkLst>
        </pc:spChg>
        <pc:spChg chg="add del">
          <ac:chgData name="louis knox" userId="ca7f32541148dd8f" providerId="LiveId" clId="{3E10BEA9-948B-4B0E-BC79-4F30C4BCB2A0}" dt="2025-07-25T15:16:27.551" v="53" actId="26606"/>
          <ac:spMkLst>
            <pc:docMk/>
            <pc:sldMk cId="623461624" sldId="268"/>
            <ac:spMk id="39" creationId="{38FAA1A1-D861-433F-88FA-1E9D6FD31D11}"/>
          </ac:spMkLst>
        </pc:spChg>
        <pc:spChg chg="add del">
          <ac:chgData name="louis knox" userId="ca7f32541148dd8f" providerId="LiveId" clId="{3E10BEA9-948B-4B0E-BC79-4F30C4BCB2A0}" dt="2025-07-25T15:16:27.551" v="53" actId="26606"/>
          <ac:spMkLst>
            <pc:docMk/>
            <pc:sldMk cId="623461624" sldId="268"/>
            <ac:spMk id="41" creationId="{8D71EDA1-87BF-4D5D-AB79-F346FD19278A}"/>
          </ac:spMkLst>
        </pc:spChg>
        <pc:spChg chg="add del">
          <ac:chgData name="louis knox" userId="ca7f32541148dd8f" providerId="LiveId" clId="{3E10BEA9-948B-4B0E-BC79-4F30C4BCB2A0}" dt="2025-07-25T15:16:49.010" v="57" actId="26606"/>
          <ac:spMkLst>
            <pc:docMk/>
            <pc:sldMk cId="623461624" sldId="268"/>
            <ac:spMk id="46" creationId="{5D0606A7-EF9E-ED68-1378-6BC112DDD07A}"/>
          </ac:spMkLst>
        </pc:spChg>
        <pc:spChg chg="add del">
          <ac:chgData name="louis knox" userId="ca7f32541148dd8f" providerId="LiveId" clId="{3E10BEA9-948B-4B0E-BC79-4F30C4BCB2A0}" dt="2025-07-25T15:16:49.010" v="57" actId="26606"/>
          <ac:spMkLst>
            <pc:docMk/>
            <pc:sldMk cId="623461624" sldId="268"/>
            <ac:spMk id="47" creationId="{43A884FB-31E2-BB9B-B48E-17D2F2BC8FA5}"/>
          </ac:spMkLst>
        </pc:spChg>
        <pc:spChg chg="add del">
          <ac:chgData name="louis knox" userId="ca7f32541148dd8f" providerId="LiveId" clId="{3E10BEA9-948B-4B0E-BC79-4F30C4BCB2A0}" dt="2025-07-25T15:16:49.010" v="57" actId="26606"/>
          <ac:spMkLst>
            <pc:docMk/>
            <pc:sldMk cId="623461624" sldId="268"/>
            <ac:spMk id="48" creationId="{72AF74A9-F028-AF6D-0BDF-E6F46B28556A}"/>
          </ac:spMkLst>
        </pc:spChg>
        <pc:spChg chg="add del">
          <ac:chgData name="louis knox" userId="ca7f32541148dd8f" providerId="LiveId" clId="{3E10BEA9-948B-4B0E-BC79-4F30C4BCB2A0}" dt="2025-07-25T15:16:49.010" v="57" actId="26606"/>
          <ac:spMkLst>
            <pc:docMk/>
            <pc:sldMk cId="623461624" sldId="268"/>
            <ac:spMk id="49" creationId="{5966B88F-B588-41A8-EA00-0078B7451F2C}"/>
          </ac:spMkLst>
        </pc:spChg>
        <pc:spChg chg="add del">
          <ac:chgData name="louis knox" userId="ca7f32541148dd8f" providerId="LiveId" clId="{3E10BEA9-948B-4B0E-BC79-4F30C4BCB2A0}" dt="2025-07-25T15:16:50.710" v="59" actId="26606"/>
          <ac:spMkLst>
            <pc:docMk/>
            <pc:sldMk cId="623461624" sldId="268"/>
            <ac:spMk id="51" creationId="{5D0606A7-EF9E-ED68-1378-6BC112DDD07A}"/>
          </ac:spMkLst>
        </pc:spChg>
        <pc:spChg chg="add del">
          <ac:chgData name="louis knox" userId="ca7f32541148dd8f" providerId="LiveId" clId="{3E10BEA9-948B-4B0E-BC79-4F30C4BCB2A0}" dt="2025-07-25T15:16:50.710" v="59" actId="26606"/>
          <ac:spMkLst>
            <pc:docMk/>
            <pc:sldMk cId="623461624" sldId="268"/>
            <ac:spMk id="52" creationId="{43A884FB-31E2-BB9B-B48E-17D2F2BC8FA5}"/>
          </ac:spMkLst>
        </pc:spChg>
        <pc:spChg chg="add del">
          <ac:chgData name="louis knox" userId="ca7f32541148dd8f" providerId="LiveId" clId="{3E10BEA9-948B-4B0E-BC79-4F30C4BCB2A0}" dt="2025-07-25T15:16:50.710" v="59" actId="26606"/>
          <ac:spMkLst>
            <pc:docMk/>
            <pc:sldMk cId="623461624" sldId="268"/>
            <ac:spMk id="53" creationId="{72AF74A9-F028-AF6D-0BDF-E6F46B28556A}"/>
          </ac:spMkLst>
        </pc:spChg>
        <pc:spChg chg="add del">
          <ac:chgData name="louis knox" userId="ca7f32541148dd8f" providerId="LiveId" clId="{3E10BEA9-948B-4B0E-BC79-4F30C4BCB2A0}" dt="2025-07-25T15:16:50.710" v="59" actId="26606"/>
          <ac:spMkLst>
            <pc:docMk/>
            <pc:sldMk cId="623461624" sldId="268"/>
            <ac:spMk id="54" creationId="{5966B88F-B588-41A8-EA00-0078B7451F2C}"/>
          </ac:spMkLst>
        </pc:spChg>
        <pc:spChg chg="add del">
          <ac:chgData name="louis knox" userId="ca7f32541148dd8f" providerId="LiveId" clId="{3E10BEA9-948B-4B0E-BC79-4F30C4BCB2A0}" dt="2025-07-25T15:16:52.212" v="61" actId="26606"/>
          <ac:spMkLst>
            <pc:docMk/>
            <pc:sldMk cId="623461624" sldId="268"/>
            <ac:spMk id="56" creationId="{5D0606A7-EF9E-ED68-1378-6BC112DDD07A}"/>
          </ac:spMkLst>
        </pc:spChg>
        <pc:spChg chg="add del">
          <ac:chgData name="louis knox" userId="ca7f32541148dd8f" providerId="LiveId" clId="{3E10BEA9-948B-4B0E-BC79-4F30C4BCB2A0}" dt="2025-07-25T15:16:52.212" v="61" actId="26606"/>
          <ac:spMkLst>
            <pc:docMk/>
            <pc:sldMk cId="623461624" sldId="268"/>
            <ac:spMk id="57" creationId="{43A884FB-31E2-BB9B-B48E-17D2F2BC8FA5}"/>
          </ac:spMkLst>
        </pc:spChg>
        <pc:spChg chg="add del">
          <ac:chgData name="louis knox" userId="ca7f32541148dd8f" providerId="LiveId" clId="{3E10BEA9-948B-4B0E-BC79-4F30C4BCB2A0}" dt="2025-07-25T15:16:52.212" v="61" actId="26606"/>
          <ac:spMkLst>
            <pc:docMk/>
            <pc:sldMk cId="623461624" sldId="268"/>
            <ac:spMk id="58" creationId="{72AF74A9-F028-AF6D-0BDF-E6F46B28556A}"/>
          </ac:spMkLst>
        </pc:spChg>
        <pc:spChg chg="add del">
          <ac:chgData name="louis knox" userId="ca7f32541148dd8f" providerId="LiveId" clId="{3E10BEA9-948B-4B0E-BC79-4F30C4BCB2A0}" dt="2025-07-25T15:16:52.212" v="61" actId="26606"/>
          <ac:spMkLst>
            <pc:docMk/>
            <pc:sldMk cId="623461624" sldId="268"/>
            <ac:spMk id="59" creationId="{5966B88F-B588-41A8-EA00-0078B7451F2C}"/>
          </ac:spMkLst>
        </pc:spChg>
        <pc:spChg chg="add del">
          <ac:chgData name="louis knox" userId="ca7f32541148dd8f" providerId="LiveId" clId="{3E10BEA9-948B-4B0E-BC79-4F30C4BCB2A0}" dt="2025-07-25T15:16:59.279" v="63" actId="26606"/>
          <ac:spMkLst>
            <pc:docMk/>
            <pc:sldMk cId="623461624" sldId="268"/>
            <ac:spMk id="61" creationId="{5D0606A7-EF9E-ED68-1378-6BC112DDD07A}"/>
          </ac:spMkLst>
        </pc:spChg>
        <pc:spChg chg="add del">
          <ac:chgData name="louis knox" userId="ca7f32541148dd8f" providerId="LiveId" clId="{3E10BEA9-948B-4B0E-BC79-4F30C4BCB2A0}" dt="2025-07-25T15:16:59.279" v="63" actId="26606"/>
          <ac:spMkLst>
            <pc:docMk/>
            <pc:sldMk cId="623461624" sldId="268"/>
            <ac:spMk id="62" creationId="{43A884FB-31E2-BB9B-B48E-17D2F2BC8FA5}"/>
          </ac:spMkLst>
        </pc:spChg>
        <pc:spChg chg="add del">
          <ac:chgData name="louis knox" userId="ca7f32541148dd8f" providerId="LiveId" clId="{3E10BEA9-948B-4B0E-BC79-4F30C4BCB2A0}" dt="2025-07-25T15:16:59.279" v="63" actId="26606"/>
          <ac:spMkLst>
            <pc:docMk/>
            <pc:sldMk cId="623461624" sldId="268"/>
            <ac:spMk id="63" creationId="{72AF74A9-F028-AF6D-0BDF-E6F46B28556A}"/>
          </ac:spMkLst>
        </pc:spChg>
        <pc:spChg chg="add del">
          <ac:chgData name="louis knox" userId="ca7f32541148dd8f" providerId="LiveId" clId="{3E10BEA9-948B-4B0E-BC79-4F30C4BCB2A0}" dt="2025-07-25T15:16:59.279" v="63" actId="26606"/>
          <ac:spMkLst>
            <pc:docMk/>
            <pc:sldMk cId="623461624" sldId="268"/>
            <ac:spMk id="64" creationId="{5966B88F-B588-41A8-EA00-0078B7451F2C}"/>
          </ac:spMkLst>
        </pc:spChg>
        <pc:spChg chg="add del">
          <ac:chgData name="louis knox" userId="ca7f32541148dd8f" providerId="LiveId" clId="{3E10BEA9-948B-4B0E-BC79-4F30C4BCB2A0}" dt="2025-07-25T15:17:01.441" v="65" actId="26606"/>
          <ac:spMkLst>
            <pc:docMk/>
            <pc:sldMk cId="623461624" sldId="268"/>
            <ac:spMk id="66" creationId="{B50AB553-2A96-4A92-96F2-93548E096954}"/>
          </ac:spMkLst>
        </pc:spChg>
        <pc:spChg chg="add">
          <ac:chgData name="louis knox" userId="ca7f32541148dd8f" providerId="LiveId" clId="{3E10BEA9-948B-4B0E-BC79-4F30C4BCB2A0}" dt="2025-07-25T15:17:15.468" v="68" actId="26606"/>
          <ac:spMkLst>
            <pc:docMk/>
            <pc:sldMk cId="623461624" sldId="268"/>
            <ac:spMk id="71" creationId="{C4285719-470E-454C-AF62-8323075F1F5B}"/>
          </ac:spMkLst>
        </pc:spChg>
        <pc:spChg chg="add">
          <ac:chgData name="louis knox" userId="ca7f32541148dd8f" providerId="LiveId" clId="{3E10BEA9-948B-4B0E-BC79-4F30C4BCB2A0}" dt="2025-07-25T15:17:15.468" v="68" actId="26606"/>
          <ac:spMkLst>
            <pc:docMk/>
            <pc:sldMk cId="623461624" sldId="268"/>
            <ac:spMk id="72" creationId="{CD9FE4EF-C4D8-49A0-B2FF-81D8DB7D8A24}"/>
          </ac:spMkLst>
        </pc:spChg>
        <pc:spChg chg="add">
          <ac:chgData name="louis knox" userId="ca7f32541148dd8f" providerId="LiveId" clId="{3E10BEA9-948B-4B0E-BC79-4F30C4BCB2A0}" dt="2025-07-25T15:17:15.468" v="68" actId="26606"/>
          <ac:spMkLst>
            <pc:docMk/>
            <pc:sldMk cId="623461624" sldId="268"/>
            <ac:spMk id="73" creationId="{4300840D-0A0B-4512-BACA-B439D5B9C57C}"/>
          </ac:spMkLst>
        </pc:spChg>
        <pc:spChg chg="add">
          <ac:chgData name="louis knox" userId="ca7f32541148dd8f" providerId="LiveId" clId="{3E10BEA9-948B-4B0E-BC79-4F30C4BCB2A0}" dt="2025-07-25T15:17:15.468" v="68" actId="26606"/>
          <ac:spMkLst>
            <pc:docMk/>
            <pc:sldMk cId="623461624" sldId="268"/>
            <ac:spMk id="74" creationId="{D2B78728-A580-49A7-84F9-6EF6F583ADE0}"/>
          </ac:spMkLst>
        </pc:spChg>
        <pc:spChg chg="add">
          <ac:chgData name="louis knox" userId="ca7f32541148dd8f" providerId="LiveId" clId="{3E10BEA9-948B-4B0E-BC79-4F30C4BCB2A0}" dt="2025-07-25T15:17:15.468" v="68" actId="26606"/>
          <ac:spMkLst>
            <pc:docMk/>
            <pc:sldMk cId="623461624" sldId="268"/>
            <ac:spMk id="75" creationId="{38FAA1A1-D861-433F-88FA-1E9D6FD31D11}"/>
          </ac:spMkLst>
        </pc:spChg>
        <pc:spChg chg="add">
          <ac:chgData name="louis knox" userId="ca7f32541148dd8f" providerId="LiveId" clId="{3E10BEA9-948B-4B0E-BC79-4F30C4BCB2A0}" dt="2025-07-25T15:17:15.468" v="68" actId="26606"/>
          <ac:spMkLst>
            <pc:docMk/>
            <pc:sldMk cId="623461624" sldId="268"/>
            <ac:spMk id="76" creationId="{8D71EDA1-87BF-4D5D-AB79-F346FD19278A}"/>
          </ac:spMkLst>
        </pc:spChg>
        <pc:grpChg chg="add del">
          <ac:chgData name="louis knox" userId="ca7f32541148dd8f" providerId="LiveId" clId="{3E10BEA9-948B-4B0E-BC79-4F30C4BCB2A0}" dt="2025-07-25T15:16:41.448" v="55" actId="26606"/>
          <ac:grpSpMkLst>
            <pc:docMk/>
            <pc:sldMk cId="623461624" sldId="268"/>
            <ac:grpSpMk id="43" creationId="{1FD67D68-9B83-C338-8342-3348D8F22347}"/>
          </ac:grpSpMkLst>
        </pc:grpChg>
        <pc:grpChg chg="add del">
          <ac:chgData name="louis knox" userId="ca7f32541148dd8f" providerId="LiveId" clId="{3E10BEA9-948B-4B0E-BC79-4F30C4BCB2A0}" dt="2025-07-25T15:17:15.408" v="67" actId="26606"/>
          <ac:grpSpMkLst>
            <pc:docMk/>
            <pc:sldMk cId="623461624" sldId="268"/>
            <ac:grpSpMk id="68" creationId="{1FD67D68-9B83-C338-8342-3348D8F22347}"/>
          </ac:grpSpMkLst>
        </pc:grpChg>
        <pc:graphicFrameChg chg="mod ord modGraphic">
          <ac:chgData name="louis knox" userId="ca7f32541148dd8f" providerId="LiveId" clId="{3E10BEA9-948B-4B0E-BC79-4F30C4BCB2A0}" dt="2025-07-25T15:17:15.408" v="67" actId="26606"/>
          <ac:graphicFrameMkLst>
            <pc:docMk/>
            <pc:sldMk cId="623461624" sldId="268"/>
            <ac:graphicFrameMk id="15" creationId="{10151314-D96F-0538-89F7-DE89E821FB36}"/>
          </ac:graphicFrameMkLst>
        </pc:graphicFrameChg>
        <pc:picChg chg="add mod ord">
          <ac:chgData name="louis knox" userId="ca7f32541148dd8f" providerId="LiveId" clId="{3E10BEA9-948B-4B0E-BC79-4F30C4BCB2A0}" dt="2025-07-25T15:17:15.408" v="67" actId="26606"/>
          <ac:picMkLst>
            <pc:docMk/>
            <pc:sldMk cId="623461624" sldId="268"/>
            <ac:picMk id="4" creationId="{CAB6E030-E4CF-0424-73B7-D9990D6FAA67}"/>
          </ac:picMkLst>
        </pc:picChg>
        <pc:picChg chg="add del mod">
          <ac:chgData name="louis knox" userId="ca7f32541148dd8f" providerId="LiveId" clId="{3E10BEA9-948B-4B0E-BC79-4F30C4BCB2A0}" dt="2025-07-25T15:14:13.109" v="38" actId="478"/>
          <ac:picMkLst>
            <pc:docMk/>
            <pc:sldMk cId="623461624" sldId="268"/>
            <ac:picMk id="6" creationId="{5C335659-488F-0D1A-800C-12843C4B2B37}"/>
          </ac:picMkLst>
        </pc:picChg>
      </pc:sldChg>
      <pc:sldChg chg="addSp delSp modSp add mod">
        <pc:chgData name="louis knox" userId="ca7f32541148dd8f" providerId="LiveId" clId="{3E10BEA9-948B-4B0E-BC79-4F30C4BCB2A0}" dt="2025-07-25T15:19:23.412" v="77"/>
        <pc:sldMkLst>
          <pc:docMk/>
          <pc:sldMk cId="3964063589" sldId="269"/>
        </pc:sldMkLst>
        <pc:spChg chg="mod">
          <ac:chgData name="louis knox" userId="ca7f32541148dd8f" providerId="LiveId" clId="{3E10BEA9-948B-4B0E-BC79-4F30C4BCB2A0}" dt="2025-07-25T15:18:42.429" v="75" actId="26606"/>
          <ac:spMkLst>
            <pc:docMk/>
            <pc:sldMk cId="3964063589" sldId="269"/>
            <ac:spMk id="2" creationId="{6A8A8C01-7217-AD13-857B-85A926E1CAEF}"/>
          </ac:spMkLst>
        </pc:spChg>
        <pc:spChg chg="add del">
          <ac:chgData name="louis knox" userId="ca7f32541148dd8f" providerId="LiveId" clId="{3E10BEA9-948B-4B0E-BC79-4F30C4BCB2A0}" dt="2025-07-25T15:18:42.461" v="76" actId="26606"/>
          <ac:spMkLst>
            <pc:docMk/>
            <pc:sldMk cId="3964063589" sldId="269"/>
            <ac:spMk id="20" creationId="{8286CAC6-A8CC-0E06-E0C1-68D96EBC6949}"/>
          </ac:spMkLst>
        </pc:spChg>
        <pc:spChg chg="add del">
          <ac:chgData name="louis knox" userId="ca7f32541148dd8f" providerId="LiveId" clId="{3E10BEA9-948B-4B0E-BC79-4F30C4BCB2A0}" dt="2025-07-25T15:18:42.461" v="76" actId="26606"/>
          <ac:spMkLst>
            <pc:docMk/>
            <pc:sldMk cId="3964063589" sldId="269"/>
            <ac:spMk id="22" creationId="{79798C63-2A2A-DD88-1073-FCACBB58C6D8}"/>
          </ac:spMkLst>
        </pc:spChg>
        <pc:spChg chg="add del">
          <ac:chgData name="louis knox" userId="ca7f32541148dd8f" providerId="LiveId" clId="{3E10BEA9-948B-4B0E-BC79-4F30C4BCB2A0}" dt="2025-07-25T15:18:42.461" v="76" actId="26606"/>
          <ac:spMkLst>
            <pc:docMk/>
            <pc:sldMk cId="3964063589" sldId="269"/>
            <ac:spMk id="24" creationId="{CC47DBE4-805E-02A4-189A-9C8794274B2C}"/>
          </ac:spMkLst>
        </pc:spChg>
        <pc:spChg chg="add del">
          <ac:chgData name="louis knox" userId="ca7f32541148dd8f" providerId="LiveId" clId="{3E10BEA9-948B-4B0E-BC79-4F30C4BCB2A0}" dt="2025-07-25T15:18:42.461" v="76" actId="26606"/>
          <ac:spMkLst>
            <pc:docMk/>
            <pc:sldMk cId="3964063589" sldId="269"/>
            <ac:spMk id="26" creationId="{90EF9CB8-D9E4-8888-4D58-6A392ED4F504}"/>
          </ac:spMkLst>
        </pc:spChg>
        <pc:spChg chg="add del">
          <ac:chgData name="louis knox" userId="ca7f32541148dd8f" providerId="LiveId" clId="{3E10BEA9-948B-4B0E-BC79-4F30C4BCB2A0}" dt="2025-07-25T15:18:35.973" v="73" actId="26606"/>
          <ac:spMkLst>
            <pc:docMk/>
            <pc:sldMk cId="3964063589" sldId="269"/>
            <ac:spMk id="31" creationId="{C4285719-470E-454C-AF62-8323075F1F5B}"/>
          </ac:spMkLst>
        </pc:spChg>
        <pc:spChg chg="add del">
          <ac:chgData name="louis knox" userId="ca7f32541148dd8f" providerId="LiveId" clId="{3E10BEA9-948B-4B0E-BC79-4F30C4BCB2A0}" dt="2025-07-25T15:18:35.973" v="73" actId="26606"/>
          <ac:spMkLst>
            <pc:docMk/>
            <pc:sldMk cId="3964063589" sldId="269"/>
            <ac:spMk id="33" creationId="{CD9FE4EF-C4D8-49A0-B2FF-81D8DB7D8A24}"/>
          </ac:spMkLst>
        </pc:spChg>
        <pc:spChg chg="add del">
          <ac:chgData name="louis knox" userId="ca7f32541148dd8f" providerId="LiveId" clId="{3E10BEA9-948B-4B0E-BC79-4F30C4BCB2A0}" dt="2025-07-25T15:18:35.973" v="73" actId="26606"/>
          <ac:spMkLst>
            <pc:docMk/>
            <pc:sldMk cId="3964063589" sldId="269"/>
            <ac:spMk id="37" creationId="{D2B78728-A580-49A7-84F9-6EF6F583ADE0}"/>
          </ac:spMkLst>
        </pc:spChg>
        <pc:spChg chg="add del">
          <ac:chgData name="louis knox" userId="ca7f32541148dd8f" providerId="LiveId" clId="{3E10BEA9-948B-4B0E-BC79-4F30C4BCB2A0}" dt="2025-07-25T15:18:35.973" v="73" actId="26606"/>
          <ac:spMkLst>
            <pc:docMk/>
            <pc:sldMk cId="3964063589" sldId="269"/>
            <ac:spMk id="39" creationId="{38FAA1A1-D861-433F-88FA-1E9D6FD31D11}"/>
          </ac:spMkLst>
        </pc:spChg>
        <pc:spChg chg="add del">
          <ac:chgData name="louis knox" userId="ca7f32541148dd8f" providerId="LiveId" clId="{3E10BEA9-948B-4B0E-BC79-4F30C4BCB2A0}" dt="2025-07-25T15:18:35.973" v="73" actId="26606"/>
          <ac:spMkLst>
            <pc:docMk/>
            <pc:sldMk cId="3964063589" sldId="269"/>
            <ac:spMk id="41" creationId="{8D71EDA1-87BF-4D5D-AB79-F346FD19278A}"/>
          </ac:spMkLst>
        </pc:spChg>
        <pc:spChg chg="add del">
          <ac:chgData name="louis knox" userId="ca7f32541148dd8f" providerId="LiveId" clId="{3E10BEA9-948B-4B0E-BC79-4F30C4BCB2A0}" dt="2025-07-25T15:18:42.429" v="75" actId="26606"/>
          <ac:spMkLst>
            <pc:docMk/>
            <pc:sldMk cId="3964063589" sldId="269"/>
            <ac:spMk id="43" creationId="{C4285719-470E-454C-AF62-8323075F1F5B}"/>
          </ac:spMkLst>
        </pc:spChg>
        <pc:spChg chg="add del">
          <ac:chgData name="louis knox" userId="ca7f32541148dd8f" providerId="LiveId" clId="{3E10BEA9-948B-4B0E-BC79-4F30C4BCB2A0}" dt="2025-07-25T15:18:42.429" v="75" actId="26606"/>
          <ac:spMkLst>
            <pc:docMk/>
            <pc:sldMk cId="3964063589" sldId="269"/>
            <ac:spMk id="44" creationId="{CD9FE4EF-C4D8-49A0-B2FF-81D8DB7D8A24}"/>
          </ac:spMkLst>
        </pc:spChg>
        <pc:spChg chg="add del">
          <ac:chgData name="louis knox" userId="ca7f32541148dd8f" providerId="LiveId" clId="{3E10BEA9-948B-4B0E-BC79-4F30C4BCB2A0}" dt="2025-07-25T15:18:42.429" v="75" actId="26606"/>
          <ac:spMkLst>
            <pc:docMk/>
            <pc:sldMk cId="3964063589" sldId="269"/>
            <ac:spMk id="45" creationId="{4300840D-0A0B-4512-BACA-B439D5B9C57C}"/>
          </ac:spMkLst>
        </pc:spChg>
        <pc:spChg chg="add del">
          <ac:chgData name="louis knox" userId="ca7f32541148dd8f" providerId="LiveId" clId="{3E10BEA9-948B-4B0E-BC79-4F30C4BCB2A0}" dt="2025-07-25T15:18:42.429" v="75" actId="26606"/>
          <ac:spMkLst>
            <pc:docMk/>
            <pc:sldMk cId="3964063589" sldId="269"/>
            <ac:spMk id="46" creationId="{D2B78728-A580-49A7-84F9-6EF6F583ADE0}"/>
          </ac:spMkLst>
        </pc:spChg>
        <pc:spChg chg="add del">
          <ac:chgData name="louis knox" userId="ca7f32541148dd8f" providerId="LiveId" clId="{3E10BEA9-948B-4B0E-BC79-4F30C4BCB2A0}" dt="2025-07-25T15:18:42.429" v="75" actId="26606"/>
          <ac:spMkLst>
            <pc:docMk/>
            <pc:sldMk cId="3964063589" sldId="269"/>
            <ac:spMk id="48" creationId="{8D71EDA1-87BF-4D5D-AB79-F346FD19278A}"/>
          </ac:spMkLst>
        </pc:spChg>
        <pc:spChg chg="add">
          <ac:chgData name="louis knox" userId="ca7f32541148dd8f" providerId="LiveId" clId="{3E10BEA9-948B-4B0E-BC79-4F30C4BCB2A0}" dt="2025-07-25T15:18:42.461" v="76" actId="26606"/>
          <ac:spMkLst>
            <pc:docMk/>
            <pc:sldMk cId="3964063589" sldId="269"/>
            <ac:spMk id="50" creationId="{8286CAC6-A8CC-0E06-E0C1-68D96EBC6949}"/>
          </ac:spMkLst>
        </pc:spChg>
        <pc:spChg chg="add">
          <ac:chgData name="louis knox" userId="ca7f32541148dd8f" providerId="LiveId" clId="{3E10BEA9-948B-4B0E-BC79-4F30C4BCB2A0}" dt="2025-07-25T15:18:42.461" v="76" actId="26606"/>
          <ac:spMkLst>
            <pc:docMk/>
            <pc:sldMk cId="3964063589" sldId="269"/>
            <ac:spMk id="51" creationId="{79798C63-2A2A-DD88-1073-FCACBB58C6D8}"/>
          </ac:spMkLst>
        </pc:spChg>
        <pc:spChg chg="add">
          <ac:chgData name="louis knox" userId="ca7f32541148dd8f" providerId="LiveId" clId="{3E10BEA9-948B-4B0E-BC79-4F30C4BCB2A0}" dt="2025-07-25T15:18:42.461" v="76" actId="26606"/>
          <ac:spMkLst>
            <pc:docMk/>
            <pc:sldMk cId="3964063589" sldId="269"/>
            <ac:spMk id="52" creationId="{CC47DBE4-805E-02A4-189A-9C8794274B2C}"/>
          </ac:spMkLst>
        </pc:spChg>
        <pc:spChg chg="add">
          <ac:chgData name="louis knox" userId="ca7f32541148dd8f" providerId="LiveId" clId="{3E10BEA9-948B-4B0E-BC79-4F30C4BCB2A0}" dt="2025-07-25T15:18:42.461" v="76" actId="26606"/>
          <ac:spMkLst>
            <pc:docMk/>
            <pc:sldMk cId="3964063589" sldId="269"/>
            <ac:spMk id="53" creationId="{90EF9CB8-D9E4-8888-4D58-6A392ED4F504}"/>
          </ac:spMkLst>
        </pc:spChg>
        <pc:graphicFrameChg chg="mod modGraphic">
          <ac:chgData name="louis knox" userId="ca7f32541148dd8f" providerId="LiveId" clId="{3E10BEA9-948B-4B0E-BC79-4F30C4BCB2A0}" dt="2025-07-25T15:19:23.412" v="77"/>
          <ac:graphicFrameMkLst>
            <pc:docMk/>
            <pc:sldMk cId="3964063589" sldId="269"/>
            <ac:graphicFrameMk id="15" creationId="{769D282B-E3A2-A141-EE48-3633E5E5C42F}"/>
          </ac:graphicFrameMkLst>
        </pc:graphicFrameChg>
        <pc:picChg chg="del">
          <ac:chgData name="louis knox" userId="ca7f32541148dd8f" providerId="LiveId" clId="{3E10BEA9-948B-4B0E-BC79-4F30C4BCB2A0}" dt="2025-07-25T15:14:31.916" v="43" actId="478"/>
          <ac:picMkLst>
            <pc:docMk/>
            <pc:sldMk cId="3964063589" sldId="269"/>
            <ac:picMk id="4" creationId="{20E31D6A-4EEE-EDDC-8CC8-BE05BEBBA03B}"/>
          </ac:picMkLst>
        </pc:picChg>
        <pc:picChg chg="mod">
          <ac:chgData name="louis knox" userId="ca7f32541148dd8f" providerId="LiveId" clId="{3E10BEA9-948B-4B0E-BC79-4F30C4BCB2A0}" dt="2025-07-25T15:17:37.741" v="69" actId="1076"/>
          <ac:picMkLst>
            <pc:docMk/>
            <pc:sldMk cId="3964063589" sldId="269"/>
            <ac:picMk id="6" creationId="{4F6DD129-CEC8-8BF2-498E-AE09C6DE12D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8D972-BC64-4CD6-8112-697E543975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580F2EE-633F-468B-A810-AE1DF0C3FF05}">
      <dgm:prSet/>
      <dgm:spPr/>
      <dgm:t>
        <a:bodyPr/>
        <a:lstStyle/>
        <a:p>
          <a:pPr>
            <a:defRPr cap="all"/>
          </a:pPr>
          <a:r>
            <a:rPr lang="en-US" dirty="0"/>
            <a:t>Objective: Use machine learning to automatically identify malicious URLs.</a:t>
          </a:r>
        </a:p>
      </dgm:t>
    </dgm:pt>
    <dgm:pt modelId="{177FDD3F-C03E-4FCD-8BBB-67A7FD958FAD}" type="parTrans" cxnId="{07196D2B-8301-4BB1-AC54-4431731C796D}">
      <dgm:prSet/>
      <dgm:spPr/>
      <dgm:t>
        <a:bodyPr/>
        <a:lstStyle/>
        <a:p>
          <a:endParaRPr lang="en-US"/>
        </a:p>
      </dgm:t>
    </dgm:pt>
    <dgm:pt modelId="{E2ACEDD3-A13B-4F9A-AA3E-B0158C266B8D}" type="sibTrans" cxnId="{07196D2B-8301-4BB1-AC54-4431731C796D}">
      <dgm:prSet/>
      <dgm:spPr/>
      <dgm:t>
        <a:bodyPr/>
        <a:lstStyle/>
        <a:p>
          <a:endParaRPr lang="en-US"/>
        </a:p>
      </dgm:t>
    </dgm:pt>
    <dgm:pt modelId="{C5B71D56-76B7-4039-A525-301963033BBC}">
      <dgm:prSet/>
      <dgm:spPr/>
      <dgm:t>
        <a:bodyPr/>
        <a:lstStyle/>
        <a:p>
          <a:pPr>
            <a:defRPr cap="all"/>
          </a:pPr>
          <a:r>
            <a:rPr lang="en-US" dirty="0"/>
            <a:t>Assists users in avoiding phishing attempts, scams, and harmful websites.</a:t>
          </a:r>
        </a:p>
      </dgm:t>
    </dgm:pt>
    <dgm:pt modelId="{16F948FC-49B1-41B3-AFC4-696A5C28A0D0}" type="parTrans" cxnId="{F4D3F4ED-3EAF-46A0-A0B1-1BE10722CC40}">
      <dgm:prSet/>
      <dgm:spPr/>
      <dgm:t>
        <a:bodyPr/>
        <a:lstStyle/>
        <a:p>
          <a:endParaRPr lang="en-US"/>
        </a:p>
      </dgm:t>
    </dgm:pt>
    <dgm:pt modelId="{8B456C5D-EF1F-4CFF-9C0B-11DB8FE9F0C3}" type="sibTrans" cxnId="{F4D3F4ED-3EAF-46A0-A0B1-1BE10722CC40}">
      <dgm:prSet/>
      <dgm:spPr/>
      <dgm:t>
        <a:bodyPr/>
        <a:lstStyle/>
        <a:p>
          <a:endParaRPr lang="en-US"/>
        </a:p>
      </dgm:t>
    </dgm:pt>
    <dgm:pt modelId="{2E70E977-3630-4E61-B86B-91B3E8C3CDA2}">
      <dgm:prSet/>
      <dgm:spPr/>
      <dgm:t>
        <a:bodyPr/>
        <a:lstStyle/>
        <a:p>
          <a:pPr>
            <a:defRPr cap="all"/>
          </a:pPr>
          <a:r>
            <a:rPr lang="en-US" dirty="0"/>
            <a:t>The model was trained on approximately 1 million URLs using </a:t>
          </a:r>
          <a:r>
            <a:rPr lang="en-US" dirty="0" err="1"/>
            <a:t>XGBoost</a:t>
          </a:r>
          <a:r>
            <a:rPr lang="en-US" dirty="0"/>
            <a:t>.</a:t>
          </a:r>
        </a:p>
      </dgm:t>
    </dgm:pt>
    <dgm:pt modelId="{0E372A24-94C4-4547-8F42-39300B6B7D68}" type="parTrans" cxnId="{3A14A668-38FF-4751-AA20-21085D0D6217}">
      <dgm:prSet/>
      <dgm:spPr/>
      <dgm:t>
        <a:bodyPr/>
        <a:lstStyle/>
        <a:p>
          <a:endParaRPr lang="en-US"/>
        </a:p>
      </dgm:t>
    </dgm:pt>
    <dgm:pt modelId="{33BFA54E-F7FF-41B4-A6AA-84AD25E6BB0F}" type="sibTrans" cxnId="{3A14A668-38FF-4751-AA20-21085D0D6217}">
      <dgm:prSet/>
      <dgm:spPr/>
      <dgm:t>
        <a:bodyPr/>
        <a:lstStyle/>
        <a:p>
          <a:endParaRPr lang="en-US"/>
        </a:p>
      </dgm:t>
    </dgm:pt>
    <dgm:pt modelId="{5BED3D03-313F-4340-B86F-3305951988B6}" type="pres">
      <dgm:prSet presAssocID="{5BC8D972-BC64-4CD6-8112-697E54397545}" presName="root" presStyleCnt="0">
        <dgm:presLayoutVars>
          <dgm:dir/>
          <dgm:resizeHandles val="exact"/>
        </dgm:presLayoutVars>
      </dgm:prSet>
      <dgm:spPr/>
    </dgm:pt>
    <dgm:pt modelId="{13ECEA40-6796-4BEF-A2FD-8A15AC4939C8}" type="pres">
      <dgm:prSet presAssocID="{0580F2EE-633F-468B-A810-AE1DF0C3FF05}" presName="compNode" presStyleCnt="0"/>
      <dgm:spPr/>
    </dgm:pt>
    <dgm:pt modelId="{442B3B19-976E-4A05-A570-8822F5AA6BA6}" type="pres">
      <dgm:prSet presAssocID="{0580F2EE-633F-468B-A810-AE1DF0C3FF05}" presName="iconBgRect" presStyleLbl="bgShp" presStyleIdx="0" presStyleCnt="3"/>
      <dgm:spPr/>
    </dgm:pt>
    <dgm:pt modelId="{0506410F-4A94-43B8-8C79-6EEF3CED93D3}" type="pres">
      <dgm:prSet presAssocID="{0580F2EE-633F-468B-A810-AE1DF0C3FF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C6E336F-2D93-4DAF-84D6-4C773AB4335D}" type="pres">
      <dgm:prSet presAssocID="{0580F2EE-633F-468B-A810-AE1DF0C3FF05}" presName="spaceRect" presStyleCnt="0"/>
      <dgm:spPr/>
    </dgm:pt>
    <dgm:pt modelId="{8C2E3E5E-F54B-4DD2-AB6C-C6C79051E5A5}" type="pres">
      <dgm:prSet presAssocID="{0580F2EE-633F-468B-A810-AE1DF0C3FF05}" presName="textRect" presStyleLbl="revTx" presStyleIdx="0" presStyleCnt="3">
        <dgm:presLayoutVars>
          <dgm:chMax val="1"/>
          <dgm:chPref val="1"/>
        </dgm:presLayoutVars>
      </dgm:prSet>
      <dgm:spPr/>
    </dgm:pt>
    <dgm:pt modelId="{D93A8992-E728-4D7A-BA4D-FC4BE45F4E28}" type="pres">
      <dgm:prSet presAssocID="{E2ACEDD3-A13B-4F9A-AA3E-B0158C266B8D}" presName="sibTrans" presStyleCnt="0"/>
      <dgm:spPr/>
    </dgm:pt>
    <dgm:pt modelId="{4DDCB4ED-0FF7-44CF-8FCC-0951386BF9E3}" type="pres">
      <dgm:prSet presAssocID="{C5B71D56-76B7-4039-A525-301963033BBC}" presName="compNode" presStyleCnt="0"/>
      <dgm:spPr/>
    </dgm:pt>
    <dgm:pt modelId="{E9554AA7-81F9-46DA-B06A-E7C44844CEB3}" type="pres">
      <dgm:prSet presAssocID="{C5B71D56-76B7-4039-A525-301963033BBC}" presName="iconBgRect" presStyleLbl="bgShp" presStyleIdx="1" presStyleCnt="3"/>
      <dgm:spPr/>
    </dgm:pt>
    <dgm:pt modelId="{CC9026CA-E052-44CE-968E-BFFE0F4539AE}" type="pres">
      <dgm:prSet presAssocID="{C5B71D56-76B7-4039-A525-301963033B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B20ECCEE-D3C6-496C-B3B1-DEF28190467C}" type="pres">
      <dgm:prSet presAssocID="{C5B71D56-76B7-4039-A525-301963033BBC}" presName="spaceRect" presStyleCnt="0"/>
      <dgm:spPr/>
    </dgm:pt>
    <dgm:pt modelId="{2021F3AB-210C-4204-8ED0-ED0755903DE3}" type="pres">
      <dgm:prSet presAssocID="{C5B71D56-76B7-4039-A525-301963033BBC}" presName="textRect" presStyleLbl="revTx" presStyleIdx="1" presStyleCnt="3">
        <dgm:presLayoutVars>
          <dgm:chMax val="1"/>
          <dgm:chPref val="1"/>
        </dgm:presLayoutVars>
      </dgm:prSet>
      <dgm:spPr/>
    </dgm:pt>
    <dgm:pt modelId="{22F7EC5B-0868-4275-895C-FA7F2AB39B01}" type="pres">
      <dgm:prSet presAssocID="{8B456C5D-EF1F-4CFF-9C0B-11DB8FE9F0C3}" presName="sibTrans" presStyleCnt="0"/>
      <dgm:spPr/>
    </dgm:pt>
    <dgm:pt modelId="{9C9D844E-51A9-45BF-9A34-7AF5BFF4A0C6}" type="pres">
      <dgm:prSet presAssocID="{2E70E977-3630-4E61-B86B-91B3E8C3CDA2}" presName="compNode" presStyleCnt="0"/>
      <dgm:spPr/>
    </dgm:pt>
    <dgm:pt modelId="{F48D1102-3EDB-40C1-B3F2-E6AC391C4C2A}" type="pres">
      <dgm:prSet presAssocID="{2E70E977-3630-4E61-B86B-91B3E8C3CDA2}" presName="iconBgRect" presStyleLbl="bgShp" presStyleIdx="2" presStyleCnt="3"/>
      <dgm:spPr/>
    </dgm:pt>
    <dgm:pt modelId="{0F572810-EB47-4BFD-84F5-FD2AB7B8FF9B}" type="pres">
      <dgm:prSet presAssocID="{2E70E977-3630-4E61-B86B-91B3E8C3CD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6C6FD8-AFD1-496C-B7A0-64CFEDEC99FA}" type="pres">
      <dgm:prSet presAssocID="{2E70E977-3630-4E61-B86B-91B3E8C3CDA2}" presName="spaceRect" presStyleCnt="0"/>
      <dgm:spPr/>
    </dgm:pt>
    <dgm:pt modelId="{E7487A0D-BC69-42F2-B810-16A76AD98E57}" type="pres">
      <dgm:prSet presAssocID="{2E70E977-3630-4E61-B86B-91B3E8C3CD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DA9D0E-B0B0-4F19-B1A8-2440424A1AF3}" type="presOf" srcId="{0580F2EE-633F-468B-A810-AE1DF0C3FF05}" destId="{8C2E3E5E-F54B-4DD2-AB6C-C6C79051E5A5}" srcOrd="0" destOrd="0" presId="urn:microsoft.com/office/officeart/2018/5/layout/IconCircleLabelList"/>
    <dgm:cxn modelId="{07196D2B-8301-4BB1-AC54-4431731C796D}" srcId="{5BC8D972-BC64-4CD6-8112-697E54397545}" destId="{0580F2EE-633F-468B-A810-AE1DF0C3FF05}" srcOrd="0" destOrd="0" parTransId="{177FDD3F-C03E-4FCD-8BBB-67A7FD958FAD}" sibTransId="{E2ACEDD3-A13B-4F9A-AA3E-B0158C266B8D}"/>
    <dgm:cxn modelId="{3A14A668-38FF-4751-AA20-21085D0D6217}" srcId="{5BC8D972-BC64-4CD6-8112-697E54397545}" destId="{2E70E977-3630-4E61-B86B-91B3E8C3CDA2}" srcOrd="2" destOrd="0" parTransId="{0E372A24-94C4-4547-8F42-39300B6B7D68}" sibTransId="{33BFA54E-F7FF-41B4-A6AA-84AD25E6BB0F}"/>
    <dgm:cxn modelId="{9834CD7D-AE02-4425-B8CB-F9356C2463F4}" type="presOf" srcId="{C5B71D56-76B7-4039-A525-301963033BBC}" destId="{2021F3AB-210C-4204-8ED0-ED0755903DE3}" srcOrd="0" destOrd="0" presId="urn:microsoft.com/office/officeart/2018/5/layout/IconCircleLabelList"/>
    <dgm:cxn modelId="{842FEDBF-3FA0-4C20-B058-DE4B1577DCA7}" type="presOf" srcId="{5BC8D972-BC64-4CD6-8112-697E54397545}" destId="{5BED3D03-313F-4340-B86F-3305951988B6}" srcOrd="0" destOrd="0" presId="urn:microsoft.com/office/officeart/2018/5/layout/IconCircleLabelList"/>
    <dgm:cxn modelId="{34B3E1C1-4ED2-47FC-AB4D-A6F947CB4B23}" type="presOf" srcId="{2E70E977-3630-4E61-B86B-91B3E8C3CDA2}" destId="{E7487A0D-BC69-42F2-B810-16A76AD98E57}" srcOrd="0" destOrd="0" presId="urn:microsoft.com/office/officeart/2018/5/layout/IconCircleLabelList"/>
    <dgm:cxn modelId="{F4D3F4ED-3EAF-46A0-A0B1-1BE10722CC40}" srcId="{5BC8D972-BC64-4CD6-8112-697E54397545}" destId="{C5B71D56-76B7-4039-A525-301963033BBC}" srcOrd="1" destOrd="0" parTransId="{16F948FC-49B1-41B3-AFC4-696A5C28A0D0}" sibTransId="{8B456C5D-EF1F-4CFF-9C0B-11DB8FE9F0C3}"/>
    <dgm:cxn modelId="{F11C21AC-E7A4-4186-BE94-E984253A1503}" type="presParOf" srcId="{5BED3D03-313F-4340-B86F-3305951988B6}" destId="{13ECEA40-6796-4BEF-A2FD-8A15AC4939C8}" srcOrd="0" destOrd="0" presId="urn:microsoft.com/office/officeart/2018/5/layout/IconCircleLabelList"/>
    <dgm:cxn modelId="{5A981FAE-26E8-4C5A-9B44-64893D703EE9}" type="presParOf" srcId="{13ECEA40-6796-4BEF-A2FD-8A15AC4939C8}" destId="{442B3B19-976E-4A05-A570-8822F5AA6BA6}" srcOrd="0" destOrd="0" presId="urn:microsoft.com/office/officeart/2018/5/layout/IconCircleLabelList"/>
    <dgm:cxn modelId="{F1C093D6-2A97-4CF6-A1DD-C79CD0BE729A}" type="presParOf" srcId="{13ECEA40-6796-4BEF-A2FD-8A15AC4939C8}" destId="{0506410F-4A94-43B8-8C79-6EEF3CED93D3}" srcOrd="1" destOrd="0" presId="urn:microsoft.com/office/officeart/2018/5/layout/IconCircleLabelList"/>
    <dgm:cxn modelId="{5FA5E724-82EA-4751-9B30-C92BCA6381E3}" type="presParOf" srcId="{13ECEA40-6796-4BEF-A2FD-8A15AC4939C8}" destId="{6C6E336F-2D93-4DAF-84D6-4C773AB4335D}" srcOrd="2" destOrd="0" presId="urn:microsoft.com/office/officeart/2018/5/layout/IconCircleLabelList"/>
    <dgm:cxn modelId="{27D99288-39F9-436C-B768-B06BB8BF54BC}" type="presParOf" srcId="{13ECEA40-6796-4BEF-A2FD-8A15AC4939C8}" destId="{8C2E3E5E-F54B-4DD2-AB6C-C6C79051E5A5}" srcOrd="3" destOrd="0" presId="urn:microsoft.com/office/officeart/2018/5/layout/IconCircleLabelList"/>
    <dgm:cxn modelId="{F7A181CD-63AE-4A1B-904C-13C7B6F8B2E5}" type="presParOf" srcId="{5BED3D03-313F-4340-B86F-3305951988B6}" destId="{D93A8992-E728-4D7A-BA4D-FC4BE45F4E28}" srcOrd="1" destOrd="0" presId="urn:microsoft.com/office/officeart/2018/5/layout/IconCircleLabelList"/>
    <dgm:cxn modelId="{841C62E9-8FA8-4F4D-BC3B-34B2A57F5C58}" type="presParOf" srcId="{5BED3D03-313F-4340-B86F-3305951988B6}" destId="{4DDCB4ED-0FF7-44CF-8FCC-0951386BF9E3}" srcOrd="2" destOrd="0" presId="urn:microsoft.com/office/officeart/2018/5/layout/IconCircleLabelList"/>
    <dgm:cxn modelId="{74614253-5351-4CE5-A35A-B08A37AD4AB6}" type="presParOf" srcId="{4DDCB4ED-0FF7-44CF-8FCC-0951386BF9E3}" destId="{E9554AA7-81F9-46DA-B06A-E7C44844CEB3}" srcOrd="0" destOrd="0" presId="urn:microsoft.com/office/officeart/2018/5/layout/IconCircleLabelList"/>
    <dgm:cxn modelId="{39A33EAC-FB04-4D90-A9FD-6204F34D828F}" type="presParOf" srcId="{4DDCB4ED-0FF7-44CF-8FCC-0951386BF9E3}" destId="{CC9026CA-E052-44CE-968E-BFFE0F4539AE}" srcOrd="1" destOrd="0" presId="urn:microsoft.com/office/officeart/2018/5/layout/IconCircleLabelList"/>
    <dgm:cxn modelId="{EB0B3CEB-712C-453D-9EE1-A2AB5C40B084}" type="presParOf" srcId="{4DDCB4ED-0FF7-44CF-8FCC-0951386BF9E3}" destId="{B20ECCEE-D3C6-496C-B3B1-DEF28190467C}" srcOrd="2" destOrd="0" presId="urn:microsoft.com/office/officeart/2018/5/layout/IconCircleLabelList"/>
    <dgm:cxn modelId="{C2942746-73D8-41B8-8175-C6AC01DF556D}" type="presParOf" srcId="{4DDCB4ED-0FF7-44CF-8FCC-0951386BF9E3}" destId="{2021F3AB-210C-4204-8ED0-ED0755903DE3}" srcOrd="3" destOrd="0" presId="urn:microsoft.com/office/officeart/2018/5/layout/IconCircleLabelList"/>
    <dgm:cxn modelId="{8E94C91A-EC2D-443D-882A-8787E4F5D936}" type="presParOf" srcId="{5BED3D03-313F-4340-B86F-3305951988B6}" destId="{22F7EC5B-0868-4275-895C-FA7F2AB39B01}" srcOrd="3" destOrd="0" presId="urn:microsoft.com/office/officeart/2018/5/layout/IconCircleLabelList"/>
    <dgm:cxn modelId="{B92F137B-243E-48B4-8E73-1780D2B5B301}" type="presParOf" srcId="{5BED3D03-313F-4340-B86F-3305951988B6}" destId="{9C9D844E-51A9-45BF-9A34-7AF5BFF4A0C6}" srcOrd="4" destOrd="0" presId="urn:microsoft.com/office/officeart/2018/5/layout/IconCircleLabelList"/>
    <dgm:cxn modelId="{50876BB3-BE51-4A70-85F5-5FB1A606688B}" type="presParOf" srcId="{9C9D844E-51A9-45BF-9A34-7AF5BFF4A0C6}" destId="{F48D1102-3EDB-40C1-B3F2-E6AC391C4C2A}" srcOrd="0" destOrd="0" presId="urn:microsoft.com/office/officeart/2018/5/layout/IconCircleLabelList"/>
    <dgm:cxn modelId="{AB9D4E2B-BED3-4448-8030-4FF839B98D9F}" type="presParOf" srcId="{9C9D844E-51A9-45BF-9A34-7AF5BFF4A0C6}" destId="{0F572810-EB47-4BFD-84F5-FD2AB7B8FF9B}" srcOrd="1" destOrd="0" presId="urn:microsoft.com/office/officeart/2018/5/layout/IconCircleLabelList"/>
    <dgm:cxn modelId="{12340664-156B-480F-AB6D-25606207B4AF}" type="presParOf" srcId="{9C9D844E-51A9-45BF-9A34-7AF5BFF4A0C6}" destId="{246C6FD8-AFD1-496C-B7A0-64CFEDEC99FA}" srcOrd="2" destOrd="0" presId="urn:microsoft.com/office/officeart/2018/5/layout/IconCircleLabelList"/>
    <dgm:cxn modelId="{3924A11D-6E08-4278-8D68-36C409632D43}" type="presParOf" srcId="{9C9D844E-51A9-45BF-9A34-7AF5BFF4A0C6}" destId="{E7487A0D-BC69-42F2-B810-16A76AD98E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3383A-FE6C-4D20-96C2-328EF7185D5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EEFAB2-E616-48CC-B935-2F2EB8AC5443}">
      <dgm:prSet/>
      <dgm:spPr/>
      <dgm:t>
        <a:bodyPr/>
        <a:lstStyle/>
        <a:p>
          <a:r>
            <a:rPr lang="en-US"/>
            <a:t>Cybersecurity threats often use deceptive URLs.</a:t>
          </a:r>
        </a:p>
      </dgm:t>
    </dgm:pt>
    <dgm:pt modelId="{A69073A7-94D2-4F59-B168-7DFBC5AB575F}" type="parTrans" cxnId="{12724295-00B2-47D1-AB54-A8350A1812D8}">
      <dgm:prSet/>
      <dgm:spPr/>
      <dgm:t>
        <a:bodyPr/>
        <a:lstStyle/>
        <a:p>
          <a:endParaRPr lang="en-US"/>
        </a:p>
      </dgm:t>
    </dgm:pt>
    <dgm:pt modelId="{BE46E620-439F-47C0-B091-496FDB67957D}" type="sibTrans" cxnId="{12724295-00B2-47D1-AB54-A8350A1812D8}">
      <dgm:prSet/>
      <dgm:spPr/>
      <dgm:t>
        <a:bodyPr/>
        <a:lstStyle/>
        <a:p>
          <a:endParaRPr lang="en-US"/>
        </a:p>
      </dgm:t>
    </dgm:pt>
    <dgm:pt modelId="{1817281A-AD2D-4456-ACC9-82989BEA1FEE}">
      <dgm:prSet/>
      <dgm:spPr/>
      <dgm:t>
        <a:bodyPr/>
        <a:lstStyle/>
        <a:p>
          <a:r>
            <a:rPr lang="en-US"/>
            <a:t>Manual checking is inefficient and error-prone.</a:t>
          </a:r>
        </a:p>
      </dgm:t>
    </dgm:pt>
    <dgm:pt modelId="{B2AE60A8-3C4F-4568-ACCF-2D07ED6BDCD9}" type="parTrans" cxnId="{661E8B8C-459D-4A68-BAAE-8DB7D8AB45FB}">
      <dgm:prSet/>
      <dgm:spPr/>
      <dgm:t>
        <a:bodyPr/>
        <a:lstStyle/>
        <a:p>
          <a:endParaRPr lang="en-US"/>
        </a:p>
      </dgm:t>
    </dgm:pt>
    <dgm:pt modelId="{EF046619-826D-4879-94D6-A1560D6528BD}" type="sibTrans" cxnId="{661E8B8C-459D-4A68-BAAE-8DB7D8AB45FB}">
      <dgm:prSet/>
      <dgm:spPr/>
      <dgm:t>
        <a:bodyPr/>
        <a:lstStyle/>
        <a:p>
          <a:endParaRPr lang="en-US"/>
        </a:p>
      </dgm:t>
    </dgm:pt>
    <dgm:pt modelId="{11E949E7-FC15-4E01-8DA7-5CEFC6DA64C4}">
      <dgm:prSet/>
      <dgm:spPr/>
      <dgm:t>
        <a:bodyPr/>
        <a:lstStyle/>
        <a:p>
          <a:r>
            <a:rPr lang="en-US"/>
            <a:t>We need an automated, reliable classification tool.</a:t>
          </a:r>
        </a:p>
      </dgm:t>
    </dgm:pt>
    <dgm:pt modelId="{6234CC20-055B-419C-BE0D-C14E35A78A3E}" type="parTrans" cxnId="{0BF8A097-6C53-493F-8303-7CAE1F7E0C6F}">
      <dgm:prSet/>
      <dgm:spPr/>
      <dgm:t>
        <a:bodyPr/>
        <a:lstStyle/>
        <a:p>
          <a:endParaRPr lang="en-US"/>
        </a:p>
      </dgm:t>
    </dgm:pt>
    <dgm:pt modelId="{C42508C0-8AC7-4DA3-9677-3DF63CC8A9CA}" type="sibTrans" cxnId="{0BF8A097-6C53-493F-8303-7CAE1F7E0C6F}">
      <dgm:prSet/>
      <dgm:spPr/>
      <dgm:t>
        <a:bodyPr/>
        <a:lstStyle/>
        <a:p>
          <a:endParaRPr lang="en-US"/>
        </a:p>
      </dgm:t>
    </dgm:pt>
    <dgm:pt modelId="{2BF5EEF5-1F74-4DD1-9CE9-4416A3EA08A2}" type="pres">
      <dgm:prSet presAssocID="{1683383A-FE6C-4D20-96C2-328EF7185D5D}" presName="diagram" presStyleCnt="0">
        <dgm:presLayoutVars>
          <dgm:dir/>
          <dgm:resizeHandles val="exact"/>
        </dgm:presLayoutVars>
      </dgm:prSet>
      <dgm:spPr/>
    </dgm:pt>
    <dgm:pt modelId="{6318F6C3-D2BE-4D7D-85A3-513C25DEC369}" type="pres">
      <dgm:prSet presAssocID="{3CEEFAB2-E616-48CC-B935-2F2EB8AC5443}" presName="node" presStyleLbl="node1" presStyleIdx="0" presStyleCnt="3">
        <dgm:presLayoutVars>
          <dgm:bulletEnabled val="1"/>
        </dgm:presLayoutVars>
      </dgm:prSet>
      <dgm:spPr/>
    </dgm:pt>
    <dgm:pt modelId="{BF3B4706-D2B0-472B-B01D-DCA0B7EA37AA}" type="pres">
      <dgm:prSet presAssocID="{BE46E620-439F-47C0-B091-496FDB67957D}" presName="sibTrans" presStyleCnt="0"/>
      <dgm:spPr/>
    </dgm:pt>
    <dgm:pt modelId="{0878BFEF-4B10-4D4E-9698-A6E53368046F}" type="pres">
      <dgm:prSet presAssocID="{1817281A-AD2D-4456-ACC9-82989BEA1FEE}" presName="node" presStyleLbl="node1" presStyleIdx="1" presStyleCnt="3">
        <dgm:presLayoutVars>
          <dgm:bulletEnabled val="1"/>
        </dgm:presLayoutVars>
      </dgm:prSet>
      <dgm:spPr/>
    </dgm:pt>
    <dgm:pt modelId="{27B02535-07A5-4E46-8621-424442D8D6FF}" type="pres">
      <dgm:prSet presAssocID="{EF046619-826D-4879-94D6-A1560D6528BD}" presName="sibTrans" presStyleCnt="0"/>
      <dgm:spPr/>
    </dgm:pt>
    <dgm:pt modelId="{2C1F8ADD-03D7-4AF1-A7F4-B8E517ECF6CF}" type="pres">
      <dgm:prSet presAssocID="{11E949E7-FC15-4E01-8DA7-5CEFC6DA64C4}" presName="node" presStyleLbl="node1" presStyleIdx="2" presStyleCnt="3">
        <dgm:presLayoutVars>
          <dgm:bulletEnabled val="1"/>
        </dgm:presLayoutVars>
      </dgm:prSet>
      <dgm:spPr/>
    </dgm:pt>
  </dgm:ptLst>
  <dgm:cxnLst>
    <dgm:cxn modelId="{A1F36703-8420-4963-A3BD-0947E5A7F9F7}" type="presOf" srcId="{3CEEFAB2-E616-48CC-B935-2F2EB8AC5443}" destId="{6318F6C3-D2BE-4D7D-85A3-513C25DEC369}" srcOrd="0" destOrd="0" presId="urn:microsoft.com/office/officeart/2005/8/layout/default"/>
    <dgm:cxn modelId="{3B95B624-C859-42D2-A6F1-808C6583D0DE}" type="presOf" srcId="{1683383A-FE6C-4D20-96C2-328EF7185D5D}" destId="{2BF5EEF5-1F74-4DD1-9CE9-4416A3EA08A2}" srcOrd="0" destOrd="0" presId="urn:microsoft.com/office/officeart/2005/8/layout/default"/>
    <dgm:cxn modelId="{CE1FCB55-3DBB-4DF9-B734-A6C8EFD6521F}" type="presOf" srcId="{11E949E7-FC15-4E01-8DA7-5CEFC6DA64C4}" destId="{2C1F8ADD-03D7-4AF1-A7F4-B8E517ECF6CF}" srcOrd="0" destOrd="0" presId="urn:microsoft.com/office/officeart/2005/8/layout/default"/>
    <dgm:cxn modelId="{661E8B8C-459D-4A68-BAAE-8DB7D8AB45FB}" srcId="{1683383A-FE6C-4D20-96C2-328EF7185D5D}" destId="{1817281A-AD2D-4456-ACC9-82989BEA1FEE}" srcOrd="1" destOrd="0" parTransId="{B2AE60A8-3C4F-4568-ACCF-2D07ED6BDCD9}" sibTransId="{EF046619-826D-4879-94D6-A1560D6528BD}"/>
    <dgm:cxn modelId="{12724295-00B2-47D1-AB54-A8350A1812D8}" srcId="{1683383A-FE6C-4D20-96C2-328EF7185D5D}" destId="{3CEEFAB2-E616-48CC-B935-2F2EB8AC5443}" srcOrd="0" destOrd="0" parTransId="{A69073A7-94D2-4F59-B168-7DFBC5AB575F}" sibTransId="{BE46E620-439F-47C0-B091-496FDB67957D}"/>
    <dgm:cxn modelId="{0BF8A097-6C53-493F-8303-7CAE1F7E0C6F}" srcId="{1683383A-FE6C-4D20-96C2-328EF7185D5D}" destId="{11E949E7-FC15-4E01-8DA7-5CEFC6DA64C4}" srcOrd="2" destOrd="0" parTransId="{6234CC20-055B-419C-BE0D-C14E35A78A3E}" sibTransId="{C42508C0-8AC7-4DA3-9677-3DF63CC8A9CA}"/>
    <dgm:cxn modelId="{45252EE6-BBF4-4805-AA62-7EA5049882A4}" type="presOf" srcId="{1817281A-AD2D-4456-ACC9-82989BEA1FEE}" destId="{0878BFEF-4B10-4D4E-9698-A6E53368046F}" srcOrd="0" destOrd="0" presId="urn:microsoft.com/office/officeart/2005/8/layout/default"/>
    <dgm:cxn modelId="{302BF83F-2068-4091-BF93-CC1AB1B8CDE0}" type="presParOf" srcId="{2BF5EEF5-1F74-4DD1-9CE9-4416A3EA08A2}" destId="{6318F6C3-D2BE-4D7D-85A3-513C25DEC369}" srcOrd="0" destOrd="0" presId="urn:microsoft.com/office/officeart/2005/8/layout/default"/>
    <dgm:cxn modelId="{157C7A2E-F5B2-4807-B3D6-C9A420879FD0}" type="presParOf" srcId="{2BF5EEF5-1F74-4DD1-9CE9-4416A3EA08A2}" destId="{BF3B4706-D2B0-472B-B01D-DCA0B7EA37AA}" srcOrd="1" destOrd="0" presId="urn:microsoft.com/office/officeart/2005/8/layout/default"/>
    <dgm:cxn modelId="{D35112CA-DAA1-4588-93A4-20A6C6B50B95}" type="presParOf" srcId="{2BF5EEF5-1F74-4DD1-9CE9-4416A3EA08A2}" destId="{0878BFEF-4B10-4D4E-9698-A6E53368046F}" srcOrd="2" destOrd="0" presId="urn:microsoft.com/office/officeart/2005/8/layout/default"/>
    <dgm:cxn modelId="{83E43DCD-B4FC-4DB3-AC24-4AB5EF8CF8EF}" type="presParOf" srcId="{2BF5EEF5-1F74-4DD1-9CE9-4416A3EA08A2}" destId="{27B02535-07A5-4E46-8621-424442D8D6FF}" srcOrd="3" destOrd="0" presId="urn:microsoft.com/office/officeart/2005/8/layout/default"/>
    <dgm:cxn modelId="{D907AA87-8C07-4E37-8782-250A69C10C98}" type="presParOf" srcId="{2BF5EEF5-1F74-4DD1-9CE9-4416A3EA08A2}" destId="{2C1F8ADD-03D7-4AF1-A7F4-B8E517ECF6C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767438-5C01-4E97-B46D-DA75A2C1D53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2017F4-E29B-4B49-8DDC-7CDABE5D6E7D}">
      <dgm:prSet/>
      <dgm:spPr/>
      <dgm:t>
        <a:bodyPr/>
        <a:lstStyle/>
        <a:p>
          <a:r>
            <a:rPr lang="en-US"/>
            <a:t>Chosen model: XGBoost – fast, accurate, handles tabular data well.</a:t>
          </a:r>
        </a:p>
      </dgm:t>
    </dgm:pt>
    <dgm:pt modelId="{43D9A219-996B-47E8-AD71-C8748D612805}" type="parTrans" cxnId="{85A269D5-21A4-4431-A295-D559C460F4AC}">
      <dgm:prSet/>
      <dgm:spPr/>
      <dgm:t>
        <a:bodyPr/>
        <a:lstStyle/>
        <a:p>
          <a:endParaRPr lang="en-US"/>
        </a:p>
      </dgm:t>
    </dgm:pt>
    <dgm:pt modelId="{18C810FC-7731-47E6-A2B6-3044E58D6FF9}" type="sibTrans" cxnId="{85A269D5-21A4-4431-A295-D559C460F4AC}">
      <dgm:prSet/>
      <dgm:spPr/>
      <dgm:t>
        <a:bodyPr/>
        <a:lstStyle/>
        <a:p>
          <a:endParaRPr lang="en-US"/>
        </a:p>
      </dgm:t>
    </dgm:pt>
    <dgm:pt modelId="{6C498CAA-26C7-442B-A567-019D0ECB3575}">
      <dgm:prSet/>
      <dgm:spPr/>
      <dgm:t>
        <a:bodyPr/>
        <a:lstStyle/>
        <a:p>
          <a:r>
            <a:rPr lang="en-US"/>
            <a:t>Trained using scikit-learn + joblib for saving.</a:t>
          </a:r>
        </a:p>
      </dgm:t>
    </dgm:pt>
    <dgm:pt modelId="{33200097-318B-4B94-99FF-AF31689A8F26}" type="parTrans" cxnId="{B8F1D1B1-F482-4DA7-9AF1-44286B2BC081}">
      <dgm:prSet/>
      <dgm:spPr/>
      <dgm:t>
        <a:bodyPr/>
        <a:lstStyle/>
        <a:p>
          <a:endParaRPr lang="en-US"/>
        </a:p>
      </dgm:t>
    </dgm:pt>
    <dgm:pt modelId="{6E9B359A-1691-41B2-BC4D-CFA44ACB2153}" type="sibTrans" cxnId="{B8F1D1B1-F482-4DA7-9AF1-44286B2BC081}">
      <dgm:prSet/>
      <dgm:spPr/>
      <dgm:t>
        <a:bodyPr/>
        <a:lstStyle/>
        <a:p>
          <a:endParaRPr lang="en-US"/>
        </a:p>
      </dgm:t>
    </dgm:pt>
    <dgm:pt modelId="{1B5EF91A-941B-4197-A144-409631BB1E55}">
      <dgm:prSet/>
      <dgm:spPr/>
      <dgm:t>
        <a:bodyPr/>
        <a:lstStyle/>
        <a:p>
          <a:r>
            <a:rPr lang="en-US"/>
            <a:t>Evaluated using accuracy, precision, recall, F1-score.</a:t>
          </a:r>
        </a:p>
      </dgm:t>
    </dgm:pt>
    <dgm:pt modelId="{77A56B53-D930-4453-8565-244FA28D0CC6}" type="parTrans" cxnId="{9C9D6C88-D941-4DC7-B817-4E44FFFBEDF4}">
      <dgm:prSet/>
      <dgm:spPr/>
      <dgm:t>
        <a:bodyPr/>
        <a:lstStyle/>
        <a:p>
          <a:endParaRPr lang="en-US"/>
        </a:p>
      </dgm:t>
    </dgm:pt>
    <dgm:pt modelId="{3CBFE1AB-5698-476D-8786-670F90188AFD}" type="sibTrans" cxnId="{9C9D6C88-D941-4DC7-B817-4E44FFFBEDF4}">
      <dgm:prSet/>
      <dgm:spPr/>
      <dgm:t>
        <a:bodyPr/>
        <a:lstStyle/>
        <a:p>
          <a:endParaRPr lang="en-US"/>
        </a:p>
      </dgm:t>
    </dgm:pt>
    <dgm:pt modelId="{FC8AD926-97F8-4D5C-995E-5E8A5D932DFB}" type="pres">
      <dgm:prSet presAssocID="{C8767438-5C01-4E97-B46D-DA75A2C1D533}" presName="outerComposite" presStyleCnt="0">
        <dgm:presLayoutVars>
          <dgm:chMax val="5"/>
          <dgm:dir/>
          <dgm:resizeHandles val="exact"/>
        </dgm:presLayoutVars>
      </dgm:prSet>
      <dgm:spPr/>
    </dgm:pt>
    <dgm:pt modelId="{B577BCD8-8732-486E-8406-7C73F44248EE}" type="pres">
      <dgm:prSet presAssocID="{C8767438-5C01-4E97-B46D-DA75A2C1D533}" presName="dummyMaxCanvas" presStyleCnt="0">
        <dgm:presLayoutVars/>
      </dgm:prSet>
      <dgm:spPr/>
    </dgm:pt>
    <dgm:pt modelId="{65A500BE-0EC5-443D-B81B-8D4B9B315BBC}" type="pres">
      <dgm:prSet presAssocID="{C8767438-5C01-4E97-B46D-DA75A2C1D533}" presName="ThreeNodes_1" presStyleLbl="node1" presStyleIdx="0" presStyleCnt="3">
        <dgm:presLayoutVars>
          <dgm:bulletEnabled val="1"/>
        </dgm:presLayoutVars>
      </dgm:prSet>
      <dgm:spPr/>
    </dgm:pt>
    <dgm:pt modelId="{E7FDC07C-9D15-4823-A939-D6B4AD85329E}" type="pres">
      <dgm:prSet presAssocID="{C8767438-5C01-4E97-B46D-DA75A2C1D533}" presName="ThreeNodes_2" presStyleLbl="node1" presStyleIdx="1" presStyleCnt="3">
        <dgm:presLayoutVars>
          <dgm:bulletEnabled val="1"/>
        </dgm:presLayoutVars>
      </dgm:prSet>
      <dgm:spPr/>
    </dgm:pt>
    <dgm:pt modelId="{D3B1C7C2-3402-43BA-B048-2A223EC76951}" type="pres">
      <dgm:prSet presAssocID="{C8767438-5C01-4E97-B46D-DA75A2C1D533}" presName="ThreeNodes_3" presStyleLbl="node1" presStyleIdx="2" presStyleCnt="3">
        <dgm:presLayoutVars>
          <dgm:bulletEnabled val="1"/>
        </dgm:presLayoutVars>
      </dgm:prSet>
      <dgm:spPr/>
    </dgm:pt>
    <dgm:pt modelId="{5A3891E3-2AF5-4E6A-BC12-8267F2C8DA71}" type="pres">
      <dgm:prSet presAssocID="{C8767438-5C01-4E97-B46D-DA75A2C1D533}" presName="ThreeConn_1-2" presStyleLbl="fgAccFollowNode1" presStyleIdx="0" presStyleCnt="2">
        <dgm:presLayoutVars>
          <dgm:bulletEnabled val="1"/>
        </dgm:presLayoutVars>
      </dgm:prSet>
      <dgm:spPr/>
    </dgm:pt>
    <dgm:pt modelId="{552CE583-9C08-49A4-9D42-02A242D3840A}" type="pres">
      <dgm:prSet presAssocID="{C8767438-5C01-4E97-B46D-DA75A2C1D533}" presName="ThreeConn_2-3" presStyleLbl="fgAccFollowNode1" presStyleIdx="1" presStyleCnt="2">
        <dgm:presLayoutVars>
          <dgm:bulletEnabled val="1"/>
        </dgm:presLayoutVars>
      </dgm:prSet>
      <dgm:spPr/>
    </dgm:pt>
    <dgm:pt modelId="{26FFC53C-8B06-45E0-B80D-E2D249C05547}" type="pres">
      <dgm:prSet presAssocID="{C8767438-5C01-4E97-B46D-DA75A2C1D533}" presName="ThreeNodes_1_text" presStyleLbl="node1" presStyleIdx="2" presStyleCnt="3">
        <dgm:presLayoutVars>
          <dgm:bulletEnabled val="1"/>
        </dgm:presLayoutVars>
      </dgm:prSet>
      <dgm:spPr/>
    </dgm:pt>
    <dgm:pt modelId="{993B4547-C7B9-4CFC-A1F7-87D0C13C433E}" type="pres">
      <dgm:prSet presAssocID="{C8767438-5C01-4E97-B46D-DA75A2C1D533}" presName="ThreeNodes_2_text" presStyleLbl="node1" presStyleIdx="2" presStyleCnt="3">
        <dgm:presLayoutVars>
          <dgm:bulletEnabled val="1"/>
        </dgm:presLayoutVars>
      </dgm:prSet>
      <dgm:spPr/>
    </dgm:pt>
    <dgm:pt modelId="{0EB560A1-E606-4668-8875-B6E85700D1C5}" type="pres">
      <dgm:prSet presAssocID="{C8767438-5C01-4E97-B46D-DA75A2C1D53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7897D20-F1A3-443A-868D-B4287F24982B}" type="presOf" srcId="{1B5EF91A-941B-4197-A144-409631BB1E55}" destId="{0EB560A1-E606-4668-8875-B6E85700D1C5}" srcOrd="1" destOrd="0" presId="urn:microsoft.com/office/officeart/2005/8/layout/vProcess5"/>
    <dgm:cxn modelId="{73F29E21-D251-4114-9F20-920D99AC75E0}" type="presOf" srcId="{6C498CAA-26C7-442B-A567-019D0ECB3575}" destId="{E7FDC07C-9D15-4823-A939-D6B4AD85329E}" srcOrd="0" destOrd="0" presId="urn:microsoft.com/office/officeart/2005/8/layout/vProcess5"/>
    <dgm:cxn modelId="{A1E1CD72-819F-4A43-8FD5-B441D3CA308E}" type="presOf" srcId="{C8767438-5C01-4E97-B46D-DA75A2C1D533}" destId="{FC8AD926-97F8-4D5C-995E-5E8A5D932DFB}" srcOrd="0" destOrd="0" presId="urn:microsoft.com/office/officeart/2005/8/layout/vProcess5"/>
    <dgm:cxn modelId="{5C668981-7E04-47E5-8611-43DD38D9865C}" type="presOf" srcId="{722017F4-E29B-4B49-8DDC-7CDABE5D6E7D}" destId="{26FFC53C-8B06-45E0-B80D-E2D249C05547}" srcOrd="1" destOrd="0" presId="urn:microsoft.com/office/officeart/2005/8/layout/vProcess5"/>
    <dgm:cxn modelId="{9C9D6C88-D941-4DC7-B817-4E44FFFBEDF4}" srcId="{C8767438-5C01-4E97-B46D-DA75A2C1D533}" destId="{1B5EF91A-941B-4197-A144-409631BB1E55}" srcOrd="2" destOrd="0" parTransId="{77A56B53-D930-4453-8565-244FA28D0CC6}" sibTransId="{3CBFE1AB-5698-476D-8786-670F90188AFD}"/>
    <dgm:cxn modelId="{34C5D098-F250-4513-85A9-2327DA98D95C}" type="presOf" srcId="{18C810FC-7731-47E6-A2B6-3044E58D6FF9}" destId="{5A3891E3-2AF5-4E6A-BC12-8267F2C8DA71}" srcOrd="0" destOrd="0" presId="urn:microsoft.com/office/officeart/2005/8/layout/vProcess5"/>
    <dgm:cxn modelId="{B8F1D1B1-F482-4DA7-9AF1-44286B2BC081}" srcId="{C8767438-5C01-4E97-B46D-DA75A2C1D533}" destId="{6C498CAA-26C7-442B-A567-019D0ECB3575}" srcOrd="1" destOrd="0" parTransId="{33200097-318B-4B94-99FF-AF31689A8F26}" sibTransId="{6E9B359A-1691-41B2-BC4D-CFA44ACB2153}"/>
    <dgm:cxn modelId="{565AA4B6-4C97-48E3-8E7E-7E625C0F2963}" type="presOf" srcId="{6C498CAA-26C7-442B-A567-019D0ECB3575}" destId="{993B4547-C7B9-4CFC-A1F7-87D0C13C433E}" srcOrd="1" destOrd="0" presId="urn:microsoft.com/office/officeart/2005/8/layout/vProcess5"/>
    <dgm:cxn modelId="{660079BB-6ED6-4559-B947-3815311F88B3}" type="presOf" srcId="{6E9B359A-1691-41B2-BC4D-CFA44ACB2153}" destId="{552CE583-9C08-49A4-9D42-02A242D3840A}" srcOrd="0" destOrd="0" presId="urn:microsoft.com/office/officeart/2005/8/layout/vProcess5"/>
    <dgm:cxn modelId="{7F95E0C4-757E-4B38-BFE8-2E09E3C6ABF9}" type="presOf" srcId="{722017F4-E29B-4B49-8DDC-7CDABE5D6E7D}" destId="{65A500BE-0EC5-443D-B81B-8D4B9B315BBC}" srcOrd="0" destOrd="0" presId="urn:microsoft.com/office/officeart/2005/8/layout/vProcess5"/>
    <dgm:cxn modelId="{85A269D5-21A4-4431-A295-D559C460F4AC}" srcId="{C8767438-5C01-4E97-B46D-DA75A2C1D533}" destId="{722017F4-E29B-4B49-8DDC-7CDABE5D6E7D}" srcOrd="0" destOrd="0" parTransId="{43D9A219-996B-47E8-AD71-C8748D612805}" sibTransId="{18C810FC-7731-47E6-A2B6-3044E58D6FF9}"/>
    <dgm:cxn modelId="{7C3EE4EE-CCC2-45E4-BBE2-049796E0C216}" type="presOf" srcId="{1B5EF91A-941B-4197-A144-409631BB1E55}" destId="{D3B1C7C2-3402-43BA-B048-2A223EC76951}" srcOrd="0" destOrd="0" presId="urn:microsoft.com/office/officeart/2005/8/layout/vProcess5"/>
    <dgm:cxn modelId="{399485C7-D423-4BE9-95DA-99FFDDF1DB36}" type="presParOf" srcId="{FC8AD926-97F8-4D5C-995E-5E8A5D932DFB}" destId="{B577BCD8-8732-486E-8406-7C73F44248EE}" srcOrd="0" destOrd="0" presId="urn:microsoft.com/office/officeart/2005/8/layout/vProcess5"/>
    <dgm:cxn modelId="{7DCF1270-4928-4830-8C97-667C0D83D55E}" type="presParOf" srcId="{FC8AD926-97F8-4D5C-995E-5E8A5D932DFB}" destId="{65A500BE-0EC5-443D-B81B-8D4B9B315BBC}" srcOrd="1" destOrd="0" presId="urn:microsoft.com/office/officeart/2005/8/layout/vProcess5"/>
    <dgm:cxn modelId="{758D6DBE-CB59-4629-A44C-6457102BA23B}" type="presParOf" srcId="{FC8AD926-97F8-4D5C-995E-5E8A5D932DFB}" destId="{E7FDC07C-9D15-4823-A939-D6B4AD85329E}" srcOrd="2" destOrd="0" presId="urn:microsoft.com/office/officeart/2005/8/layout/vProcess5"/>
    <dgm:cxn modelId="{88867D8B-1080-4D22-B75D-3A374F780449}" type="presParOf" srcId="{FC8AD926-97F8-4D5C-995E-5E8A5D932DFB}" destId="{D3B1C7C2-3402-43BA-B048-2A223EC76951}" srcOrd="3" destOrd="0" presId="urn:microsoft.com/office/officeart/2005/8/layout/vProcess5"/>
    <dgm:cxn modelId="{FCA68D8C-700A-4BBC-8D01-19466F35AED7}" type="presParOf" srcId="{FC8AD926-97F8-4D5C-995E-5E8A5D932DFB}" destId="{5A3891E3-2AF5-4E6A-BC12-8267F2C8DA71}" srcOrd="4" destOrd="0" presId="urn:microsoft.com/office/officeart/2005/8/layout/vProcess5"/>
    <dgm:cxn modelId="{748E1AA3-D775-4E72-A663-54580FEF66EA}" type="presParOf" srcId="{FC8AD926-97F8-4D5C-995E-5E8A5D932DFB}" destId="{552CE583-9C08-49A4-9D42-02A242D3840A}" srcOrd="5" destOrd="0" presId="urn:microsoft.com/office/officeart/2005/8/layout/vProcess5"/>
    <dgm:cxn modelId="{7CBB2758-0A9A-4560-9005-355ED0EA3404}" type="presParOf" srcId="{FC8AD926-97F8-4D5C-995E-5E8A5D932DFB}" destId="{26FFC53C-8B06-45E0-B80D-E2D249C05547}" srcOrd="6" destOrd="0" presId="urn:microsoft.com/office/officeart/2005/8/layout/vProcess5"/>
    <dgm:cxn modelId="{9059CAC4-DE3B-4CF9-9BBB-A2529771CEC3}" type="presParOf" srcId="{FC8AD926-97F8-4D5C-995E-5E8A5D932DFB}" destId="{993B4547-C7B9-4CFC-A1F7-87D0C13C433E}" srcOrd="7" destOrd="0" presId="urn:microsoft.com/office/officeart/2005/8/layout/vProcess5"/>
    <dgm:cxn modelId="{230DA483-D6E5-4C02-AA7A-AF44B2324ACA}" type="presParOf" srcId="{FC8AD926-97F8-4D5C-995E-5E8A5D932DFB}" destId="{0EB560A1-E606-4668-8875-B6E85700D1C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C03219-7B7B-400A-A2BB-AF8E53A3286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184823-3C6C-46C6-AF7C-BBC088EC8837}">
      <dgm:prSet/>
      <dgm:spPr/>
      <dgm:t>
        <a:bodyPr/>
        <a:lstStyle/>
        <a:p>
          <a:r>
            <a:rPr lang="en-US"/>
            <a:t>Accuracy: ~76%</a:t>
          </a:r>
        </a:p>
      </dgm:t>
    </dgm:pt>
    <dgm:pt modelId="{0E2413C6-3D7A-4DB9-A502-46A0D5CB53D7}" type="parTrans" cxnId="{56BB8127-3D0C-4FD2-97CB-87BD9F04BA53}">
      <dgm:prSet/>
      <dgm:spPr/>
      <dgm:t>
        <a:bodyPr/>
        <a:lstStyle/>
        <a:p>
          <a:endParaRPr lang="en-US"/>
        </a:p>
      </dgm:t>
    </dgm:pt>
    <dgm:pt modelId="{608FDD17-FE94-46FB-A27A-5C1B956254CD}" type="sibTrans" cxnId="{56BB8127-3D0C-4FD2-97CB-87BD9F04BA53}">
      <dgm:prSet/>
      <dgm:spPr/>
      <dgm:t>
        <a:bodyPr/>
        <a:lstStyle/>
        <a:p>
          <a:endParaRPr lang="en-US"/>
        </a:p>
      </dgm:t>
    </dgm:pt>
    <dgm:pt modelId="{C91A7B03-CAE7-4E61-B5F8-FC8BC304AB10}">
      <dgm:prSet/>
      <dgm:spPr/>
      <dgm:t>
        <a:bodyPr/>
        <a:lstStyle/>
        <a:p>
          <a:r>
            <a:rPr lang="en-US"/>
            <a:t>Precision and recall optimized to reduce false positives.</a:t>
          </a:r>
        </a:p>
      </dgm:t>
    </dgm:pt>
    <dgm:pt modelId="{6E537274-3920-4069-BE9B-6C01C6F926A0}" type="parTrans" cxnId="{6A5AB746-5CEA-4B06-9BEC-25052BDC14F9}">
      <dgm:prSet/>
      <dgm:spPr/>
      <dgm:t>
        <a:bodyPr/>
        <a:lstStyle/>
        <a:p>
          <a:endParaRPr lang="en-US"/>
        </a:p>
      </dgm:t>
    </dgm:pt>
    <dgm:pt modelId="{14F494F0-76BE-4F0B-A415-03A5A674E150}" type="sibTrans" cxnId="{6A5AB746-5CEA-4B06-9BEC-25052BDC14F9}">
      <dgm:prSet/>
      <dgm:spPr/>
      <dgm:t>
        <a:bodyPr/>
        <a:lstStyle/>
        <a:p>
          <a:endParaRPr lang="en-US"/>
        </a:p>
      </dgm:t>
    </dgm:pt>
    <dgm:pt modelId="{BC88B157-F930-4C11-A0CC-BB34BA73565B}">
      <dgm:prSet/>
      <dgm:spPr/>
      <dgm:t>
        <a:bodyPr/>
        <a:lstStyle/>
        <a:p>
          <a:r>
            <a:rPr lang="en-US"/>
            <a:t>Visualized using confusion matrix and feature importance.</a:t>
          </a:r>
        </a:p>
      </dgm:t>
    </dgm:pt>
    <dgm:pt modelId="{06FED0A8-962E-4E63-A65C-5F4107053335}" type="parTrans" cxnId="{CBF66242-E733-4A60-93E0-8CFEF646F088}">
      <dgm:prSet/>
      <dgm:spPr/>
      <dgm:t>
        <a:bodyPr/>
        <a:lstStyle/>
        <a:p>
          <a:endParaRPr lang="en-US"/>
        </a:p>
      </dgm:t>
    </dgm:pt>
    <dgm:pt modelId="{37C6D59B-94CE-4F65-AE06-7B5612DA9F6C}" type="sibTrans" cxnId="{CBF66242-E733-4A60-93E0-8CFEF646F088}">
      <dgm:prSet/>
      <dgm:spPr/>
      <dgm:t>
        <a:bodyPr/>
        <a:lstStyle/>
        <a:p>
          <a:endParaRPr lang="en-US"/>
        </a:p>
      </dgm:t>
    </dgm:pt>
    <dgm:pt modelId="{6FABDF91-8A40-42F7-88D6-4D7CBCB3BFD2}" type="pres">
      <dgm:prSet presAssocID="{25C03219-7B7B-400A-A2BB-AF8E53A32864}" presName="Name0" presStyleCnt="0">
        <dgm:presLayoutVars>
          <dgm:dir/>
          <dgm:animLvl val="lvl"/>
          <dgm:resizeHandles val="exact"/>
        </dgm:presLayoutVars>
      </dgm:prSet>
      <dgm:spPr/>
    </dgm:pt>
    <dgm:pt modelId="{BCCA2FA4-3711-4C3C-9946-408DCA4AB204}" type="pres">
      <dgm:prSet presAssocID="{80184823-3C6C-46C6-AF7C-BBC088EC8837}" presName="linNode" presStyleCnt="0"/>
      <dgm:spPr/>
    </dgm:pt>
    <dgm:pt modelId="{5ADA41A5-9C4C-4DA5-ADA5-831EF908C26F}" type="pres">
      <dgm:prSet presAssocID="{80184823-3C6C-46C6-AF7C-BBC088EC88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19723B-4C15-4E02-A1A0-89FF695BD420}" type="pres">
      <dgm:prSet presAssocID="{608FDD17-FE94-46FB-A27A-5C1B956254CD}" presName="sp" presStyleCnt="0"/>
      <dgm:spPr/>
    </dgm:pt>
    <dgm:pt modelId="{77602A7D-9746-4883-80A9-BA33D566396D}" type="pres">
      <dgm:prSet presAssocID="{C91A7B03-CAE7-4E61-B5F8-FC8BC304AB10}" presName="linNode" presStyleCnt="0"/>
      <dgm:spPr/>
    </dgm:pt>
    <dgm:pt modelId="{37390EBA-B830-48CD-AD61-322EDE0E135E}" type="pres">
      <dgm:prSet presAssocID="{C91A7B03-CAE7-4E61-B5F8-FC8BC304AB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D35D49E-3BEA-4F31-B427-0BFFC2AE8A8A}" type="pres">
      <dgm:prSet presAssocID="{14F494F0-76BE-4F0B-A415-03A5A674E150}" presName="sp" presStyleCnt="0"/>
      <dgm:spPr/>
    </dgm:pt>
    <dgm:pt modelId="{6381F1D1-9158-4913-B9D5-3C306486DB74}" type="pres">
      <dgm:prSet presAssocID="{BC88B157-F930-4C11-A0CC-BB34BA73565B}" presName="linNode" presStyleCnt="0"/>
      <dgm:spPr/>
    </dgm:pt>
    <dgm:pt modelId="{93B2B4C5-9479-41DF-8904-F40B86094322}" type="pres">
      <dgm:prSet presAssocID="{BC88B157-F930-4C11-A0CC-BB34BA73565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1248721-82B0-456A-8E2A-B4904BE39C3A}" type="presOf" srcId="{C91A7B03-CAE7-4E61-B5F8-FC8BC304AB10}" destId="{37390EBA-B830-48CD-AD61-322EDE0E135E}" srcOrd="0" destOrd="0" presId="urn:microsoft.com/office/officeart/2005/8/layout/vList5"/>
    <dgm:cxn modelId="{56BB8127-3D0C-4FD2-97CB-87BD9F04BA53}" srcId="{25C03219-7B7B-400A-A2BB-AF8E53A32864}" destId="{80184823-3C6C-46C6-AF7C-BBC088EC8837}" srcOrd="0" destOrd="0" parTransId="{0E2413C6-3D7A-4DB9-A502-46A0D5CB53D7}" sibTransId="{608FDD17-FE94-46FB-A27A-5C1B956254CD}"/>
    <dgm:cxn modelId="{CBF66242-E733-4A60-93E0-8CFEF646F088}" srcId="{25C03219-7B7B-400A-A2BB-AF8E53A32864}" destId="{BC88B157-F930-4C11-A0CC-BB34BA73565B}" srcOrd="2" destOrd="0" parTransId="{06FED0A8-962E-4E63-A65C-5F4107053335}" sibTransId="{37C6D59B-94CE-4F65-AE06-7B5612DA9F6C}"/>
    <dgm:cxn modelId="{6A5AB746-5CEA-4B06-9BEC-25052BDC14F9}" srcId="{25C03219-7B7B-400A-A2BB-AF8E53A32864}" destId="{C91A7B03-CAE7-4E61-B5F8-FC8BC304AB10}" srcOrd="1" destOrd="0" parTransId="{6E537274-3920-4069-BE9B-6C01C6F926A0}" sibTransId="{14F494F0-76BE-4F0B-A415-03A5A674E150}"/>
    <dgm:cxn modelId="{4DB1A04A-BB09-4BD8-8911-8F0F5B72197F}" type="presOf" srcId="{25C03219-7B7B-400A-A2BB-AF8E53A32864}" destId="{6FABDF91-8A40-42F7-88D6-4D7CBCB3BFD2}" srcOrd="0" destOrd="0" presId="urn:microsoft.com/office/officeart/2005/8/layout/vList5"/>
    <dgm:cxn modelId="{B721874D-5939-4DAA-81E2-0F6556CE6C02}" type="presOf" srcId="{80184823-3C6C-46C6-AF7C-BBC088EC8837}" destId="{5ADA41A5-9C4C-4DA5-ADA5-831EF908C26F}" srcOrd="0" destOrd="0" presId="urn:microsoft.com/office/officeart/2005/8/layout/vList5"/>
    <dgm:cxn modelId="{1FC454E3-AFDF-4C5D-BDDB-A50665182C17}" type="presOf" srcId="{BC88B157-F930-4C11-A0CC-BB34BA73565B}" destId="{93B2B4C5-9479-41DF-8904-F40B86094322}" srcOrd="0" destOrd="0" presId="urn:microsoft.com/office/officeart/2005/8/layout/vList5"/>
    <dgm:cxn modelId="{2BEFCD68-19CC-4291-832C-EB41DF779AF0}" type="presParOf" srcId="{6FABDF91-8A40-42F7-88D6-4D7CBCB3BFD2}" destId="{BCCA2FA4-3711-4C3C-9946-408DCA4AB204}" srcOrd="0" destOrd="0" presId="urn:microsoft.com/office/officeart/2005/8/layout/vList5"/>
    <dgm:cxn modelId="{FF4ADF9B-CFC8-4A7B-AB6F-CFEBDA0E7406}" type="presParOf" srcId="{BCCA2FA4-3711-4C3C-9946-408DCA4AB204}" destId="{5ADA41A5-9C4C-4DA5-ADA5-831EF908C26F}" srcOrd="0" destOrd="0" presId="urn:microsoft.com/office/officeart/2005/8/layout/vList5"/>
    <dgm:cxn modelId="{2F34DC09-8BDD-4B7A-8630-CB4131B7E3D5}" type="presParOf" srcId="{6FABDF91-8A40-42F7-88D6-4D7CBCB3BFD2}" destId="{DC19723B-4C15-4E02-A1A0-89FF695BD420}" srcOrd="1" destOrd="0" presId="urn:microsoft.com/office/officeart/2005/8/layout/vList5"/>
    <dgm:cxn modelId="{7EDCE2E5-09AC-4022-8385-4C0E17641935}" type="presParOf" srcId="{6FABDF91-8A40-42F7-88D6-4D7CBCB3BFD2}" destId="{77602A7D-9746-4883-80A9-BA33D566396D}" srcOrd="2" destOrd="0" presId="urn:microsoft.com/office/officeart/2005/8/layout/vList5"/>
    <dgm:cxn modelId="{EF428618-1F8F-4D19-9602-650C978B66AB}" type="presParOf" srcId="{77602A7D-9746-4883-80A9-BA33D566396D}" destId="{37390EBA-B830-48CD-AD61-322EDE0E135E}" srcOrd="0" destOrd="0" presId="urn:microsoft.com/office/officeart/2005/8/layout/vList5"/>
    <dgm:cxn modelId="{34A07F14-EE18-4D94-81A4-814F34098D00}" type="presParOf" srcId="{6FABDF91-8A40-42F7-88D6-4D7CBCB3BFD2}" destId="{3D35D49E-3BEA-4F31-B427-0BFFC2AE8A8A}" srcOrd="3" destOrd="0" presId="urn:microsoft.com/office/officeart/2005/8/layout/vList5"/>
    <dgm:cxn modelId="{069796E6-52F7-4F71-A803-B7113324F6C7}" type="presParOf" srcId="{6FABDF91-8A40-42F7-88D6-4D7CBCB3BFD2}" destId="{6381F1D1-9158-4913-B9D5-3C306486DB74}" srcOrd="4" destOrd="0" presId="urn:microsoft.com/office/officeart/2005/8/layout/vList5"/>
    <dgm:cxn modelId="{5FAC1290-8A05-4186-8A92-85CED9617E5C}" type="presParOf" srcId="{6381F1D1-9158-4913-B9D5-3C306486DB74}" destId="{93B2B4C5-9479-41DF-8904-F40B8609432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C03219-7B7B-400A-A2BB-AF8E53A32864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9F3279-88CE-4D73-B76C-114455242E12}">
      <dgm:prSet/>
      <dgm:spPr/>
      <dgm:t>
        <a:bodyPr/>
        <a:lstStyle/>
        <a:p>
          <a:pPr>
            <a:buNone/>
          </a:pPr>
          <a:r>
            <a:rPr lang="en-US"/>
            <a:t>The confusion matrix visualizes the performance of the XGBoost model in classifying benign and malicious URLs.</a:t>
          </a:r>
        </a:p>
      </dgm:t>
    </dgm:pt>
    <dgm:pt modelId="{DB3F9098-1C1B-4FE3-A241-54A66DE9BE65}" type="parTrans" cxnId="{83EC69A2-C7E3-445A-9D84-42830D326BE6}">
      <dgm:prSet/>
      <dgm:spPr/>
      <dgm:t>
        <a:bodyPr/>
        <a:lstStyle/>
        <a:p>
          <a:endParaRPr lang="en-US"/>
        </a:p>
      </dgm:t>
    </dgm:pt>
    <dgm:pt modelId="{CEB02C06-7F9F-4D05-AFF3-52A4BA26B7B4}" type="sibTrans" cxnId="{83EC69A2-C7E3-445A-9D84-42830D326BE6}">
      <dgm:prSet/>
      <dgm:spPr/>
      <dgm:t>
        <a:bodyPr/>
        <a:lstStyle/>
        <a:p>
          <a:endParaRPr lang="en-US"/>
        </a:p>
      </dgm:t>
    </dgm:pt>
    <dgm:pt modelId="{44E191BB-3A2B-4342-BBE7-3023277425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True Positives (Malicious correctly identified):</a:t>
          </a:r>
          <a:r>
            <a:rPr lang="en-US"/>
            <a:t> 46,239</a:t>
          </a:r>
        </a:p>
      </dgm:t>
    </dgm:pt>
    <dgm:pt modelId="{A50C3133-8874-4B0B-8650-E08F71901D42}" type="parTrans" cxnId="{7991D841-9E87-47DA-98D6-7C83181FAFFD}">
      <dgm:prSet/>
      <dgm:spPr/>
      <dgm:t>
        <a:bodyPr/>
        <a:lstStyle/>
        <a:p>
          <a:endParaRPr lang="en-US"/>
        </a:p>
      </dgm:t>
    </dgm:pt>
    <dgm:pt modelId="{1A40A135-089D-4CDE-A17F-0E58F92FE2EF}" type="sibTrans" cxnId="{7991D841-9E87-47DA-98D6-7C83181FAFFD}">
      <dgm:prSet/>
      <dgm:spPr/>
      <dgm:t>
        <a:bodyPr/>
        <a:lstStyle/>
        <a:p>
          <a:endParaRPr lang="en-US"/>
        </a:p>
      </dgm:t>
    </dgm:pt>
    <dgm:pt modelId="{2B7F044E-08CA-4ED1-9752-EB9E55B74E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True Negatives (Benign correctly identified):</a:t>
          </a:r>
          <a:r>
            <a:rPr lang="en-US"/>
            <a:t> 105,164</a:t>
          </a:r>
        </a:p>
      </dgm:t>
    </dgm:pt>
    <dgm:pt modelId="{A5EA8D20-195F-404B-A9F9-973EEDA6BFAA}" type="parTrans" cxnId="{4B30AC81-6B2D-467C-96BD-0828A7228450}">
      <dgm:prSet/>
      <dgm:spPr/>
      <dgm:t>
        <a:bodyPr/>
        <a:lstStyle/>
        <a:p>
          <a:endParaRPr lang="en-US"/>
        </a:p>
      </dgm:t>
    </dgm:pt>
    <dgm:pt modelId="{25870A9F-858D-44FF-99E7-7D55937A9CA0}" type="sibTrans" cxnId="{4B30AC81-6B2D-467C-96BD-0828A7228450}">
      <dgm:prSet/>
      <dgm:spPr/>
      <dgm:t>
        <a:bodyPr/>
        <a:lstStyle/>
        <a:p>
          <a:endParaRPr lang="en-US"/>
        </a:p>
      </dgm:t>
    </dgm:pt>
    <dgm:pt modelId="{86ECE67F-B2E7-4DCB-8280-949DF4C825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False Positives (Benign misclassified as malicious):</a:t>
          </a:r>
          <a:r>
            <a:rPr lang="en-US"/>
            <a:t> 43,778</a:t>
          </a:r>
        </a:p>
      </dgm:t>
    </dgm:pt>
    <dgm:pt modelId="{DC8E1F88-C5D3-4222-A57A-87F12F1870FF}" type="parTrans" cxnId="{B5923C52-1600-4E64-B2C9-CADE24ECFFC7}">
      <dgm:prSet/>
      <dgm:spPr/>
      <dgm:t>
        <a:bodyPr/>
        <a:lstStyle/>
        <a:p>
          <a:endParaRPr lang="en-US"/>
        </a:p>
      </dgm:t>
    </dgm:pt>
    <dgm:pt modelId="{0462FA0C-B860-49B2-912D-FE7A0B9582D6}" type="sibTrans" cxnId="{B5923C52-1600-4E64-B2C9-CADE24ECFFC7}">
      <dgm:prSet/>
      <dgm:spPr/>
      <dgm:t>
        <a:bodyPr/>
        <a:lstStyle/>
        <a:p>
          <a:endParaRPr lang="en-US"/>
        </a:p>
      </dgm:t>
    </dgm:pt>
    <dgm:pt modelId="{6C72C868-3088-42DC-AC9C-8CD1C1715C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False Negatives (Malicious misclassified as benign):</a:t>
          </a:r>
          <a:r>
            <a:rPr lang="en-US"/>
            <a:t> 17,057</a:t>
          </a:r>
          <a:br>
            <a:rPr lang="en-US"/>
          </a:br>
          <a:r>
            <a:rPr lang="en-US"/>
            <a:t>This shows the model has strong recall for both classes but still faces some false positive/negative trade-offs.</a:t>
          </a:r>
        </a:p>
      </dgm:t>
    </dgm:pt>
    <dgm:pt modelId="{0F8BFF65-98D9-426F-B48D-73DE3AB4D0C5}" type="parTrans" cxnId="{AEC9B34B-C3AE-49F0-A1F5-18314BA74751}">
      <dgm:prSet/>
      <dgm:spPr/>
      <dgm:t>
        <a:bodyPr/>
        <a:lstStyle/>
        <a:p>
          <a:endParaRPr lang="en-US"/>
        </a:p>
      </dgm:t>
    </dgm:pt>
    <dgm:pt modelId="{C455258F-6C26-4408-85B9-ABB35F9AB148}" type="sibTrans" cxnId="{AEC9B34B-C3AE-49F0-A1F5-18314BA74751}">
      <dgm:prSet/>
      <dgm:spPr/>
      <dgm:t>
        <a:bodyPr/>
        <a:lstStyle/>
        <a:p>
          <a:endParaRPr lang="en-US"/>
        </a:p>
      </dgm:t>
    </dgm:pt>
    <dgm:pt modelId="{2BDFA0AE-AA1B-41F3-A52D-2AF2DC86782E}" type="pres">
      <dgm:prSet presAssocID="{25C03219-7B7B-400A-A2BB-AF8E53A32864}" presName="vert0" presStyleCnt="0">
        <dgm:presLayoutVars>
          <dgm:dir/>
          <dgm:animOne val="branch"/>
          <dgm:animLvl val="lvl"/>
        </dgm:presLayoutVars>
      </dgm:prSet>
      <dgm:spPr/>
    </dgm:pt>
    <dgm:pt modelId="{97D2455D-5B10-4554-8E83-3CC961CE30DC}" type="pres">
      <dgm:prSet presAssocID="{C29F3279-88CE-4D73-B76C-114455242E12}" presName="thickLine" presStyleLbl="alignNode1" presStyleIdx="0" presStyleCnt="5"/>
      <dgm:spPr/>
    </dgm:pt>
    <dgm:pt modelId="{05FE80FC-4247-48B2-BB14-F3A1DDA3CB4D}" type="pres">
      <dgm:prSet presAssocID="{C29F3279-88CE-4D73-B76C-114455242E12}" presName="horz1" presStyleCnt="0"/>
      <dgm:spPr/>
    </dgm:pt>
    <dgm:pt modelId="{8AED4397-16B2-46E1-B204-5EA157CDF4EF}" type="pres">
      <dgm:prSet presAssocID="{C29F3279-88CE-4D73-B76C-114455242E12}" presName="tx1" presStyleLbl="revTx" presStyleIdx="0" presStyleCnt="5"/>
      <dgm:spPr/>
    </dgm:pt>
    <dgm:pt modelId="{9A44E95B-8494-4296-B9F6-1CB05C20885F}" type="pres">
      <dgm:prSet presAssocID="{C29F3279-88CE-4D73-B76C-114455242E12}" presName="vert1" presStyleCnt="0"/>
      <dgm:spPr/>
    </dgm:pt>
    <dgm:pt modelId="{33BBDA0B-4C4B-4BBD-A328-FEDCE668F7CE}" type="pres">
      <dgm:prSet presAssocID="{44E191BB-3A2B-4342-BBE7-3023277425D3}" presName="thickLine" presStyleLbl="alignNode1" presStyleIdx="1" presStyleCnt="5"/>
      <dgm:spPr/>
    </dgm:pt>
    <dgm:pt modelId="{6FB461D6-44B5-4650-A917-10E23DB4B55C}" type="pres">
      <dgm:prSet presAssocID="{44E191BB-3A2B-4342-BBE7-3023277425D3}" presName="horz1" presStyleCnt="0"/>
      <dgm:spPr/>
    </dgm:pt>
    <dgm:pt modelId="{1ED600DD-CD55-4F76-A377-7476800A91C6}" type="pres">
      <dgm:prSet presAssocID="{44E191BB-3A2B-4342-BBE7-3023277425D3}" presName="tx1" presStyleLbl="revTx" presStyleIdx="1" presStyleCnt="5"/>
      <dgm:spPr/>
    </dgm:pt>
    <dgm:pt modelId="{FB10CF05-1001-41C9-B829-80076E738AE4}" type="pres">
      <dgm:prSet presAssocID="{44E191BB-3A2B-4342-BBE7-3023277425D3}" presName="vert1" presStyleCnt="0"/>
      <dgm:spPr/>
    </dgm:pt>
    <dgm:pt modelId="{4D525A41-CF2E-443C-A8A5-CEDDFC2BFC24}" type="pres">
      <dgm:prSet presAssocID="{2B7F044E-08CA-4ED1-9752-EB9E55B74E58}" presName="thickLine" presStyleLbl="alignNode1" presStyleIdx="2" presStyleCnt="5"/>
      <dgm:spPr/>
    </dgm:pt>
    <dgm:pt modelId="{5747D25C-5330-4FFF-8C29-5184D00F003E}" type="pres">
      <dgm:prSet presAssocID="{2B7F044E-08CA-4ED1-9752-EB9E55B74E58}" presName="horz1" presStyleCnt="0"/>
      <dgm:spPr/>
    </dgm:pt>
    <dgm:pt modelId="{12114CE2-BFCF-40E4-A420-9C52EF148FD4}" type="pres">
      <dgm:prSet presAssocID="{2B7F044E-08CA-4ED1-9752-EB9E55B74E58}" presName="tx1" presStyleLbl="revTx" presStyleIdx="2" presStyleCnt="5"/>
      <dgm:spPr/>
    </dgm:pt>
    <dgm:pt modelId="{D9D08F02-747A-4911-A14A-0799282B6535}" type="pres">
      <dgm:prSet presAssocID="{2B7F044E-08CA-4ED1-9752-EB9E55B74E58}" presName="vert1" presStyleCnt="0"/>
      <dgm:spPr/>
    </dgm:pt>
    <dgm:pt modelId="{1B312A72-AD93-4B75-83FC-317FFEB80703}" type="pres">
      <dgm:prSet presAssocID="{86ECE67F-B2E7-4DCB-8280-949DF4C8251E}" presName="thickLine" presStyleLbl="alignNode1" presStyleIdx="3" presStyleCnt="5"/>
      <dgm:spPr/>
    </dgm:pt>
    <dgm:pt modelId="{DE58A694-E991-451F-9128-34A7820923EE}" type="pres">
      <dgm:prSet presAssocID="{86ECE67F-B2E7-4DCB-8280-949DF4C8251E}" presName="horz1" presStyleCnt="0"/>
      <dgm:spPr/>
    </dgm:pt>
    <dgm:pt modelId="{68DFB6A5-0263-478C-BB1E-BD72A85A35B1}" type="pres">
      <dgm:prSet presAssocID="{86ECE67F-B2E7-4DCB-8280-949DF4C8251E}" presName="tx1" presStyleLbl="revTx" presStyleIdx="3" presStyleCnt="5"/>
      <dgm:spPr/>
    </dgm:pt>
    <dgm:pt modelId="{E6FD9044-B691-4D40-B4B1-15DB45BA22DB}" type="pres">
      <dgm:prSet presAssocID="{86ECE67F-B2E7-4DCB-8280-949DF4C8251E}" presName="vert1" presStyleCnt="0"/>
      <dgm:spPr/>
    </dgm:pt>
    <dgm:pt modelId="{7166D2C2-D00D-4713-BE51-E8FB43254BC8}" type="pres">
      <dgm:prSet presAssocID="{6C72C868-3088-42DC-AC9C-8CD1C1715CD5}" presName="thickLine" presStyleLbl="alignNode1" presStyleIdx="4" presStyleCnt="5"/>
      <dgm:spPr/>
    </dgm:pt>
    <dgm:pt modelId="{6FB7F059-CA81-4F09-A4D5-1DA45E6AD8D3}" type="pres">
      <dgm:prSet presAssocID="{6C72C868-3088-42DC-AC9C-8CD1C1715CD5}" presName="horz1" presStyleCnt="0"/>
      <dgm:spPr/>
    </dgm:pt>
    <dgm:pt modelId="{6866CE05-03E7-4B12-935F-0F1038B511FD}" type="pres">
      <dgm:prSet presAssocID="{6C72C868-3088-42DC-AC9C-8CD1C1715CD5}" presName="tx1" presStyleLbl="revTx" presStyleIdx="4" presStyleCnt="5"/>
      <dgm:spPr/>
    </dgm:pt>
    <dgm:pt modelId="{A56692F2-FF93-483B-A884-C78BEE166037}" type="pres">
      <dgm:prSet presAssocID="{6C72C868-3088-42DC-AC9C-8CD1C1715CD5}" presName="vert1" presStyleCnt="0"/>
      <dgm:spPr/>
    </dgm:pt>
  </dgm:ptLst>
  <dgm:cxnLst>
    <dgm:cxn modelId="{EAC3A05E-FA3D-4FAE-8EA5-6E1C77820828}" type="presOf" srcId="{2B7F044E-08CA-4ED1-9752-EB9E55B74E58}" destId="{12114CE2-BFCF-40E4-A420-9C52EF148FD4}" srcOrd="0" destOrd="0" presId="urn:microsoft.com/office/officeart/2008/layout/LinedList"/>
    <dgm:cxn modelId="{7991D841-9E87-47DA-98D6-7C83181FAFFD}" srcId="{25C03219-7B7B-400A-A2BB-AF8E53A32864}" destId="{44E191BB-3A2B-4342-BBE7-3023277425D3}" srcOrd="1" destOrd="0" parTransId="{A50C3133-8874-4B0B-8650-E08F71901D42}" sibTransId="{1A40A135-089D-4CDE-A17F-0E58F92FE2EF}"/>
    <dgm:cxn modelId="{AEC9B34B-C3AE-49F0-A1F5-18314BA74751}" srcId="{25C03219-7B7B-400A-A2BB-AF8E53A32864}" destId="{6C72C868-3088-42DC-AC9C-8CD1C1715CD5}" srcOrd="4" destOrd="0" parTransId="{0F8BFF65-98D9-426F-B48D-73DE3AB4D0C5}" sibTransId="{C455258F-6C26-4408-85B9-ABB35F9AB148}"/>
    <dgm:cxn modelId="{C27A9A50-C9AF-4490-AD1D-CEB0143D6CA0}" type="presOf" srcId="{C29F3279-88CE-4D73-B76C-114455242E12}" destId="{8AED4397-16B2-46E1-B204-5EA157CDF4EF}" srcOrd="0" destOrd="0" presId="urn:microsoft.com/office/officeart/2008/layout/LinedList"/>
    <dgm:cxn modelId="{B5923C52-1600-4E64-B2C9-CADE24ECFFC7}" srcId="{25C03219-7B7B-400A-A2BB-AF8E53A32864}" destId="{86ECE67F-B2E7-4DCB-8280-949DF4C8251E}" srcOrd="3" destOrd="0" parTransId="{DC8E1F88-C5D3-4222-A57A-87F12F1870FF}" sibTransId="{0462FA0C-B860-49B2-912D-FE7A0B9582D6}"/>
    <dgm:cxn modelId="{3F5C6773-35AC-4E5D-B21A-DF3EA71339E7}" type="presOf" srcId="{25C03219-7B7B-400A-A2BB-AF8E53A32864}" destId="{2BDFA0AE-AA1B-41F3-A52D-2AF2DC86782E}" srcOrd="0" destOrd="0" presId="urn:microsoft.com/office/officeart/2008/layout/LinedList"/>
    <dgm:cxn modelId="{BEAF7B7F-E49B-4DAE-8E4B-1516D71736F9}" type="presOf" srcId="{44E191BB-3A2B-4342-BBE7-3023277425D3}" destId="{1ED600DD-CD55-4F76-A377-7476800A91C6}" srcOrd="0" destOrd="0" presId="urn:microsoft.com/office/officeart/2008/layout/LinedList"/>
    <dgm:cxn modelId="{4B30AC81-6B2D-467C-96BD-0828A7228450}" srcId="{25C03219-7B7B-400A-A2BB-AF8E53A32864}" destId="{2B7F044E-08CA-4ED1-9752-EB9E55B74E58}" srcOrd="2" destOrd="0" parTransId="{A5EA8D20-195F-404B-A9F9-973EEDA6BFAA}" sibTransId="{25870A9F-858D-44FF-99E7-7D55937A9CA0}"/>
    <dgm:cxn modelId="{83EC69A2-C7E3-445A-9D84-42830D326BE6}" srcId="{25C03219-7B7B-400A-A2BB-AF8E53A32864}" destId="{C29F3279-88CE-4D73-B76C-114455242E12}" srcOrd="0" destOrd="0" parTransId="{DB3F9098-1C1B-4FE3-A241-54A66DE9BE65}" sibTransId="{CEB02C06-7F9F-4D05-AFF3-52A4BA26B7B4}"/>
    <dgm:cxn modelId="{E11D95D8-EB24-488E-B101-41D9B68DBC57}" type="presOf" srcId="{86ECE67F-B2E7-4DCB-8280-949DF4C8251E}" destId="{68DFB6A5-0263-478C-BB1E-BD72A85A35B1}" srcOrd="0" destOrd="0" presId="urn:microsoft.com/office/officeart/2008/layout/LinedList"/>
    <dgm:cxn modelId="{C6A8F1E7-486B-49DE-8986-77AC99569C03}" type="presOf" srcId="{6C72C868-3088-42DC-AC9C-8CD1C1715CD5}" destId="{6866CE05-03E7-4B12-935F-0F1038B511FD}" srcOrd="0" destOrd="0" presId="urn:microsoft.com/office/officeart/2008/layout/LinedList"/>
    <dgm:cxn modelId="{A0C47CDE-18B7-430E-88ED-5F6FA3886F8D}" type="presParOf" srcId="{2BDFA0AE-AA1B-41F3-A52D-2AF2DC86782E}" destId="{97D2455D-5B10-4554-8E83-3CC961CE30DC}" srcOrd="0" destOrd="0" presId="urn:microsoft.com/office/officeart/2008/layout/LinedList"/>
    <dgm:cxn modelId="{BC2222ED-070B-4DCF-B6D9-3E5463A7C36B}" type="presParOf" srcId="{2BDFA0AE-AA1B-41F3-A52D-2AF2DC86782E}" destId="{05FE80FC-4247-48B2-BB14-F3A1DDA3CB4D}" srcOrd="1" destOrd="0" presId="urn:microsoft.com/office/officeart/2008/layout/LinedList"/>
    <dgm:cxn modelId="{92949BE7-5648-4CDD-89CF-DAB823EEB049}" type="presParOf" srcId="{05FE80FC-4247-48B2-BB14-F3A1DDA3CB4D}" destId="{8AED4397-16B2-46E1-B204-5EA157CDF4EF}" srcOrd="0" destOrd="0" presId="urn:microsoft.com/office/officeart/2008/layout/LinedList"/>
    <dgm:cxn modelId="{1E22FE10-598C-4549-BDC5-0E504DF7F24A}" type="presParOf" srcId="{05FE80FC-4247-48B2-BB14-F3A1DDA3CB4D}" destId="{9A44E95B-8494-4296-B9F6-1CB05C20885F}" srcOrd="1" destOrd="0" presId="urn:microsoft.com/office/officeart/2008/layout/LinedList"/>
    <dgm:cxn modelId="{CF314B83-A32F-44C6-AD7D-677196C55A65}" type="presParOf" srcId="{2BDFA0AE-AA1B-41F3-A52D-2AF2DC86782E}" destId="{33BBDA0B-4C4B-4BBD-A328-FEDCE668F7CE}" srcOrd="2" destOrd="0" presId="urn:microsoft.com/office/officeart/2008/layout/LinedList"/>
    <dgm:cxn modelId="{1D56AA14-548F-43E0-A442-2C4EADCE78FC}" type="presParOf" srcId="{2BDFA0AE-AA1B-41F3-A52D-2AF2DC86782E}" destId="{6FB461D6-44B5-4650-A917-10E23DB4B55C}" srcOrd="3" destOrd="0" presId="urn:microsoft.com/office/officeart/2008/layout/LinedList"/>
    <dgm:cxn modelId="{FF3F906B-CF1A-4B8A-8E0E-CE1DCEC08BF0}" type="presParOf" srcId="{6FB461D6-44B5-4650-A917-10E23DB4B55C}" destId="{1ED600DD-CD55-4F76-A377-7476800A91C6}" srcOrd="0" destOrd="0" presId="urn:microsoft.com/office/officeart/2008/layout/LinedList"/>
    <dgm:cxn modelId="{99491D70-183F-4822-9994-F7C21DF81DE1}" type="presParOf" srcId="{6FB461D6-44B5-4650-A917-10E23DB4B55C}" destId="{FB10CF05-1001-41C9-B829-80076E738AE4}" srcOrd="1" destOrd="0" presId="urn:microsoft.com/office/officeart/2008/layout/LinedList"/>
    <dgm:cxn modelId="{D2E40FCD-5580-475B-BBF4-9FE9E0862EFE}" type="presParOf" srcId="{2BDFA0AE-AA1B-41F3-A52D-2AF2DC86782E}" destId="{4D525A41-CF2E-443C-A8A5-CEDDFC2BFC24}" srcOrd="4" destOrd="0" presId="urn:microsoft.com/office/officeart/2008/layout/LinedList"/>
    <dgm:cxn modelId="{5679A6AE-6AAC-42E7-BB4F-534F64E8EBA6}" type="presParOf" srcId="{2BDFA0AE-AA1B-41F3-A52D-2AF2DC86782E}" destId="{5747D25C-5330-4FFF-8C29-5184D00F003E}" srcOrd="5" destOrd="0" presId="urn:microsoft.com/office/officeart/2008/layout/LinedList"/>
    <dgm:cxn modelId="{21E3B8DD-36AA-4016-AD0B-E30E6DDB2663}" type="presParOf" srcId="{5747D25C-5330-4FFF-8C29-5184D00F003E}" destId="{12114CE2-BFCF-40E4-A420-9C52EF148FD4}" srcOrd="0" destOrd="0" presId="urn:microsoft.com/office/officeart/2008/layout/LinedList"/>
    <dgm:cxn modelId="{8D0E06D5-677C-4D88-BCB1-CDC8FB90B66C}" type="presParOf" srcId="{5747D25C-5330-4FFF-8C29-5184D00F003E}" destId="{D9D08F02-747A-4911-A14A-0799282B6535}" srcOrd="1" destOrd="0" presId="urn:microsoft.com/office/officeart/2008/layout/LinedList"/>
    <dgm:cxn modelId="{BB84BB80-79B2-48BD-9D08-FE885F4CD152}" type="presParOf" srcId="{2BDFA0AE-AA1B-41F3-A52D-2AF2DC86782E}" destId="{1B312A72-AD93-4B75-83FC-317FFEB80703}" srcOrd="6" destOrd="0" presId="urn:microsoft.com/office/officeart/2008/layout/LinedList"/>
    <dgm:cxn modelId="{14919322-C93A-4121-806F-D0532FB507E5}" type="presParOf" srcId="{2BDFA0AE-AA1B-41F3-A52D-2AF2DC86782E}" destId="{DE58A694-E991-451F-9128-34A7820923EE}" srcOrd="7" destOrd="0" presId="urn:microsoft.com/office/officeart/2008/layout/LinedList"/>
    <dgm:cxn modelId="{5B071D50-9D10-43E0-BB6C-B99CEE582D83}" type="presParOf" srcId="{DE58A694-E991-451F-9128-34A7820923EE}" destId="{68DFB6A5-0263-478C-BB1E-BD72A85A35B1}" srcOrd="0" destOrd="0" presId="urn:microsoft.com/office/officeart/2008/layout/LinedList"/>
    <dgm:cxn modelId="{D45DABFC-8F9C-421C-8604-1D7360BA2DE9}" type="presParOf" srcId="{DE58A694-E991-451F-9128-34A7820923EE}" destId="{E6FD9044-B691-4D40-B4B1-15DB45BA22DB}" srcOrd="1" destOrd="0" presId="urn:microsoft.com/office/officeart/2008/layout/LinedList"/>
    <dgm:cxn modelId="{7289DE06-A1B4-40F3-B92C-FA8CDF138B23}" type="presParOf" srcId="{2BDFA0AE-AA1B-41F3-A52D-2AF2DC86782E}" destId="{7166D2C2-D00D-4713-BE51-E8FB43254BC8}" srcOrd="8" destOrd="0" presId="urn:microsoft.com/office/officeart/2008/layout/LinedList"/>
    <dgm:cxn modelId="{1578A4A0-EB78-43E4-81A5-6DB1FD891F32}" type="presParOf" srcId="{2BDFA0AE-AA1B-41F3-A52D-2AF2DC86782E}" destId="{6FB7F059-CA81-4F09-A4D5-1DA45E6AD8D3}" srcOrd="9" destOrd="0" presId="urn:microsoft.com/office/officeart/2008/layout/LinedList"/>
    <dgm:cxn modelId="{DD5B28CC-6041-43F9-BA33-AAFC781870A2}" type="presParOf" srcId="{6FB7F059-CA81-4F09-A4D5-1DA45E6AD8D3}" destId="{6866CE05-03E7-4B12-935F-0F1038B511FD}" srcOrd="0" destOrd="0" presId="urn:microsoft.com/office/officeart/2008/layout/LinedList"/>
    <dgm:cxn modelId="{D42F915C-8B52-4679-9531-1B7CB1308FCE}" type="presParOf" srcId="{6FB7F059-CA81-4F09-A4D5-1DA45E6AD8D3}" destId="{A56692F2-FF93-483B-A884-C78BEE1660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C03219-7B7B-400A-A2BB-AF8E53A32864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C41314-BD5D-4A13-AF5B-E8668DC733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most influential factors are the length of the URL, the number of digits, and the number of special characters.</a:t>
          </a:r>
          <a:endParaRPr lang="en-US" dirty="0"/>
        </a:p>
      </dgm:t>
    </dgm:pt>
    <dgm:pt modelId="{BD89DDB3-8034-4459-9CB5-E06BFB2AC6CC}" type="parTrans" cxnId="{8813D95A-5671-4621-9E72-5A4B735E12F0}">
      <dgm:prSet/>
      <dgm:spPr/>
      <dgm:t>
        <a:bodyPr/>
        <a:lstStyle/>
        <a:p>
          <a:endParaRPr lang="en-US"/>
        </a:p>
      </dgm:t>
    </dgm:pt>
    <dgm:pt modelId="{E855B540-C714-4C02-8052-D8EA01F74B74}" type="sibTrans" cxnId="{8813D95A-5671-4621-9E72-5A4B735E12F0}">
      <dgm:prSet/>
      <dgm:spPr/>
      <dgm:t>
        <a:bodyPr/>
        <a:lstStyle/>
        <a:p>
          <a:endParaRPr lang="en-US"/>
        </a:p>
      </dgm:t>
    </dgm:pt>
    <dgm:pt modelId="{D64C7518-40F3-4D5F-B718-9D6DBF489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Other important indicators include num_subdomains, presence of suspicious keywords, and use of URL shorteners.</a:t>
          </a:r>
        </a:p>
      </dgm:t>
    </dgm:pt>
    <dgm:pt modelId="{063D4AE5-21A3-4E40-8E48-0B548D4E3787}" type="parTrans" cxnId="{FC2760F0-1E97-4E7F-B26E-1EE16380F28A}">
      <dgm:prSet/>
      <dgm:spPr/>
      <dgm:t>
        <a:bodyPr/>
        <a:lstStyle/>
        <a:p>
          <a:endParaRPr lang="en-US"/>
        </a:p>
      </dgm:t>
    </dgm:pt>
    <dgm:pt modelId="{3606D7BD-6C67-4312-BD96-9B800AB35EF9}" type="sibTrans" cxnId="{FC2760F0-1E97-4E7F-B26E-1EE16380F28A}">
      <dgm:prSet/>
      <dgm:spPr/>
      <dgm:t>
        <a:bodyPr/>
        <a:lstStyle/>
        <a:p>
          <a:endParaRPr lang="en-US"/>
        </a:p>
      </dgm:t>
    </dgm:pt>
    <dgm:pt modelId="{13E2DD76-5712-44AF-AC8A-9539E46E94D0}" type="pres">
      <dgm:prSet presAssocID="{25C03219-7B7B-400A-A2BB-AF8E53A32864}" presName="root" presStyleCnt="0">
        <dgm:presLayoutVars>
          <dgm:dir/>
          <dgm:resizeHandles val="exact"/>
        </dgm:presLayoutVars>
      </dgm:prSet>
      <dgm:spPr/>
    </dgm:pt>
    <dgm:pt modelId="{15C00E97-C026-49D5-9680-70EF0F421ECD}" type="pres">
      <dgm:prSet presAssocID="{E6C41314-BD5D-4A13-AF5B-E8668DC733C3}" presName="compNode" presStyleCnt="0"/>
      <dgm:spPr/>
    </dgm:pt>
    <dgm:pt modelId="{5BA14AF7-D058-46A9-90A4-6091933C4E74}" type="pres">
      <dgm:prSet presAssocID="{E6C41314-BD5D-4A13-AF5B-E8668DC733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619130A1-75A2-4FD7-B9B1-9F3614AA8C67}" type="pres">
      <dgm:prSet presAssocID="{E6C41314-BD5D-4A13-AF5B-E8668DC733C3}" presName="spaceRect" presStyleCnt="0"/>
      <dgm:spPr/>
    </dgm:pt>
    <dgm:pt modelId="{396A5AE1-F152-4378-AD6B-DFAF4E41341D}" type="pres">
      <dgm:prSet presAssocID="{E6C41314-BD5D-4A13-AF5B-E8668DC733C3}" presName="textRect" presStyleLbl="revTx" presStyleIdx="0" presStyleCnt="2">
        <dgm:presLayoutVars>
          <dgm:chMax val="1"/>
          <dgm:chPref val="1"/>
        </dgm:presLayoutVars>
      </dgm:prSet>
      <dgm:spPr/>
    </dgm:pt>
    <dgm:pt modelId="{9DE2606C-64D7-4386-89C3-930CFA6F88D9}" type="pres">
      <dgm:prSet presAssocID="{E855B540-C714-4C02-8052-D8EA01F74B74}" presName="sibTrans" presStyleCnt="0"/>
      <dgm:spPr/>
    </dgm:pt>
    <dgm:pt modelId="{6CBCFF29-D302-4BC9-B1B1-31894A149454}" type="pres">
      <dgm:prSet presAssocID="{D64C7518-40F3-4D5F-B718-9D6DBF489642}" presName="compNode" presStyleCnt="0"/>
      <dgm:spPr/>
    </dgm:pt>
    <dgm:pt modelId="{4AA83085-5038-44D1-8AB6-40C19BC2B589}" type="pres">
      <dgm:prSet presAssocID="{D64C7518-40F3-4D5F-B718-9D6DBF4896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0BEF2A1-8A89-4AAD-B47A-2089AC3DD79F}" type="pres">
      <dgm:prSet presAssocID="{D64C7518-40F3-4D5F-B718-9D6DBF489642}" presName="spaceRect" presStyleCnt="0"/>
      <dgm:spPr/>
    </dgm:pt>
    <dgm:pt modelId="{0F2D8CAD-8DBD-4E4C-8EDC-0942357D51F6}" type="pres">
      <dgm:prSet presAssocID="{D64C7518-40F3-4D5F-B718-9D6DBF4896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813D95A-5671-4621-9E72-5A4B735E12F0}" srcId="{25C03219-7B7B-400A-A2BB-AF8E53A32864}" destId="{E6C41314-BD5D-4A13-AF5B-E8668DC733C3}" srcOrd="0" destOrd="0" parTransId="{BD89DDB3-8034-4459-9CB5-E06BFB2AC6CC}" sibTransId="{E855B540-C714-4C02-8052-D8EA01F74B74}"/>
    <dgm:cxn modelId="{62459B7C-AA3F-434C-8437-0A418777F3C9}" type="presOf" srcId="{25C03219-7B7B-400A-A2BB-AF8E53A32864}" destId="{13E2DD76-5712-44AF-AC8A-9539E46E94D0}" srcOrd="0" destOrd="0" presId="urn:microsoft.com/office/officeart/2018/2/layout/IconLabelList"/>
    <dgm:cxn modelId="{AE032CCE-10C0-46D6-919F-BACB5A1E5E43}" type="presOf" srcId="{D64C7518-40F3-4D5F-B718-9D6DBF489642}" destId="{0F2D8CAD-8DBD-4E4C-8EDC-0942357D51F6}" srcOrd="0" destOrd="0" presId="urn:microsoft.com/office/officeart/2018/2/layout/IconLabelList"/>
    <dgm:cxn modelId="{5E18AEEC-1F72-4E8B-9AB9-B31B58C101C9}" type="presOf" srcId="{E6C41314-BD5D-4A13-AF5B-E8668DC733C3}" destId="{396A5AE1-F152-4378-AD6B-DFAF4E41341D}" srcOrd="0" destOrd="0" presId="urn:microsoft.com/office/officeart/2018/2/layout/IconLabelList"/>
    <dgm:cxn modelId="{FC2760F0-1E97-4E7F-B26E-1EE16380F28A}" srcId="{25C03219-7B7B-400A-A2BB-AF8E53A32864}" destId="{D64C7518-40F3-4D5F-B718-9D6DBF489642}" srcOrd="1" destOrd="0" parTransId="{063D4AE5-21A3-4E40-8E48-0B548D4E3787}" sibTransId="{3606D7BD-6C67-4312-BD96-9B800AB35EF9}"/>
    <dgm:cxn modelId="{12B1552D-DCFB-480F-8976-64809991D177}" type="presParOf" srcId="{13E2DD76-5712-44AF-AC8A-9539E46E94D0}" destId="{15C00E97-C026-49D5-9680-70EF0F421ECD}" srcOrd="0" destOrd="0" presId="urn:microsoft.com/office/officeart/2018/2/layout/IconLabelList"/>
    <dgm:cxn modelId="{8D371788-41FD-40F6-BA79-D97BA2458CA3}" type="presParOf" srcId="{15C00E97-C026-49D5-9680-70EF0F421ECD}" destId="{5BA14AF7-D058-46A9-90A4-6091933C4E74}" srcOrd="0" destOrd="0" presId="urn:microsoft.com/office/officeart/2018/2/layout/IconLabelList"/>
    <dgm:cxn modelId="{0761C794-2D41-4A0F-A63E-CBA31960CF7D}" type="presParOf" srcId="{15C00E97-C026-49D5-9680-70EF0F421ECD}" destId="{619130A1-75A2-4FD7-B9B1-9F3614AA8C67}" srcOrd="1" destOrd="0" presId="urn:microsoft.com/office/officeart/2018/2/layout/IconLabelList"/>
    <dgm:cxn modelId="{9D831365-7520-43EE-A393-2CAFD414B98E}" type="presParOf" srcId="{15C00E97-C026-49D5-9680-70EF0F421ECD}" destId="{396A5AE1-F152-4378-AD6B-DFAF4E41341D}" srcOrd="2" destOrd="0" presId="urn:microsoft.com/office/officeart/2018/2/layout/IconLabelList"/>
    <dgm:cxn modelId="{2FB79AE8-60A3-40D8-B6BE-A1129854FA3E}" type="presParOf" srcId="{13E2DD76-5712-44AF-AC8A-9539E46E94D0}" destId="{9DE2606C-64D7-4386-89C3-930CFA6F88D9}" srcOrd="1" destOrd="0" presId="urn:microsoft.com/office/officeart/2018/2/layout/IconLabelList"/>
    <dgm:cxn modelId="{5B68F454-B4DA-4589-9245-F29C937E956A}" type="presParOf" srcId="{13E2DD76-5712-44AF-AC8A-9539E46E94D0}" destId="{6CBCFF29-D302-4BC9-B1B1-31894A149454}" srcOrd="2" destOrd="0" presId="urn:microsoft.com/office/officeart/2018/2/layout/IconLabelList"/>
    <dgm:cxn modelId="{29BB33EF-0CFA-425F-9FAA-3FB1D9161975}" type="presParOf" srcId="{6CBCFF29-D302-4BC9-B1B1-31894A149454}" destId="{4AA83085-5038-44D1-8AB6-40C19BC2B589}" srcOrd="0" destOrd="0" presId="urn:microsoft.com/office/officeart/2018/2/layout/IconLabelList"/>
    <dgm:cxn modelId="{EDFA74AB-428F-47E5-9F32-1F6087B24565}" type="presParOf" srcId="{6CBCFF29-D302-4BC9-B1B1-31894A149454}" destId="{50BEF2A1-8A89-4AAD-B47A-2089AC3DD79F}" srcOrd="1" destOrd="0" presId="urn:microsoft.com/office/officeart/2018/2/layout/IconLabelList"/>
    <dgm:cxn modelId="{3B440077-22D7-46F2-AD51-E9508D4398C1}" type="presParOf" srcId="{6CBCFF29-D302-4BC9-B1B1-31894A149454}" destId="{0F2D8CAD-8DBD-4E4C-8EDC-0942357D51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F9AD4F-3CF4-46D3-91E2-FCCB2E6D71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0D7B03-0BE3-485A-AB15-B55528A4F7F0}">
      <dgm:prSet/>
      <dgm:spPr/>
      <dgm:t>
        <a:bodyPr/>
        <a:lstStyle/>
        <a:p>
          <a:r>
            <a:rPr lang="en-US"/>
            <a:t>Used Flask to create REST API with endpoints:</a:t>
          </a:r>
        </a:p>
      </dgm:t>
    </dgm:pt>
    <dgm:pt modelId="{5A50F37D-610A-4CC8-8AEF-5FC32CBC57D6}" type="parTrans" cxnId="{3697D8C1-8D35-4F56-9AFF-BF9A5E4C3D1B}">
      <dgm:prSet/>
      <dgm:spPr/>
      <dgm:t>
        <a:bodyPr/>
        <a:lstStyle/>
        <a:p>
          <a:endParaRPr lang="en-US"/>
        </a:p>
      </dgm:t>
    </dgm:pt>
    <dgm:pt modelId="{CB65D284-9109-4F8F-BCFB-E1B1A763B5EA}" type="sibTrans" cxnId="{3697D8C1-8D35-4F56-9AFF-BF9A5E4C3D1B}">
      <dgm:prSet/>
      <dgm:spPr/>
      <dgm:t>
        <a:bodyPr/>
        <a:lstStyle/>
        <a:p>
          <a:endParaRPr lang="en-US"/>
        </a:p>
      </dgm:t>
    </dgm:pt>
    <dgm:pt modelId="{5E52ACED-2557-4989-9798-FBB5015F222C}">
      <dgm:prSet/>
      <dgm:spPr/>
      <dgm:t>
        <a:bodyPr/>
        <a:lstStyle/>
        <a:p>
          <a:r>
            <a:rPr lang="en-US"/>
            <a:t>- /predict (single URL)</a:t>
          </a:r>
        </a:p>
      </dgm:t>
    </dgm:pt>
    <dgm:pt modelId="{760CC56D-0092-4736-B388-42AD2C91C2E6}" type="parTrans" cxnId="{13BB33FC-8EE6-4D8D-A4E5-4A35AEED0A0C}">
      <dgm:prSet/>
      <dgm:spPr/>
      <dgm:t>
        <a:bodyPr/>
        <a:lstStyle/>
        <a:p>
          <a:endParaRPr lang="en-US"/>
        </a:p>
      </dgm:t>
    </dgm:pt>
    <dgm:pt modelId="{61769D08-CA0C-4444-85B5-4881CE1B65F6}" type="sibTrans" cxnId="{13BB33FC-8EE6-4D8D-A4E5-4A35AEED0A0C}">
      <dgm:prSet/>
      <dgm:spPr/>
      <dgm:t>
        <a:bodyPr/>
        <a:lstStyle/>
        <a:p>
          <a:endParaRPr lang="en-US"/>
        </a:p>
      </dgm:t>
    </dgm:pt>
    <dgm:pt modelId="{904CF69D-78DB-44D2-A9C2-01F30FFAE6E4}">
      <dgm:prSet/>
      <dgm:spPr/>
      <dgm:t>
        <a:bodyPr/>
        <a:lstStyle/>
        <a:p>
          <a:r>
            <a:rPr lang="en-US"/>
            <a:t>- /batch_predict (multiple URLs)</a:t>
          </a:r>
        </a:p>
      </dgm:t>
    </dgm:pt>
    <dgm:pt modelId="{29299D3A-4974-41B1-8EA4-629603A971BC}" type="parTrans" cxnId="{8A0E9C47-AFBC-40B3-BC58-9E2E8099EFC1}">
      <dgm:prSet/>
      <dgm:spPr/>
      <dgm:t>
        <a:bodyPr/>
        <a:lstStyle/>
        <a:p>
          <a:endParaRPr lang="en-US"/>
        </a:p>
      </dgm:t>
    </dgm:pt>
    <dgm:pt modelId="{A7934620-EEAC-4FAD-8AC5-A5975E166592}" type="sibTrans" cxnId="{8A0E9C47-AFBC-40B3-BC58-9E2E8099EFC1}">
      <dgm:prSet/>
      <dgm:spPr/>
      <dgm:t>
        <a:bodyPr/>
        <a:lstStyle/>
        <a:p>
          <a:endParaRPr lang="en-US"/>
        </a:p>
      </dgm:t>
    </dgm:pt>
    <dgm:pt modelId="{4603EE5E-8F7A-4C4E-A368-A53C43F69673}">
      <dgm:prSet/>
      <dgm:spPr/>
      <dgm:t>
        <a:bodyPr/>
        <a:lstStyle/>
        <a:p>
          <a:r>
            <a:rPr lang="en-US"/>
            <a:t>- /health, /model_info</a:t>
          </a:r>
        </a:p>
      </dgm:t>
    </dgm:pt>
    <dgm:pt modelId="{2212691A-CC73-4A00-9055-718FA4E35F7B}" type="parTrans" cxnId="{83F08799-886A-4548-9289-BB6072B9D7AF}">
      <dgm:prSet/>
      <dgm:spPr/>
      <dgm:t>
        <a:bodyPr/>
        <a:lstStyle/>
        <a:p>
          <a:endParaRPr lang="en-US"/>
        </a:p>
      </dgm:t>
    </dgm:pt>
    <dgm:pt modelId="{9EBDC72F-82C8-4C0E-B6A9-5BAA34628A79}" type="sibTrans" cxnId="{83F08799-886A-4548-9289-BB6072B9D7AF}">
      <dgm:prSet/>
      <dgm:spPr/>
      <dgm:t>
        <a:bodyPr/>
        <a:lstStyle/>
        <a:p>
          <a:endParaRPr lang="en-US"/>
        </a:p>
      </dgm:t>
    </dgm:pt>
    <dgm:pt modelId="{826868AE-17D7-49C0-9D70-1000F4765D28}">
      <dgm:prSet/>
      <dgm:spPr/>
      <dgm:t>
        <a:bodyPr/>
        <a:lstStyle/>
        <a:p>
          <a:r>
            <a:rPr lang="en-US"/>
            <a:t>Deployed to AWS EC2 (Free Tier).</a:t>
          </a:r>
        </a:p>
      </dgm:t>
    </dgm:pt>
    <dgm:pt modelId="{84B25EBC-7C4C-4A69-ABF8-C12ABE759F5A}" type="parTrans" cxnId="{415B8181-5B9C-4168-B4B9-A577BAF7B838}">
      <dgm:prSet/>
      <dgm:spPr/>
      <dgm:t>
        <a:bodyPr/>
        <a:lstStyle/>
        <a:p>
          <a:endParaRPr lang="en-US"/>
        </a:p>
      </dgm:t>
    </dgm:pt>
    <dgm:pt modelId="{F32FC61F-1C4B-4F66-8673-44E9FE7BF228}" type="sibTrans" cxnId="{415B8181-5B9C-4168-B4B9-A577BAF7B838}">
      <dgm:prSet/>
      <dgm:spPr/>
      <dgm:t>
        <a:bodyPr/>
        <a:lstStyle/>
        <a:p>
          <a:endParaRPr lang="en-US"/>
        </a:p>
      </dgm:t>
    </dgm:pt>
    <dgm:pt modelId="{720BD473-DD5A-415A-B30E-26C2CDCA849D}" type="pres">
      <dgm:prSet presAssocID="{92F9AD4F-3CF4-46D3-91E2-FCCB2E6D71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8B0C5B-8FEF-41E4-84FD-B04829D48572}" type="pres">
      <dgm:prSet presAssocID="{150D7B03-0BE3-485A-AB15-B55528A4F7F0}" presName="hierRoot1" presStyleCnt="0"/>
      <dgm:spPr/>
    </dgm:pt>
    <dgm:pt modelId="{06CD4230-3B5F-4E02-BCF4-B9D3DC3F20F2}" type="pres">
      <dgm:prSet presAssocID="{150D7B03-0BE3-485A-AB15-B55528A4F7F0}" presName="composite" presStyleCnt="0"/>
      <dgm:spPr/>
    </dgm:pt>
    <dgm:pt modelId="{D82B9877-17F7-4090-BC1E-9E8A60AC7B9E}" type="pres">
      <dgm:prSet presAssocID="{150D7B03-0BE3-485A-AB15-B55528A4F7F0}" presName="background" presStyleLbl="node0" presStyleIdx="0" presStyleCnt="5"/>
      <dgm:spPr/>
    </dgm:pt>
    <dgm:pt modelId="{2E7AE489-AA48-40A5-BC9A-0E96BDBDD729}" type="pres">
      <dgm:prSet presAssocID="{150D7B03-0BE3-485A-AB15-B55528A4F7F0}" presName="text" presStyleLbl="fgAcc0" presStyleIdx="0" presStyleCnt="5">
        <dgm:presLayoutVars>
          <dgm:chPref val="3"/>
        </dgm:presLayoutVars>
      </dgm:prSet>
      <dgm:spPr/>
    </dgm:pt>
    <dgm:pt modelId="{6221386C-A3A3-4AFD-9AF3-44B163065830}" type="pres">
      <dgm:prSet presAssocID="{150D7B03-0BE3-485A-AB15-B55528A4F7F0}" presName="hierChild2" presStyleCnt="0"/>
      <dgm:spPr/>
    </dgm:pt>
    <dgm:pt modelId="{8A14F113-84B7-4F7B-A126-AB810A5A1761}" type="pres">
      <dgm:prSet presAssocID="{5E52ACED-2557-4989-9798-FBB5015F222C}" presName="hierRoot1" presStyleCnt="0"/>
      <dgm:spPr/>
    </dgm:pt>
    <dgm:pt modelId="{07FF0AF2-F2BD-463A-9CCF-DE944E54DDF0}" type="pres">
      <dgm:prSet presAssocID="{5E52ACED-2557-4989-9798-FBB5015F222C}" presName="composite" presStyleCnt="0"/>
      <dgm:spPr/>
    </dgm:pt>
    <dgm:pt modelId="{9A4E38E8-DF5C-40F2-A05B-E5A683901145}" type="pres">
      <dgm:prSet presAssocID="{5E52ACED-2557-4989-9798-FBB5015F222C}" presName="background" presStyleLbl="node0" presStyleIdx="1" presStyleCnt="5"/>
      <dgm:spPr/>
    </dgm:pt>
    <dgm:pt modelId="{5EAB942E-6D58-4389-ABFB-56171B538860}" type="pres">
      <dgm:prSet presAssocID="{5E52ACED-2557-4989-9798-FBB5015F222C}" presName="text" presStyleLbl="fgAcc0" presStyleIdx="1" presStyleCnt="5">
        <dgm:presLayoutVars>
          <dgm:chPref val="3"/>
        </dgm:presLayoutVars>
      </dgm:prSet>
      <dgm:spPr/>
    </dgm:pt>
    <dgm:pt modelId="{14900CF4-63B3-4083-B4BE-2B4D8DC1770F}" type="pres">
      <dgm:prSet presAssocID="{5E52ACED-2557-4989-9798-FBB5015F222C}" presName="hierChild2" presStyleCnt="0"/>
      <dgm:spPr/>
    </dgm:pt>
    <dgm:pt modelId="{76E4253F-50F9-4A51-B734-E6C113ACAFDE}" type="pres">
      <dgm:prSet presAssocID="{904CF69D-78DB-44D2-A9C2-01F30FFAE6E4}" presName="hierRoot1" presStyleCnt="0"/>
      <dgm:spPr/>
    </dgm:pt>
    <dgm:pt modelId="{BC188E5A-AD77-4C6C-9EB6-5D649C827015}" type="pres">
      <dgm:prSet presAssocID="{904CF69D-78DB-44D2-A9C2-01F30FFAE6E4}" presName="composite" presStyleCnt="0"/>
      <dgm:spPr/>
    </dgm:pt>
    <dgm:pt modelId="{3D4405F2-14A3-4E0A-A965-0AF61DD612A9}" type="pres">
      <dgm:prSet presAssocID="{904CF69D-78DB-44D2-A9C2-01F30FFAE6E4}" presName="background" presStyleLbl="node0" presStyleIdx="2" presStyleCnt="5"/>
      <dgm:spPr/>
    </dgm:pt>
    <dgm:pt modelId="{21ADFBBF-B88C-452D-9053-B876CE00C5CA}" type="pres">
      <dgm:prSet presAssocID="{904CF69D-78DB-44D2-A9C2-01F30FFAE6E4}" presName="text" presStyleLbl="fgAcc0" presStyleIdx="2" presStyleCnt="5">
        <dgm:presLayoutVars>
          <dgm:chPref val="3"/>
        </dgm:presLayoutVars>
      </dgm:prSet>
      <dgm:spPr/>
    </dgm:pt>
    <dgm:pt modelId="{3CAECDE0-4326-4732-B6D7-ED6AABD34668}" type="pres">
      <dgm:prSet presAssocID="{904CF69D-78DB-44D2-A9C2-01F30FFAE6E4}" presName="hierChild2" presStyleCnt="0"/>
      <dgm:spPr/>
    </dgm:pt>
    <dgm:pt modelId="{B88444A7-0702-437D-B2AF-F9A06371BC94}" type="pres">
      <dgm:prSet presAssocID="{4603EE5E-8F7A-4C4E-A368-A53C43F69673}" presName="hierRoot1" presStyleCnt="0"/>
      <dgm:spPr/>
    </dgm:pt>
    <dgm:pt modelId="{AB52DCEE-FC99-4761-B461-AE1262460612}" type="pres">
      <dgm:prSet presAssocID="{4603EE5E-8F7A-4C4E-A368-A53C43F69673}" presName="composite" presStyleCnt="0"/>
      <dgm:spPr/>
    </dgm:pt>
    <dgm:pt modelId="{26345D2D-88B3-4161-B050-5F3CB465C46F}" type="pres">
      <dgm:prSet presAssocID="{4603EE5E-8F7A-4C4E-A368-A53C43F69673}" presName="background" presStyleLbl="node0" presStyleIdx="3" presStyleCnt="5"/>
      <dgm:spPr/>
    </dgm:pt>
    <dgm:pt modelId="{11818166-082A-4488-B56E-5E72C38240FB}" type="pres">
      <dgm:prSet presAssocID="{4603EE5E-8F7A-4C4E-A368-A53C43F69673}" presName="text" presStyleLbl="fgAcc0" presStyleIdx="3" presStyleCnt="5">
        <dgm:presLayoutVars>
          <dgm:chPref val="3"/>
        </dgm:presLayoutVars>
      </dgm:prSet>
      <dgm:spPr/>
    </dgm:pt>
    <dgm:pt modelId="{34DD79EF-6C93-4103-92DE-F4354615FE28}" type="pres">
      <dgm:prSet presAssocID="{4603EE5E-8F7A-4C4E-A368-A53C43F69673}" presName="hierChild2" presStyleCnt="0"/>
      <dgm:spPr/>
    </dgm:pt>
    <dgm:pt modelId="{7FBF52AB-FA87-40E8-B8EB-CAEBF5BBF717}" type="pres">
      <dgm:prSet presAssocID="{826868AE-17D7-49C0-9D70-1000F4765D28}" presName="hierRoot1" presStyleCnt="0"/>
      <dgm:spPr/>
    </dgm:pt>
    <dgm:pt modelId="{0870DF56-0FC1-4D1E-B4FC-931E01AF41D5}" type="pres">
      <dgm:prSet presAssocID="{826868AE-17D7-49C0-9D70-1000F4765D28}" presName="composite" presStyleCnt="0"/>
      <dgm:spPr/>
    </dgm:pt>
    <dgm:pt modelId="{DCD4CA3B-98E4-4BC5-87F5-E0DE3B0C389B}" type="pres">
      <dgm:prSet presAssocID="{826868AE-17D7-49C0-9D70-1000F4765D28}" presName="background" presStyleLbl="node0" presStyleIdx="4" presStyleCnt="5"/>
      <dgm:spPr/>
    </dgm:pt>
    <dgm:pt modelId="{1308A905-0CAF-4C9E-B8A4-609B430B3456}" type="pres">
      <dgm:prSet presAssocID="{826868AE-17D7-49C0-9D70-1000F4765D28}" presName="text" presStyleLbl="fgAcc0" presStyleIdx="4" presStyleCnt="5">
        <dgm:presLayoutVars>
          <dgm:chPref val="3"/>
        </dgm:presLayoutVars>
      </dgm:prSet>
      <dgm:spPr/>
    </dgm:pt>
    <dgm:pt modelId="{E04CD1EE-E1D3-4317-A1D3-7AC784D6F4AD}" type="pres">
      <dgm:prSet presAssocID="{826868AE-17D7-49C0-9D70-1000F4765D28}" presName="hierChild2" presStyleCnt="0"/>
      <dgm:spPr/>
    </dgm:pt>
  </dgm:ptLst>
  <dgm:cxnLst>
    <dgm:cxn modelId="{343F7B23-9BF5-44C8-B0C6-318FB163737C}" type="presOf" srcId="{150D7B03-0BE3-485A-AB15-B55528A4F7F0}" destId="{2E7AE489-AA48-40A5-BC9A-0E96BDBDD729}" srcOrd="0" destOrd="0" presId="urn:microsoft.com/office/officeart/2005/8/layout/hierarchy1"/>
    <dgm:cxn modelId="{D6ADC427-8FCA-4386-992F-EAE9B95E6347}" type="presOf" srcId="{5E52ACED-2557-4989-9798-FBB5015F222C}" destId="{5EAB942E-6D58-4389-ABFB-56171B538860}" srcOrd="0" destOrd="0" presId="urn:microsoft.com/office/officeart/2005/8/layout/hierarchy1"/>
    <dgm:cxn modelId="{8A0E9C47-AFBC-40B3-BC58-9E2E8099EFC1}" srcId="{92F9AD4F-3CF4-46D3-91E2-FCCB2E6D717B}" destId="{904CF69D-78DB-44D2-A9C2-01F30FFAE6E4}" srcOrd="2" destOrd="0" parTransId="{29299D3A-4974-41B1-8EA4-629603A971BC}" sibTransId="{A7934620-EEAC-4FAD-8AC5-A5975E166592}"/>
    <dgm:cxn modelId="{0435C169-A787-4E3D-9E19-1708011EFF4C}" type="presOf" srcId="{92F9AD4F-3CF4-46D3-91E2-FCCB2E6D717B}" destId="{720BD473-DD5A-415A-B30E-26C2CDCA849D}" srcOrd="0" destOrd="0" presId="urn:microsoft.com/office/officeart/2005/8/layout/hierarchy1"/>
    <dgm:cxn modelId="{415B8181-5B9C-4168-B4B9-A577BAF7B838}" srcId="{92F9AD4F-3CF4-46D3-91E2-FCCB2E6D717B}" destId="{826868AE-17D7-49C0-9D70-1000F4765D28}" srcOrd="4" destOrd="0" parTransId="{84B25EBC-7C4C-4A69-ABF8-C12ABE759F5A}" sibTransId="{F32FC61F-1C4B-4F66-8673-44E9FE7BF228}"/>
    <dgm:cxn modelId="{C8E01B84-2089-427E-9464-8F2B2B67E676}" type="presOf" srcId="{4603EE5E-8F7A-4C4E-A368-A53C43F69673}" destId="{11818166-082A-4488-B56E-5E72C38240FB}" srcOrd="0" destOrd="0" presId="urn:microsoft.com/office/officeart/2005/8/layout/hierarchy1"/>
    <dgm:cxn modelId="{83F08799-886A-4548-9289-BB6072B9D7AF}" srcId="{92F9AD4F-3CF4-46D3-91E2-FCCB2E6D717B}" destId="{4603EE5E-8F7A-4C4E-A368-A53C43F69673}" srcOrd="3" destOrd="0" parTransId="{2212691A-CC73-4A00-9055-718FA4E35F7B}" sibTransId="{9EBDC72F-82C8-4C0E-B6A9-5BAA34628A79}"/>
    <dgm:cxn modelId="{3697D8C1-8D35-4F56-9AFF-BF9A5E4C3D1B}" srcId="{92F9AD4F-3CF4-46D3-91E2-FCCB2E6D717B}" destId="{150D7B03-0BE3-485A-AB15-B55528A4F7F0}" srcOrd="0" destOrd="0" parTransId="{5A50F37D-610A-4CC8-8AEF-5FC32CBC57D6}" sibTransId="{CB65D284-9109-4F8F-BCFB-E1B1A763B5EA}"/>
    <dgm:cxn modelId="{B788C0E1-AFD9-415A-8CF9-1BE8BCA5C2D1}" type="presOf" srcId="{904CF69D-78DB-44D2-A9C2-01F30FFAE6E4}" destId="{21ADFBBF-B88C-452D-9053-B876CE00C5CA}" srcOrd="0" destOrd="0" presId="urn:microsoft.com/office/officeart/2005/8/layout/hierarchy1"/>
    <dgm:cxn modelId="{13BB33FC-8EE6-4D8D-A4E5-4A35AEED0A0C}" srcId="{92F9AD4F-3CF4-46D3-91E2-FCCB2E6D717B}" destId="{5E52ACED-2557-4989-9798-FBB5015F222C}" srcOrd="1" destOrd="0" parTransId="{760CC56D-0092-4736-B388-42AD2C91C2E6}" sibTransId="{61769D08-CA0C-4444-85B5-4881CE1B65F6}"/>
    <dgm:cxn modelId="{EAC569FD-DDD7-4DC7-827E-08008178E94D}" type="presOf" srcId="{826868AE-17D7-49C0-9D70-1000F4765D28}" destId="{1308A905-0CAF-4C9E-B8A4-609B430B3456}" srcOrd="0" destOrd="0" presId="urn:microsoft.com/office/officeart/2005/8/layout/hierarchy1"/>
    <dgm:cxn modelId="{310363BE-180B-4696-9F3D-D365A7D7C1C6}" type="presParOf" srcId="{720BD473-DD5A-415A-B30E-26C2CDCA849D}" destId="{228B0C5B-8FEF-41E4-84FD-B04829D48572}" srcOrd="0" destOrd="0" presId="urn:microsoft.com/office/officeart/2005/8/layout/hierarchy1"/>
    <dgm:cxn modelId="{2223B382-EFE4-4EAB-9DE8-8E3594561473}" type="presParOf" srcId="{228B0C5B-8FEF-41E4-84FD-B04829D48572}" destId="{06CD4230-3B5F-4E02-BCF4-B9D3DC3F20F2}" srcOrd="0" destOrd="0" presId="urn:microsoft.com/office/officeart/2005/8/layout/hierarchy1"/>
    <dgm:cxn modelId="{FF7EA755-A538-47C4-8456-55078E948E5E}" type="presParOf" srcId="{06CD4230-3B5F-4E02-BCF4-B9D3DC3F20F2}" destId="{D82B9877-17F7-4090-BC1E-9E8A60AC7B9E}" srcOrd="0" destOrd="0" presId="urn:microsoft.com/office/officeart/2005/8/layout/hierarchy1"/>
    <dgm:cxn modelId="{F8641823-764B-4091-B709-0D8C5B976A8F}" type="presParOf" srcId="{06CD4230-3B5F-4E02-BCF4-B9D3DC3F20F2}" destId="{2E7AE489-AA48-40A5-BC9A-0E96BDBDD729}" srcOrd="1" destOrd="0" presId="urn:microsoft.com/office/officeart/2005/8/layout/hierarchy1"/>
    <dgm:cxn modelId="{DF660AD2-416E-4370-9ACE-B0551816210B}" type="presParOf" srcId="{228B0C5B-8FEF-41E4-84FD-B04829D48572}" destId="{6221386C-A3A3-4AFD-9AF3-44B163065830}" srcOrd="1" destOrd="0" presId="urn:microsoft.com/office/officeart/2005/8/layout/hierarchy1"/>
    <dgm:cxn modelId="{8B52D45C-222E-470D-8F63-3D181C35124D}" type="presParOf" srcId="{720BD473-DD5A-415A-B30E-26C2CDCA849D}" destId="{8A14F113-84B7-4F7B-A126-AB810A5A1761}" srcOrd="1" destOrd="0" presId="urn:microsoft.com/office/officeart/2005/8/layout/hierarchy1"/>
    <dgm:cxn modelId="{EEC554F4-2AA9-466C-A35F-1C0940E7ECE9}" type="presParOf" srcId="{8A14F113-84B7-4F7B-A126-AB810A5A1761}" destId="{07FF0AF2-F2BD-463A-9CCF-DE944E54DDF0}" srcOrd="0" destOrd="0" presId="urn:microsoft.com/office/officeart/2005/8/layout/hierarchy1"/>
    <dgm:cxn modelId="{B6A81DE5-0BEE-4B5F-AFDE-D38B082BBDF8}" type="presParOf" srcId="{07FF0AF2-F2BD-463A-9CCF-DE944E54DDF0}" destId="{9A4E38E8-DF5C-40F2-A05B-E5A683901145}" srcOrd="0" destOrd="0" presId="urn:microsoft.com/office/officeart/2005/8/layout/hierarchy1"/>
    <dgm:cxn modelId="{A37613FB-45E8-407F-B63A-3FF6B1117CCE}" type="presParOf" srcId="{07FF0AF2-F2BD-463A-9CCF-DE944E54DDF0}" destId="{5EAB942E-6D58-4389-ABFB-56171B538860}" srcOrd="1" destOrd="0" presId="urn:microsoft.com/office/officeart/2005/8/layout/hierarchy1"/>
    <dgm:cxn modelId="{EAA96520-B951-4921-8F74-8827A7A485FC}" type="presParOf" srcId="{8A14F113-84B7-4F7B-A126-AB810A5A1761}" destId="{14900CF4-63B3-4083-B4BE-2B4D8DC1770F}" srcOrd="1" destOrd="0" presId="urn:microsoft.com/office/officeart/2005/8/layout/hierarchy1"/>
    <dgm:cxn modelId="{F7102C43-FF9E-44CF-8500-BA9C4C363547}" type="presParOf" srcId="{720BD473-DD5A-415A-B30E-26C2CDCA849D}" destId="{76E4253F-50F9-4A51-B734-E6C113ACAFDE}" srcOrd="2" destOrd="0" presId="urn:microsoft.com/office/officeart/2005/8/layout/hierarchy1"/>
    <dgm:cxn modelId="{139024FF-C5DD-4B45-94EB-37850C28859A}" type="presParOf" srcId="{76E4253F-50F9-4A51-B734-E6C113ACAFDE}" destId="{BC188E5A-AD77-4C6C-9EB6-5D649C827015}" srcOrd="0" destOrd="0" presId="urn:microsoft.com/office/officeart/2005/8/layout/hierarchy1"/>
    <dgm:cxn modelId="{4387B05C-4799-4D08-8B16-27CFCDC2F653}" type="presParOf" srcId="{BC188E5A-AD77-4C6C-9EB6-5D649C827015}" destId="{3D4405F2-14A3-4E0A-A965-0AF61DD612A9}" srcOrd="0" destOrd="0" presId="urn:microsoft.com/office/officeart/2005/8/layout/hierarchy1"/>
    <dgm:cxn modelId="{25470249-D53F-4078-9EA3-618E732F4A64}" type="presParOf" srcId="{BC188E5A-AD77-4C6C-9EB6-5D649C827015}" destId="{21ADFBBF-B88C-452D-9053-B876CE00C5CA}" srcOrd="1" destOrd="0" presId="urn:microsoft.com/office/officeart/2005/8/layout/hierarchy1"/>
    <dgm:cxn modelId="{A9DA2D08-DABB-4B3C-BE03-E52594E0DC4B}" type="presParOf" srcId="{76E4253F-50F9-4A51-B734-E6C113ACAFDE}" destId="{3CAECDE0-4326-4732-B6D7-ED6AABD34668}" srcOrd="1" destOrd="0" presId="urn:microsoft.com/office/officeart/2005/8/layout/hierarchy1"/>
    <dgm:cxn modelId="{40A3FE74-5E85-4301-A1A5-51302E1DFE8F}" type="presParOf" srcId="{720BD473-DD5A-415A-B30E-26C2CDCA849D}" destId="{B88444A7-0702-437D-B2AF-F9A06371BC94}" srcOrd="3" destOrd="0" presId="urn:microsoft.com/office/officeart/2005/8/layout/hierarchy1"/>
    <dgm:cxn modelId="{93542429-1CBD-4B61-8A52-2340FD2D50EB}" type="presParOf" srcId="{B88444A7-0702-437D-B2AF-F9A06371BC94}" destId="{AB52DCEE-FC99-4761-B461-AE1262460612}" srcOrd="0" destOrd="0" presId="urn:microsoft.com/office/officeart/2005/8/layout/hierarchy1"/>
    <dgm:cxn modelId="{BE41A91A-39D2-499C-B728-EC9E8DDC6F85}" type="presParOf" srcId="{AB52DCEE-FC99-4761-B461-AE1262460612}" destId="{26345D2D-88B3-4161-B050-5F3CB465C46F}" srcOrd="0" destOrd="0" presId="urn:microsoft.com/office/officeart/2005/8/layout/hierarchy1"/>
    <dgm:cxn modelId="{B7F11C5D-8B65-48EB-ACAD-3517A7EFA86D}" type="presParOf" srcId="{AB52DCEE-FC99-4761-B461-AE1262460612}" destId="{11818166-082A-4488-B56E-5E72C38240FB}" srcOrd="1" destOrd="0" presId="urn:microsoft.com/office/officeart/2005/8/layout/hierarchy1"/>
    <dgm:cxn modelId="{80DA2E70-FC62-4536-B892-53067572E14C}" type="presParOf" srcId="{B88444A7-0702-437D-B2AF-F9A06371BC94}" destId="{34DD79EF-6C93-4103-92DE-F4354615FE28}" srcOrd="1" destOrd="0" presId="urn:microsoft.com/office/officeart/2005/8/layout/hierarchy1"/>
    <dgm:cxn modelId="{DF29A548-C6E5-4EB3-BD85-2B5214FE6EE7}" type="presParOf" srcId="{720BD473-DD5A-415A-B30E-26C2CDCA849D}" destId="{7FBF52AB-FA87-40E8-B8EB-CAEBF5BBF717}" srcOrd="4" destOrd="0" presId="urn:microsoft.com/office/officeart/2005/8/layout/hierarchy1"/>
    <dgm:cxn modelId="{74E8B0A6-5EDA-44C2-8C38-291040F57114}" type="presParOf" srcId="{7FBF52AB-FA87-40E8-B8EB-CAEBF5BBF717}" destId="{0870DF56-0FC1-4D1E-B4FC-931E01AF41D5}" srcOrd="0" destOrd="0" presId="urn:microsoft.com/office/officeart/2005/8/layout/hierarchy1"/>
    <dgm:cxn modelId="{A8A0A2C1-614A-4FEA-944A-A3D5F4EFC2A6}" type="presParOf" srcId="{0870DF56-0FC1-4D1E-B4FC-931E01AF41D5}" destId="{DCD4CA3B-98E4-4BC5-87F5-E0DE3B0C389B}" srcOrd="0" destOrd="0" presId="urn:microsoft.com/office/officeart/2005/8/layout/hierarchy1"/>
    <dgm:cxn modelId="{6D5088F1-C3FA-417A-9354-8D4CEB723DC9}" type="presParOf" srcId="{0870DF56-0FC1-4D1E-B4FC-931E01AF41D5}" destId="{1308A905-0CAF-4C9E-B8A4-609B430B3456}" srcOrd="1" destOrd="0" presId="urn:microsoft.com/office/officeart/2005/8/layout/hierarchy1"/>
    <dgm:cxn modelId="{B5337782-F731-431D-9654-C538C19C690E}" type="presParOf" srcId="{7FBF52AB-FA87-40E8-B8EB-CAEBF5BBF717}" destId="{E04CD1EE-E1D3-4317-A1D3-7AC784D6F4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02568C-49C8-4D0C-A7A0-1018BBED2063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B0F132-BA04-4FAF-931F-89D7C19611B0}">
      <dgm:prSet/>
      <dgm:spPr/>
      <dgm:t>
        <a:bodyPr/>
        <a:lstStyle/>
        <a:p>
          <a:r>
            <a:rPr lang="en-US"/>
            <a:t>Dealing</a:t>
          </a:r>
        </a:p>
      </dgm:t>
    </dgm:pt>
    <dgm:pt modelId="{590BA991-2907-4AFE-88D0-ACF8AB41DF0A}" type="parTrans" cxnId="{F105DF39-F87D-457F-91DA-5F18EFA41822}">
      <dgm:prSet/>
      <dgm:spPr/>
      <dgm:t>
        <a:bodyPr/>
        <a:lstStyle/>
        <a:p>
          <a:endParaRPr lang="en-US"/>
        </a:p>
      </dgm:t>
    </dgm:pt>
    <dgm:pt modelId="{9A95DDBC-E8DE-4565-8DAA-1CBF330EFDE3}" type="sibTrans" cxnId="{F105DF39-F87D-457F-91DA-5F18EFA41822}">
      <dgm:prSet/>
      <dgm:spPr/>
      <dgm:t>
        <a:bodyPr/>
        <a:lstStyle/>
        <a:p>
          <a:endParaRPr lang="en-US"/>
        </a:p>
      </dgm:t>
    </dgm:pt>
    <dgm:pt modelId="{561DA62B-5166-41FD-9587-367414DD3FDF}">
      <dgm:prSet/>
      <dgm:spPr/>
      <dgm:t>
        <a:bodyPr/>
        <a:lstStyle/>
        <a:p>
          <a:r>
            <a:rPr lang="en-US" dirty="0"/>
            <a:t>Addressing issues related to unbalanced data and reducing false positives.</a:t>
          </a:r>
        </a:p>
      </dgm:t>
    </dgm:pt>
    <dgm:pt modelId="{37A06144-3A3E-40E5-ADB9-514AE8F45890}" type="parTrans" cxnId="{36858B2E-E2C6-4ED9-8A4E-38DD19A6F5EF}">
      <dgm:prSet/>
      <dgm:spPr/>
      <dgm:t>
        <a:bodyPr/>
        <a:lstStyle/>
        <a:p>
          <a:endParaRPr lang="en-US"/>
        </a:p>
      </dgm:t>
    </dgm:pt>
    <dgm:pt modelId="{F9B93947-5390-44FF-B17A-27607683EEFD}" type="sibTrans" cxnId="{36858B2E-E2C6-4ED9-8A4E-38DD19A6F5EF}">
      <dgm:prSet/>
      <dgm:spPr/>
      <dgm:t>
        <a:bodyPr/>
        <a:lstStyle/>
        <a:p>
          <a:endParaRPr lang="en-US"/>
        </a:p>
      </dgm:t>
    </dgm:pt>
    <dgm:pt modelId="{5F71DA99-BB09-42D4-8A41-F1FAE23224B0}">
      <dgm:prSet/>
      <dgm:spPr/>
      <dgm:t>
        <a:bodyPr/>
        <a:lstStyle/>
        <a:p>
          <a:r>
            <a:rPr lang="en-US"/>
            <a:t>Tuning</a:t>
          </a:r>
        </a:p>
      </dgm:t>
    </dgm:pt>
    <dgm:pt modelId="{38F63B5D-58B7-4463-B11F-D905112AB066}" type="parTrans" cxnId="{BA1E8FD7-3FFC-4378-9A5D-83DB7F1003E9}">
      <dgm:prSet/>
      <dgm:spPr/>
      <dgm:t>
        <a:bodyPr/>
        <a:lstStyle/>
        <a:p>
          <a:endParaRPr lang="en-US"/>
        </a:p>
      </dgm:t>
    </dgm:pt>
    <dgm:pt modelId="{0CA3145A-424C-4FF0-A1AD-AC3286E559C4}" type="sibTrans" cxnId="{BA1E8FD7-3FFC-4378-9A5D-83DB7F1003E9}">
      <dgm:prSet/>
      <dgm:spPr/>
      <dgm:t>
        <a:bodyPr/>
        <a:lstStyle/>
        <a:p>
          <a:endParaRPr lang="en-US"/>
        </a:p>
      </dgm:t>
    </dgm:pt>
    <dgm:pt modelId="{607A3397-AB04-4D96-9599-94926417FF99}">
      <dgm:prSet/>
      <dgm:spPr/>
      <dgm:t>
        <a:bodyPr/>
        <a:lstStyle/>
        <a:p>
          <a:r>
            <a:rPr lang="en-US" dirty="0"/>
            <a:t>Adjusting thresholds to achieve more reliable results.</a:t>
          </a:r>
        </a:p>
      </dgm:t>
    </dgm:pt>
    <dgm:pt modelId="{A237D707-090C-427D-8FDD-2EFF6149378F}" type="parTrans" cxnId="{B779F5C3-EA5B-486A-A87A-1BC621F2F7AC}">
      <dgm:prSet/>
      <dgm:spPr/>
      <dgm:t>
        <a:bodyPr/>
        <a:lstStyle/>
        <a:p>
          <a:endParaRPr lang="en-US"/>
        </a:p>
      </dgm:t>
    </dgm:pt>
    <dgm:pt modelId="{954DF971-3775-4034-800B-6C10CBA74ED3}" type="sibTrans" cxnId="{B779F5C3-EA5B-486A-A87A-1BC621F2F7AC}">
      <dgm:prSet/>
      <dgm:spPr/>
      <dgm:t>
        <a:bodyPr/>
        <a:lstStyle/>
        <a:p>
          <a:endParaRPr lang="en-US"/>
        </a:p>
      </dgm:t>
    </dgm:pt>
    <dgm:pt modelId="{E2FA5ED4-410D-4C0C-85CC-C72D3F4092E3}">
      <dgm:prSet/>
      <dgm:spPr/>
      <dgm:t>
        <a:bodyPr/>
        <a:lstStyle/>
        <a:p>
          <a:r>
            <a:rPr lang="en-US"/>
            <a:t>Learning</a:t>
          </a:r>
        </a:p>
      </dgm:t>
    </dgm:pt>
    <dgm:pt modelId="{4863D458-CAA4-4E42-9E92-47C323630188}" type="parTrans" cxnId="{267018CF-095F-4E87-9B05-FAA07F5FD6AC}">
      <dgm:prSet/>
      <dgm:spPr/>
      <dgm:t>
        <a:bodyPr/>
        <a:lstStyle/>
        <a:p>
          <a:endParaRPr lang="en-US"/>
        </a:p>
      </dgm:t>
    </dgm:pt>
    <dgm:pt modelId="{440C8F6C-A5F0-49C5-8DF8-107994664918}" type="sibTrans" cxnId="{267018CF-095F-4E87-9B05-FAA07F5FD6AC}">
      <dgm:prSet/>
      <dgm:spPr/>
      <dgm:t>
        <a:bodyPr/>
        <a:lstStyle/>
        <a:p>
          <a:endParaRPr lang="en-US"/>
        </a:p>
      </dgm:t>
    </dgm:pt>
    <dgm:pt modelId="{C2CD63CE-4361-4E80-AB05-618B19DAD479}">
      <dgm:prSet/>
      <dgm:spPr/>
      <dgm:t>
        <a:bodyPr/>
        <a:lstStyle/>
        <a:p>
          <a:r>
            <a:rPr lang="en-US" dirty="0"/>
            <a:t>Understanding the complete end-to-end pipeline: data collection → model development → API integration → user interface design.</a:t>
          </a:r>
        </a:p>
      </dgm:t>
    </dgm:pt>
    <dgm:pt modelId="{D2440663-1CFF-401B-B852-B8ABA5F3B703}" type="parTrans" cxnId="{F405DFFC-B652-42FA-B8C9-16603EE16DAA}">
      <dgm:prSet/>
      <dgm:spPr/>
      <dgm:t>
        <a:bodyPr/>
        <a:lstStyle/>
        <a:p>
          <a:endParaRPr lang="en-US"/>
        </a:p>
      </dgm:t>
    </dgm:pt>
    <dgm:pt modelId="{D1B9988C-EDBA-49C0-95A8-29C1A5C15AA4}" type="sibTrans" cxnId="{F405DFFC-B652-42FA-B8C9-16603EE16DAA}">
      <dgm:prSet/>
      <dgm:spPr/>
      <dgm:t>
        <a:bodyPr/>
        <a:lstStyle/>
        <a:p>
          <a:endParaRPr lang="en-US"/>
        </a:p>
      </dgm:t>
    </dgm:pt>
    <dgm:pt modelId="{D556C9F0-A684-4921-BEC0-C88596F5646D}" type="pres">
      <dgm:prSet presAssocID="{6E02568C-49C8-4D0C-A7A0-1018BBED2063}" presName="Name0" presStyleCnt="0">
        <dgm:presLayoutVars>
          <dgm:dir/>
          <dgm:animLvl val="lvl"/>
          <dgm:resizeHandles val="exact"/>
        </dgm:presLayoutVars>
      </dgm:prSet>
      <dgm:spPr/>
    </dgm:pt>
    <dgm:pt modelId="{AF785AB2-FA16-475B-8A8D-639C13BB6A7A}" type="pres">
      <dgm:prSet presAssocID="{D1B0F132-BA04-4FAF-931F-89D7C19611B0}" presName="linNode" presStyleCnt="0"/>
      <dgm:spPr/>
    </dgm:pt>
    <dgm:pt modelId="{68DB7FD0-F91E-4F29-B486-78821CC309BC}" type="pres">
      <dgm:prSet presAssocID="{D1B0F132-BA04-4FAF-931F-89D7C19611B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C36D3BE-EBD0-4D26-BEC7-4FEEFC6ECE0B}" type="pres">
      <dgm:prSet presAssocID="{D1B0F132-BA04-4FAF-931F-89D7C19611B0}" presName="descendantText" presStyleLbl="alignAccFollowNode1" presStyleIdx="0" presStyleCnt="3">
        <dgm:presLayoutVars>
          <dgm:bulletEnabled/>
        </dgm:presLayoutVars>
      </dgm:prSet>
      <dgm:spPr/>
    </dgm:pt>
    <dgm:pt modelId="{734AD0B4-38EF-4BE1-BF22-4E109CAF91B2}" type="pres">
      <dgm:prSet presAssocID="{9A95DDBC-E8DE-4565-8DAA-1CBF330EFDE3}" presName="sp" presStyleCnt="0"/>
      <dgm:spPr/>
    </dgm:pt>
    <dgm:pt modelId="{62C04768-9A53-4348-BEA9-8D3B94354C84}" type="pres">
      <dgm:prSet presAssocID="{5F71DA99-BB09-42D4-8A41-F1FAE23224B0}" presName="linNode" presStyleCnt="0"/>
      <dgm:spPr/>
    </dgm:pt>
    <dgm:pt modelId="{078B00FA-1B0F-43D5-AAEE-EE72650464AA}" type="pres">
      <dgm:prSet presAssocID="{5F71DA99-BB09-42D4-8A41-F1FAE23224B0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E77463C-32CE-44AC-8EE2-56C5D3863F80}" type="pres">
      <dgm:prSet presAssocID="{5F71DA99-BB09-42D4-8A41-F1FAE23224B0}" presName="descendantText" presStyleLbl="alignAccFollowNode1" presStyleIdx="1" presStyleCnt="3">
        <dgm:presLayoutVars>
          <dgm:bulletEnabled/>
        </dgm:presLayoutVars>
      </dgm:prSet>
      <dgm:spPr/>
    </dgm:pt>
    <dgm:pt modelId="{DDAB3925-9463-4064-A6EA-6797C81EBFE4}" type="pres">
      <dgm:prSet presAssocID="{0CA3145A-424C-4FF0-A1AD-AC3286E559C4}" presName="sp" presStyleCnt="0"/>
      <dgm:spPr/>
    </dgm:pt>
    <dgm:pt modelId="{DADBE322-1BD2-41AC-BD2E-D4E0D840BE9B}" type="pres">
      <dgm:prSet presAssocID="{E2FA5ED4-410D-4C0C-85CC-C72D3F4092E3}" presName="linNode" presStyleCnt="0"/>
      <dgm:spPr/>
    </dgm:pt>
    <dgm:pt modelId="{84436CD0-08E9-4F59-B521-9574CD801FD2}" type="pres">
      <dgm:prSet presAssocID="{E2FA5ED4-410D-4C0C-85CC-C72D3F4092E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56A80B0-F207-45D3-9A7C-F5E784F9813F}" type="pres">
      <dgm:prSet presAssocID="{E2FA5ED4-410D-4C0C-85CC-C72D3F4092E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F87CAF14-BB61-4088-8644-62B131FBC828}" type="presOf" srcId="{5F71DA99-BB09-42D4-8A41-F1FAE23224B0}" destId="{078B00FA-1B0F-43D5-AAEE-EE72650464AA}" srcOrd="0" destOrd="0" presId="urn:microsoft.com/office/officeart/2016/7/layout/VerticalSolidActionList"/>
    <dgm:cxn modelId="{78DFCF25-94C3-4BD3-92B8-2FFD51608C2E}" type="presOf" srcId="{E2FA5ED4-410D-4C0C-85CC-C72D3F4092E3}" destId="{84436CD0-08E9-4F59-B521-9574CD801FD2}" srcOrd="0" destOrd="0" presId="urn:microsoft.com/office/officeart/2016/7/layout/VerticalSolidActionList"/>
    <dgm:cxn modelId="{36858B2E-E2C6-4ED9-8A4E-38DD19A6F5EF}" srcId="{D1B0F132-BA04-4FAF-931F-89D7C19611B0}" destId="{561DA62B-5166-41FD-9587-367414DD3FDF}" srcOrd="0" destOrd="0" parTransId="{37A06144-3A3E-40E5-ADB9-514AE8F45890}" sibTransId="{F9B93947-5390-44FF-B17A-27607683EEFD}"/>
    <dgm:cxn modelId="{F105DF39-F87D-457F-91DA-5F18EFA41822}" srcId="{6E02568C-49C8-4D0C-A7A0-1018BBED2063}" destId="{D1B0F132-BA04-4FAF-931F-89D7C19611B0}" srcOrd="0" destOrd="0" parTransId="{590BA991-2907-4AFE-88D0-ACF8AB41DF0A}" sibTransId="{9A95DDBC-E8DE-4565-8DAA-1CBF330EFDE3}"/>
    <dgm:cxn modelId="{CE83FE69-A4BF-41AE-B21E-8A3D9E03CB2E}" type="presOf" srcId="{6E02568C-49C8-4D0C-A7A0-1018BBED2063}" destId="{D556C9F0-A684-4921-BEC0-C88596F5646D}" srcOrd="0" destOrd="0" presId="urn:microsoft.com/office/officeart/2016/7/layout/VerticalSolidActionList"/>
    <dgm:cxn modelId="{1FBD854A-B94F-4516-A263-CCF637195C30}" type="presOf" srcId="{D1B0F132-BA04-4FAF-931F-89D7C19611B0}" destId="{68DB7FD0-F91E-4F29-B486-78821CC309BC}" srcOrd="0" destOrd="0" presId="urn:microsoft.com/office/officeart/2016/7/layout/VerticalSolidActionList"/>
    <dgm:cxn modelId="{5155E48D-DD32-4611-9BDF-1F659B114805}" type="presOf" srcId="{607A3397-AB04-4D96-9599-94926417FF99}" destId="{3E77463C-32CE-44AC-8EE2-56C5D3863F80}" srcOrd="0" destOrd="0" presId="urn:microsoft.com/office/officeart/2016/7/layout/VerticalSolidActionList"/>
    <dgm:cxn modelId="{3BDE35BB-F2C9-498D-94D4-CDA4E40793AE}" type="presOf" srcId="{C2CD63CE-4361-4E80-AB05-618B19DAD479}" destId="{956A80B0-F207-45D3-9A7C-F5E784F9813F}" srcOrd="0" destOrd="0" presId="urn:microsoft.com/office/officeart/2016/7/layout/VerticalSolidActionList"/>
    <dgm:cxn modelId="{B779F5C3-EA5B-486A-A87A-1BC621F2F7AC}" srcId="{5F71DA99-BB09-42D4-8A41-F1FAE23224B0}" destId="{607A3397-AB04-4D96-9599-94926417FF99}" srcOrd="0" destOrd="0" parTransId="{A237D707-090C-427D-8FDD-2EFF6149378F}" sibTransId="{954DF971-3775-4034-800B-6C10CBA74ED3}"/>
    <dgm:cxn modelId="{85B141CA-FB81-4346-9140-BB1087C58090}" type="presOf" srcId="{561DA62B-5166-41FD-9587-367414DD3FDF}" destId="{AC36D3BE-EBD0-4D26-BEC7-4FEEFC6ECE0B}" srcOrd="0" destOrd="0" presId="urn:microsoft.com/office/officeart/2016/7/layout/VerticalSolidActionList"/>
    <dgm:cxn modelId="{267018CF-095F-4E87-9B05-FAA07F5FD6AC}" srcId="{6E02568C-49C8-4D0C-A7A0-1018BBED2063}" destId="{E2FA5ED4-410D-4C0C-85CC-C72D3F4092E3}" srcOrd="2" destOrd="0" parTransId="{4863D458-CAA4-4E42-9E92-47C323630188}" sibTransId="{440C8F6C-A5F0-49C5-8DF8-107994664918}"/>
    <dgm:cxn modelId="{BA1E8FD7-3FFC-4378-9A5D-83DB7F1003E9}" srcId="{6E02568C-49C8-4D0C-A7A0-1018BBED2063}" destId="{5F71DA99-BB09-42D4-8A41-F1FAE23224B0}" srcOrd="1" destOrd="0" parTransId="{38F63B5D-58B7-4463-B11F-D905112AB066}" sibTransId="{0CA3145A-424C-4FF0-A1AD-AC3286E559C4}"/>
    <dgm:cxn modelId="{F405DFFC-B652-42FA-B8C9-16603EE16DAA}" srcId="{E2FA5ED4-410D-4C0C-85CC-C72D3F4092E3}" destId="{C2CD63CE-4361-4E80-AB05-618B19DAD479}" srcOrd="0" destOrd="0" parTransId="{D2440663-1CFF-401B-B852-B8ABA5F3B703}" sibTransId="{D1B9988C-EDBA-49C0-95A8-29C1A5C15AA4}"/>
    <dgm:cxn modelId="{A09E4FF4-59E0-4711-95AB-D31CC170C4D6}" type="presParOf" srcId="{D556C9F0-A684-4921-BEC0-C88596F5646D}" destId="{AF785AB2-FA16-475B-8A8D-639C13BB6A7A}" srcOrd="0" destOrd="0" presId="urn:microsoft.com/office/officeart/2016/7/layout/VerticalSolidActionList"/>
    <dgm:cxn modelId="{23777BD2-CB26-4B44-B1DA-52EF4E5359F3}" type="presParOf" srcId="{AF785AB2-FA16-475B-8A8D-639C13BB6A7A}" destId="{68DB7FD0-F91E-4F29-B486-78821CC309BC}" srcOrd="0" destOrd="0" presId="urn:microsoft.com/office/officeart/2016/7/layout/VerticalSolidActionList"/>
    <dgm:cxn modelId="{B2C955D6-0771-4745-8688-72B2297101E4}" type="presParOf" srcId="{AF785AB2-FA16-475B-8A8D-639C13BB6A7A}" destId="{AC36D3BE-EBD0-4D26-BEC7-4FEEFC6ECE0B}" srcOrd="1" destOrd="0" presId="urn:microsoft.com/office/officeart/2016/7/layout/VerticalSolidActionList"/>
    <dgm:cxn modelId="{DC042655-7AB7-4EC0-94B8-6D46F4B4431A}" type="presParOf" srcId="{D556C9F0-A684-4921-BEC0-C88596F5646D}" destId="{734AD0B4-38EF-4BE1-BF22-4E109CAF91B2}" srcOrd="1" destOrd="0" presId="urn:microsoft.com/office/officeart/2016/7/layout/VerticalSolidActionList"/>
    <dgm:cxn modelId="{A2D09476-9FBF-4CD3-90F0-792D6DF2444B}" type="presParOf" srcId="{D556C9F0-A684-4921-BEC0-C88596F5646D}" destId="{62C04768-9A53-4348-BEA9-8D3B94354C84}" srcOrd="2" destOrd="0" presId="urn:microsoft.com/office/officeart/2016/7/layout/VerticalSolidActionList"/>
    <dgm:cxn modelId="{ECE1F2B9-2855-4121-97D5-FCFE06433DF9}" type="presParOf" srcId="{62C04768-9A53-4348-BEA9-8D3B94354C84}" destId="{078B00FA-1B0F-43D5-AAEE-EE72650464AA}" srcOrd="0" destOrd="0" presId="urn:microsoft.com/office/officeart/2016/7/layout/VerticalSolidActionList"/>
    <dgm:cxn modelId="{A712BE99-FD3A-49B4-9A14-1FF55BD8C54E}" type="presParOf" srcId="{62C04768-9A53-4348-BEA9-8D3B94354C84}" destId="{3E77463C-32CE-44AC-8EE2-56C5D3863F80}" srcOrd="1" destOrd="0" presId="urn:microsoft.com/office/officeart/2016/7/layout/VerticalSolidActionList"/>
    <dgm:cxn modelId="{B47AC9BB-99A6-4351-9811-1BD6B7CE6155}" type="presParOf" srcId="{D556C9F0-A684-4921-BEC0-C88596F5646D}" destId="{DDAB3925-9463-4064-A6EA-6797C81EBFE4}" srcOrd="3" destOrd="0" presId="urn:microsoft.com/office/officeart/2016/7/layout/VerticalSolidActionList"/>
    <dgm:cxn modelId="{DB73F222-5DD3-4DBE-BDE4-67181DEFE726}" type="presParOf" srcId="{D556C9F0-A684-4921-BEC0-C88596F5646D}" destId="{DADBE322-1BD2-41AC-BD2E-D4E0D840BE9B}" srcOrd="4" destOrd="0" presId="urn:microsoft.com/office/officeart/2016/7/layout/VerticalSolidActionList"/>
    <dgm:cxn modelId="{659A8168-6939-4A14-9134-12EE3187A128}" type="presParOf" srcId="{DADBE322-1BD2-41AC-BD2E-D4E0D840BE9B}" destId="{84436CD0-08E9-4F59-B521-9574CD801FD2}" srcOrd="0" destOrd="0" presId="urn:microsoft.com/office/officeart/2016/7/layout/VerticalSolidActionList"/>
    <dgm:cxn modelId="{1AEFB268-A3D5-4CB5-ABBD-81A20E84C2EC}" type="presParOf" srcId="{DADBE322-1BD2-41AC-BD2E-D4E0D840BE9B}" destId="{956A80B0-F207-45D3-9A7C-F5E784F9813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B3B19-976E-4A05-A570-8822F5AA6BA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6410F-4A94-43B8-8C79-6EEF3CED93D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3E5E-F54B-4DD2-AB6C-C6C79051E5A5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Objective: Use machine learning to automatically identify malicious URLs.</a:t>
          </a:r>
        </a:p>
      </dsp:txBody>
      <dsp:txXfrm>
        <a:off x="46529" y="2703902"/>
        <a:ext cx="2418750" cy="720000"/>
      </dsp:txXfrm>
    </dsp:sp>
    <dsp:sp modelId="{E9554AA7-81F9-46DA-B06A-E7C44844CEB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026CA-E052-44CE-968E-BFFE0F4539AE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1F3AB-210C-4204-8ED0-ED0755903DE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Assists users in avoiding phishing attempts, scams, and harmful websites.</a:t>
          </a:r>
        </a:p>
      </dsp:txBody>
      <dsp:txXfrm>
        <a:off x="2888560" y="2703902"/>
        <a:ext cx="2418750" cy="720000"/>
      </dsp:txXfrm>
    </dsp:sp>
    <dsp:sp modelId="{F48D1102-3EDB-40C1-B3F2-E6AC391C4C2A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72810-EB47-4BFD-84F5-FD2AB7B8FF9B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87A0D-BC69-42F2-B810-16A76AD98E5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The model was trained on approximately 1 million URLs using </a:t>
          </a:r>
          <a:r>
            <a:rPr lang="en-US" sz="1500" kern="1200" dirty="0" err="1"/>
            <a:t>XGBoost</a:t>
          </a:r>
          <a:r>
            <a:rPr lang="en-US" sz="1500" kern="1200" dirty="0"/>
            <a:t>.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8F6C3-D2BE-4D7D-85A3-513C25DEC369}">
      <dsp:nvSpPr>
        <dsp:cNvPr id="0" name=""/>
        <dsp:cNvSpPr/>
      </dsp:nvSpPr>
      <dsp:spPr>
        <a:xfrm>
          <a:off x="1118728" y="431"/>
          <a:ext cx="2837340" cy="1702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Cybersecurity threats often use deceptive URLs.</a:t>
          </a:r>
        </a:p>
      </dsp:txBody>
      <dsp:txXfrm>
        <a:off x="1118728" y="431"/>
        <a:ext cx="2837340" cy="1702404"/>
      </dsp:txXfrm>
    </dsp:sp>
    <dsp:sp modelId="{0878BFEF-4B10-4D4E-9698-A6E53368046F}">
      <dsp:nvSpPr>
        <dsp:cNvPr id="0" name=""/>
        <dsp:cNvSpPr/>
      </dsp:nvSpPr>
      <dsp:spPr>
        <a:xfrm>
          <a:off x="4239802" y="431"/>
          <a:ext cx="2837340" cy="17024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Manual checking is inefficient and error-prone.</a:t>
          </a:r>
        </a:p>
      </dsp:txBody>
      <dsp:txXfrm>
        <a:off x="4239802" y="431"/>
        <a:ext cx="2837340" cy="1702404"/>
      </dsp:txXfrm>
    </dsp:sp>
    <dsp:sp modelId="{2C1F8ADD-03D7-4AF1-A7F4-B8E517ECF6CF}">
      <dsp:nvSpPr>
        <dsp:cNvPr id="0" name=""/>
        <dsp:cNvSpPr/>
      </dsp:nvSpPr>
      <dsp:spPr>
        <a:xfrm>
          <a:off x="2679265" y="1986569"/>
          <a:ext cx="2837340" cy="17024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need an automated, reliable classification tool.</a:t>
          </a:r>
        </a:p>
      </dsp:txBody>
      <dsp:txXfrm>
        <a:off x="2679265" y="1986569"/>
        <a:ext cx="2837340" cy="1702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500BE-0EC5-443D-B81B-8D4B9B315BBC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Chosen model: XGBoost – fast, accurate, handles tabular data well.</a:t>
          </a:r>
        </a:p>
      </dsp:txBody>
      <dsp:txXfrm>
        <a:off x="32418" y="32418"/>
        <a:ext cx="5772143" cy="1041985"/>
      </dsp:txXfrm>
    </dsp:sp>
    <dsp:sp modelId="{E7FDC07C-9D15-4823-A939-D6B4AD85329E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Trained using scikit-learn + joblib for saving.</a:t>
          </a:r>
        </a:p>
      </dsp:txBody>
      <dsp:txXfrm>
        <a:off x="647108" y="1323709"/>
        <a:ext cx="5567530" cy="1041985"/>
      </dsp:txXfrm>
    </dsp:sp>
    <dsp:sp modelId="{D3B1C7C2-3402-43BA-B048-2A223EC76951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Evaluated using accuracy, precision, recall, F1-score.</a:t>
          </a:r>
        </a:p>
      </dsp:txBody>
      <dsp:txXfrm>
        <a:off x="1261798" y="2615001"/>
        <a:ext cx="5567530" cy="1041985"/>
      </dsp:txXfrm>
    </dsp:sp>
    <dsp:sp modelId="{5A3891E3-2AF5-4E6A-BC12-8267F2C8DA71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552CE583-9C08-49A4-9D42-02A242D3840A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A41A5-9C4C-4DA5-ADA5-831EF908C26F}">
      <dsp:nvSpPr>
        <dsp:cNvPr id="0" name=""/>
        <dsp:cNvSpPr/>
      </dsp:nvSpPr>
      <dsp:spPr>
        <a:xfrm>
          <a:off x="2622678" y="2047"/>
          <a:ext cx="2950513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Accuracy: ~76%</a:t>
          </a:r>
        </a:p>
      </dsp:txBody>
      <dsp:txXfrm>
        <a:off x="2688638" y="68007"/>
        <a:ext cx="2818593" cy="1219276"/>
      </dsp:txXfrm>
    </dsp:sp>
    <dsp:sp modelId="{37390EBA-B830-48CD-AD61-322EDE0E135E}">
      <dsp:nvSpPr>
        <dsp:cNvPr id="0" name=""/>
        <dsp:cNvSpPr/>
      </dsp:nvSpPr>
      <dsp:spPr>
        <a:xfrm>
          <a:off x="2622678" y="1420804"/>
          <a:ext cx="2950513" cy="13511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Precision and recall optimized to reduce false positives.</a:t>
          </a:r>
        </a:p>
      </dsp:txBody>
      <dsp:txXfrm>
        <a:off x="2688638" y="1486764"/>
        <a:ext cx="2818593" cy="1219276"/>
      </dsp:txXfrm>
    </dsp:sp>
    <dsp:sp modelId="{93B2B4C5-9479-41DF-8904-F40B86094322}">
      <dsp:nvSpPr>
        <dsp:cNvPr id="0" name=""/>
        <dsp:cNvSpPr/>
      </dsp:nvSpPr>
      <dsp:spPr>
        <a:xfrm>
          <a:off x="2622678" y="2839560"/>
          <a:ext cx="2950513" cy="13511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Visualized using confusion matrix and feature importance.</a:t>
          </a:r>
        </a:p>
      </dsp:txBody>
      <dsp:txXfrm>
        <a:off x="2688638" y="2905520"/>
        <a:ext cx="2818593" cy="1219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2455D-5B10-4554-8E83-3CC961CE30DC}">
      <dsp:nvSpPr>
        <dsp:cNvPr id="0" name=""/>
        <dsp:cNvSpPr/>
      </dsp:nvSpPr>
      <dsp:spPr>
        <a:xfrm>
          <a:off x="0" y="677"/>
          <a:ext cx="226897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ED4397-16B2-46E1-B204-5EA157CDF4EF}">
      <dsp:nvSpPr>
        <dsp:cNvPr id="0" name=""/>
        <dsp:cNvSpPr/>
      </dsp:nvSpPr>
      <dsp:spPr>
        <a:xfrm>
          <a:off x="0" y="677"/>
          <a:ext cx="226897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confusion matrix visualizes the performance of the XGBoost model in classifying benign and malicious URLs.</a:t>
          </a:r>
        </a:p>
      </dsp:txBody>
      <dsp:txXfrm>
        <a:off x="0" y="677"/>
        <a:ext cx="2268977" cy="1108938"/>
      </dsp:txXfrm>
    </dsp:sp>
    <dsp:sp modelId="{33BBDA0B-4C4B-4BBD-A328-FEDCE668F7CE}">
      <dsp:nvSpPr>
        <dsp:cNvPr id="0" name=""/>
        <dsp:cNvSpPr/>
      </dsp:nvSpPr>
      <dsp:spPr>
        <a:xfrm>
          <a:off x="0" y="1109615"/>
          <a:ext cx="2268977" cy="0"/>
        </a:xfrm>
        <a:prstGeom prst="lin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D600DD-CD55-4F76-A377-7476800A91C6}">
      <dsp:nvSpPr>
        <dsp:cNvPr id="0" name=""/>
        <dsp:cNvSpPr/>
      </dsp:nvSpPr>
      <dsp:spPr>
        <a:xfrm>
          <a:off x="0" y="1109615"/>
          <a:ext cx="226897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True Positives (Malicious correctly identified):</a:t>
          </a:r>
          <a:r>
            <a:rPr lang="en-US" sz="1200" kern="1200"/>
            <a:t> 46,239</a:t>
          </a:r>
        </a:p>
      </dsp:txBody>
      <dsp:txXfrm>
        <a:off x="0" y="1109615"/>
        <a:ext cx="2268977" cy="1108938"/>
      </dsp:txXfrm>
    </dsp:sp>
    <dsp:sp modelId="{4D525A41-CF2E-443C-A8A5-CEDDFC2BFC24}">
      <dsp:nvSpPr>
        <dsp:cNvPr id="0" name=""/>
        <dsp:cNvSpPr/>
      </dsp:nvSpPr>
      <dsp:spPr>
        <a:xfrm>
          <a:off x="0" y="2218554"/>
          <a:ext cx="2268977" cy="0"/>
        </a:xfrm>
        <a:prstGeom prst="lin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114CE2-BFCF-40E4-A420-9C52EF148FD4}">
      <dsp:nvSpPr>
        <dsp:cNvPr id="0" name=""/>
        <dsp:cNvSpPr/>
      </dsp:nvSpPr>
      <dsp:spPr>
        <a:xfrm>
          <a:off x="0" y="2218554"/>
          <a:ext cx="226897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True Negatives (Benign correctly identified):</a:t>
          </a:r>
          <a:r>
            <a:rPr lang="en-US" sz="1200" kern="1200"/>
            <a:t> 105,164</a:t>
          </a:r>
        </a:p>
      </dsp:txBody>
      <dsp:txXfrm>
        <a:off x="0" y="2218554"/>
        <a:ext cx="2268977" cy="1108938"/>
      </dsp:txXfrm>
    </dsp:sp>
    <dsp:sp modelId="{1B312A72-AD93-4B75-83FC-317FFEB80703}">
      <dsp:nvSpPr>
        <dsp:cNvPr id="0" name=""/>
        <dsp:cNvSpPr/>
      </dsp:nvSpPr>
      <dsp:spPr>
        <a:xfrm>
          <a:off x="0" y="3327492"/>
          <a:ext cx="2268977" cy="0"/>
        </a:xfrm>
        <a:prstGeom prst="lin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FB6A5-0263-478C-BB1E-BD72A85A35B1}">
      <dsp:nvSpPr>
        <dsp:cNvPr id="0" name=""/>
        <dsp:cNvSpPr/>
      </dsp:nvSpPr>
      <dsp:spPr>
        <a:xfrm>
          <a:off x="0" y="3327492"/>
          <a:ext cx="226897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False Positives (Benign misclassified as malicious):</a:t>
          </a:r>
          <a:r>
            <a:rPr lang="en-US" sz="1200" kern="1200"/>
            <a:t> 43,778</a:t>
          </a:r>
        </a:p>
      </dsp:txBody>
      <dsp:txXfrm>
        <a:off x="0" y="3327492"/>
        <a:ext cx="2268977" cy="1108938"/>
      </dsp:txXfrm>
    </dsp:sp>
    <dsp:sp modelId="{7166D2C2-D00D-4713-BE51-E8FB43254BC8}">
      <dsp:nvSpPr>
        <dsp:cNvPr id="0" name=""/>
        <dsp:cNvSpPr/>
      </dsp:nvSpPr>
      <dsp:spPr>
        <a:xfrm>
          <a:off x="0" y="4436431"/>
          <a:ext cx="2268977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66CE05-03E7-4B12-935F-0F1038B511FD}">
      <dsp:nvSpPr>
        <dsp:cNvPr id="0" name=""/>
        <dsp:cNvSpPr/>
      </dsp:nvSpPr>
      <dsp:spPr>
        <a:xfrm>
          <a:off x="0" y="4436431"/>
          <a:ext cx="226897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False Negatives (Malicious misclassified as benign):</a:t>
          </a:r>
          <a:r>
            <a:rPr lang="en-US" sz="1200" kern="1200"/>
            <a:t> 17,057</a:t>
          </a:r>
          <a:br>
            <a:rPr lang="en-US" sz="1200" kern="1200"/>
          </a:br>
          <a:r>
            <a:rPr lang="en-US" sz="1200" kern="1200"/>
            <a:t>This shows the model has strong recall for both classes but still faces some false positive/negative trade-offs.</a:t>
          </a:r>
        </a:p>
      </dsp:txBody>
      <dsp:txXfrm>
        <a:off x="0" y="4436431"/>
        <a:ext cx="2268977" cy="11089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14AF7-D058-46A9-90A4-6091933C4E74}">
      <dsp:nvSpPr>
        <dsp:cNvPr id="0" name=""/>
        <dsp:cNvSpPr/>
      </dsp:nvSpPr>
      <dsp:spPr>
        <a:xfrm>
          <a:off x="451605" y="1204928"/>
          <a:ext cx="737226" cy="737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A5AE1-F152-4378-AD6B-DFAF4E41341D}">
      <dsp:nvSpPr>
        <dsp:cNvPr id="0" name=""/>
        <dsp:cNvSpPr/>
      </dsp:nvSpPr>
      <dsp:spPr>
        <a:xfrm>
          <a:off x="1078" y="2209692"/>
          <a:ext cx="1638281" cy="77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most influential factors are the length of the URL, the number of digits, and the number of special characters.</a:t>
          </a:r>
          <a:endParaRPr lang="en-US" sz="1100" kern="1200" dirty="0"/>
        </a:p>
      </dsp:txBody>
      <dsp:txXfrm>
        <a:off x="1078" y="2209692"/>
        <a:ext cx="1638281" cy="778183"/>
      </dsp:txXfrm>
    </dsp:sp>
    <dsp:sp modelId="{4AA83085-5038-44D1-8AB6-40C19BC2B589}">
      <dsp:nvSpPr>
        <dsp:cNvPr id="0" name=""/>
        <dsp:cNvSpPr/>
      </dsp:nvSpPr>
      <dsp:spPr>
        <a:xfrm>
          <a:off x="2376586" y="1204928"/>
          <a:ext cx="737226" cy="737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D8CAD-8DBD-4E4C-8EDC-0942357D51F6}">
      <dsp:nvSpPr>
        <dsp:cNvPr id="0" name=""/>
        <dsp:cNvSpPr/>
      </dsp:nvSpPr>
      <dsp:spPr>
        <a:xfrm>
          <a:off x="1926059" y="2209692"/>
          <a:ext cx="1638281" cy="77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Other important indicators include num_subdomains, presence of suspicious keywords, and use of URL shorteners.</a:t>
          </a:r>
        </a:p>
      </dsp:txBody>
      <dsp:txXfrm>
        <a:off x="1926059" y="2209692"/>
        <a:ext cx="1638281" cy="778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9877-17F7-4090-BC1E-9E8A60AC7B9E}">
      <dsp:nvSpPr>
        <dsp:cNvPr id="0" name=""/>
        <dsp:cNvSpPr/>
      </dsp:nvSpPr>
      <dsp:spPr>
        <a:xfrm>
          <a:off x="2801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AE489-AA48-40A5-BC9A-0E96BDBDD729}">
      <dsp:nvSpPr>
        <dsp:cNvPr id="0" name=""/>
        <dsp:cNvSpPr/>
      </dsp:nvSpPr>
      <dsp:spPr>
        <a:xfrm>
          <a:off x="154472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Flask to create REST API with endpoints:</a:t>
          </a:r>
        </a:p>
      </dsp:txBody>
      <dsp:txXfrm>
        <a:off x="179860" y="1508732"/>
        <a:ext cx="1314268" cy="816027"/>
      </dsp:txXfrm>
    </dsp:sp>
    <dsp:sp modelId="{9A4E38E8-DF5C-40F2-A05B-E5A683901145}">
      <dsp:nvSpPr>
        <dsp:cNvPr id="0" name=""/>
        <dsp:cNvSpPr/>
      </dsp:nvSpPr>
      <dsp:spPr>
        <a:xfrm>
          <a:off x="1671189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B942E-6D58-4389-ABFB-56171B538860}">
      <dsp:nvSpPr>
        <dsp:cNvPr id="0" name=""/>
        <dsp:cNvSpPr/>
      </dsp:nvSpPr>
      <dsp:spPr>
        <a:xfrm>
          <a:off x="1822860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/predict (single URL)</a:t>
          </a:r>
        </a:p>
      </dsp:txBody>
      <dsp:txXfrm>
        <a:off x="1848248" y="1508732"/>
        <a:ext cx="1314268" cy="816027"/>
      </dsp:txXfrm>
    </dsp:sp>
    <dsp:sp modelId="{3D4405F2-14A3-4E0A-A965-0AF61DD612A9}">
      <dsp:nvSpPr>
        <dsp:cNvPr id="0" name=""/>
        <dsp:cNvSpPr/>
      </dsp:nvSpPr>
      <dsp:spPr>
        <a:xfrm>
          <a:off x="3339577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DFBBF-B88C-452D-9053-B876CE00C5CA}">
      <dsp:nvSpPr>
        <dsp:cNvPr id="0" name=""/>
        <dsp:cNvSpPr/>
      </dsp:nvSpPr>
      <dsp:spPr>
        <a:xfrm>
          <a:off x="3491248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/batch_predict (multiple URLs)</a:t>
          </a:r>
        </a:p>
      </dsp:txBody>
      <dsp:txXfrm>
        <a:off x="3516636" y="1508732"/>
        <a:ext cx="1314268" cy="816027"/>
      </dsp:txXfrm>
    </dsp:sp>
    <dsp:sp modelId="{26345D2D-88B3-4161-B050-5F3CB465C46F}">
      <dsp:nvSpPr>
        <dsp:cNvPr id="0" name=""/>
        <dsp:cNvSpPr/>
      </dsp:nvSpPr>
      <dsp:spPr>
        <a:xfrm>
          <a:off x="5007965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18166-082A-4488-B56E-5E72C38240FB}">
      <dsp:nvSpPr>
        <dsp:cNvPr id="0" name=""/>
        <dsp:cNvSpPr/>
      </dsp:nvSpPr>
      <dsp:spPr>
        <a:xfrm>
          <a:off x="5159636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/health, /model_info</a:t>
          </a:r>
        </a:p>
      </dsp:txBody>
      <dsp:txXfrm>
        <a:off x="5185024" y="1508732"/>
        <a:ext cx="1314268" cy="816027"/>
      </dsp:txXfrm>
    </dsp:sp>
    <dsp:sp modelId="{DCD4CA3B-98E4-4BC5-87F5-E0DE3B0C389B}">
      <dsp:nvSpPr>
        <dsp:cNvPr id="0" name=""/>
        <dsp:cNvSpPr/>
      </dsp:nvSpPr>
      <dsp:spPr>
        <a:xfrm>
          <a:off x="6676353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8A905-0CAF-4C9E-B8A4-609B430B3456}">
      <dsp:nvSpPr>
        <dsp:cNvPr id="0" name=""/>
        <dsp:cNvSpPr/>
      </dsp:nvSpPr>
      <dsp:spPr>
        <a:xfrm>
          <a:off x="6828024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Deployed to AWS EC2 (Free Tier).</a:t>
          </a:r>
        </a:p>
      </dsp:txBody>
      <dsp:txXfrm>
        <a:off x="6853412" y="1508732"/>
        <a:ext cx="1314268" cy="8160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6D3BE-EBD0-4D26-BEC7-4FEEFC6ECE0B}">
      <dsp:nvSpPr>
        <dsp:cNvPr id="0" name=""/>
        <dsp:cNvSpPr/>
      </dsp:nvSpPr>
      <dsp:spPr>
        <a:xfrm>
          <a:off x="1000024" y="1704"/>
          <a:ext cx="4000099" cy="174695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Addressing issues related to unbalanced data and reducing false positives.</a:t>
          </a:r>
        </a:p>
      </dsp:txBody>
      <dsp:txXfrm>
        <a:off x="1000024" y="1704"/>
        <a:ext cx="4000099" cy="1746958"/>
      </dsp:txXfrm>
    </dsp:sp>
    <dsp:sp modelId="{68DB7FD0-F91E-4F29-B486-78821CC309BC}">
      <dsp:nvSpPr>
        <dsp:cNvPr id="0" name=""/>
        <dsp:cNvSpPr/>
      </dsp:nvSpPr>
      <dsp:spPr>
        <a:xfrm>
          <a:off x="0" y="1704"/>
          <a:ext cx="1000024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Dealing</a:t>
          </a:r>
        </a:p>
      </dsp:txBody>
      <dsp:txXfrm>
        <a:off x="0" y="1704"/>
        <a:ext cx="1000024" cy="1746958"/>
      </dsp:txXfrm>
    </dsp:sp>
    <dsp:sp modelId="{3E77463C-32CE-44AC-8EE2-56C5D3863F80}">
      <dsp:nvSpPr>
        <dsp:cNvPr id="0" name=""/>
        <dsp:cNvSpPr/>
      </dsp:nvSpPr>
      <dsp:spPr>
        <a:xfrm>
          <a:off x="1000024" y="1853480"/>
          <a:ext cx="4000099" cy="1746958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Adjusting thresholds to achieve more reliable results.</a:t>
          </a:r>
        </a:p>
      </dsp:txBody>
      <dsp:txXfrm>
        <a:off x="1000024" y="1853480"/>
        <a:ext cx="4000099" cy="1746958"/>
      </dsp:txXfrm>
    </dsp:sp>
    <dsp:sp modelId="{078B00FA-1B0F-43D5-AAEE-EE72650464AA}">
      <dsp:nvSpPr>
        <dsp:cNvPr id="0" name=""/>
        <dsp:cNvSpPr/>
      </dsp:nvSpPr>
      <dsp:spPr>
        <a:xfrm>
          <a:off x="0" y="1853480"/>
          <a:ext cx="1000024" cy="1746958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Tuning</a:t>
          </a:r>
        </a:p>
      </dsp:txBody>
      <dsp:txXfrm>
        <a:off x="0" y="1853480"/>
        <a:ext cx="1000024" cy="1746958"/>
      </dsp:txXfrm>
    </dsp:sp>
    <dsp:sp modelId="{956A80B0-F207-45D3-9A7C-F5E784F9813F}">
      <dsp:nvSpPr>
        <dsp:cNvPr id="0" name=""/>
        <dsp:cNvSpPr/>
      </dsp:nvSpPr>
      <dsp:spPr>
        <a:xfrm>
          <a:off x="1000024" y="3705256"/>
          <a:ext cx="4000099" cy="1746958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Understanding the complete end-to-end pipeline: data collection → model development → API integration → user interface design.</a:t>
          </a:r>
        </a:p>
      </dsp:txBody>
      <dsp:txXfrm>
        <a:off x="1000024" y="3705256"/>
        <a:ext cx="4000099" cy="1746958"/>
      </dsp:txXfrm>
    </dsp:sp>
    <dsp:sp modelId="{84436CD0-08E9-4F59-B521-9574CD801FD2}">
      <dsp:nvSpPr>
        <dsp:cNvPr id="0" name=""/>
        <dsp:cNvSpPr/>
      </dsp:nvSpPr>
      <dsp:spPr>
        <a:xfrm>
          <a:off x="0" y="3705256"/>
          <a:ext cx="1000024" cy="1746958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Learning</a:t>
          </a:r>
        </a:p>
      </dsp:txBody>
      <dsp:txXfrm>
        <a:off x="0" y="3705256"/>
        <a:ext cx="1000024" cy="174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14997-5063-4872-B5BD-E1B951865F9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6350-7AEE-4CA3-9C11-6D3EA742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B6350-7AEE-4CA3-9C11-6D3EA74240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Malicious URL Detection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Capstone Project | By Louis Knox</a:t>
            </a:r>
          </a:p>
          <a:p>
            <a:pPr algn="l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Deployment on AWS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C8B226-3DDF-0227-3002-434B64FF7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667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Web UI (Optional Frontend)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 user-friendly HTML interface for real-time testing.  </a:t>
            </a:r>
          </a:p>
          <a:p>
            <a:r>
              <a:rPr lang="en-US" sz="1700" dirty="0"/>
              <a:t>Displays prediction results, labels, and probabilities.  </a:t>
            </a:r>
          </a:p>
          <a:p>
            <a:r>
              <a:rPr lang="en-US" sz="1700" dirty="0"/>
              <a:t>Logs predictions and errors for further review.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7F0A-75B2-458F-6847-173ABE38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82" y="370725"/>
            <a:ext cx="3832168" cy="2187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4A1ED-B0CD-67DE-DFE1-F19AFA88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75" y="4356016"/>
            <a:ext cx="3655197" cy="23842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Enhancements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Trusted domain whitelist (e.g., google.com)</a:t>
            </a:r>
          </a:p>
          <a:p>
            <a:r>
              <a:rPr lang="en-US" sz="1700" dirty="0"/>
              <a:t>Suspicious threshold range (0.4–0.7) </a:t>
            </a:r>
          </a:p>
          <a:p>
            <a:r>
              <a:rPr lang="en-US" sz="1700" dirty="0"/>
              <a:t>Logging to JSONL with error handling  </a:t>
            </a:r>
          </a:p>
          <a:p>
            <a:r>
              <a:rPr lang="en-US" sz="1700" dirty="0"/>
              <a:t>Health check and model information routes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Challenges &amp; Lessons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2C36E1-7B2B-EBA9-9688-03DD86EBE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8358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Developed a functional malicious URL detection system. </a:t>
            </a:r>
          </a:p>
          <a:p>
            <a:r>
              <a:rPr lang="en-US" sz="1700" dirty="0"/>
              <a:t>Deployed and tested through an API and web interface. </a:t>
            </a:r>
          </a:p>
          <a:p>
            <a:r>
              <a:rPr lang="en-US" sz="1700" dirty="0"/>
              <a:t>Future plans include enhancing accuracy with additional features such as domain age, language models, and WHOIS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A22ED2-6897-7CD1-DD92-32C27A3A1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3932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B0E14E-8A54-18AD-A638-03E24947C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9889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226897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Combined multiple datasets: OpenPhish, PhishTank, etc.</a:t>
            </a:r>
          </a:p>
          <a:p>
            <a:r>
              <a:rPr lang="en-US" sz="1700"/>
              <a:t>Balanced dataset of malicious and benign URLs.</a:t>
            </a:r>
          </a:p>
          <a:p>
            <a:r>
              <a:rPr lang="en-US" sz="1700"/>
              <a:t>Final cleaned dataset has ~1 million entries.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EE106E1-04C4-5831-F995-315CBAD1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39" r="32048"/>
          <a:stretch>
            <a:fillRect/>
          </a:stretch>
        </p:blipFill>
        <p:spPr>
          <a:xfrm>
            <a:off x="6082126" y="1403326"/>
            <a:ext cx="2711832" cy="4063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226897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Extracted features from each URL such as:</a:t>
            </a:r>
          </a:p>
          <a:p>
            <a:r>
              <a:rPr lang="en-US" sz="1700"/>
              <a:t>- URL length</a:t>
            </a:r>
          </a:p>
          <a:p>
            <a:r>
              <a:rPr lang="en-US" sz="1700"/>
              <a:t>- Number of digits and special characters</a:t>
            </a:r>
          </a:p>
          <a:p>
            <a:r>
              <a:rPr lang="en-US" sz="1700"/>
              <a:t>- Presence of IP, '@' symbol, suspicious keywords</a:t>
            </a:r>
          </a:p>
          <a:p>
            <a:r>
              <a:rPr lang="en-US" sz="1700"/>
              <a:t>- Subdomain count, use of shortening services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0941B6DD-E8A1-7B3A-9756-F3CC55CF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26" r="25280" b="-2"/>
          <a:stretch>
            <a:fillRect/>
          </a:stretch>
        </p:blipFill>
        <p:spPr>
          <a:xfrm>
            <a:off x="6082126" y="1143221"/>
            <a:ext cx="2711832" cy="4583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FD202-3BE2-76C2-E0AA-D8D5E5962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89036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Results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6DE9FA9-C5D2-1B3B-A753-2377CDDE1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2285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80B6AE-243D-E64B-187E-55373545A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D31E-E84A-5BB5-1160-0AD40AF2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Model Results Cont.</a:t>
            </a:r>
          </a:p>
        </p:txBody>
      </p:sp>
      <p:pic>
        <p:nvPicPr>
          <p:cNvPr id="4" name="Picture 3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CAB6E030-E4CF-0424-73B7-D9990D6F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26" y="2529865"/>
            <a:ext cx="2711832" cy="1810148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0151314-D96F-0538-89F7-DE89E821F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09684"/>
              </p:ext>
            </p:extLst>
          </p:nvPr>
        </p:nvGraphicFramePr>
        <p:xfrm>
          <a:off x="3436295" y="649480"/>
          <a:ext cx="226897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346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ED664-7B10-DF74-656B-F1D9BB290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286CAC6-A8CC-0E06-E0C1-68D96EBC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798C63-2A2A-DD88-1073-FCACBB58C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47DBE4-805E-02A4-189A-9C8794274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EF9CB8-D9E4-8888-4D58-6A392ED4F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8C01-7217-AD13-857B-85A926E1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Results Cont.</a:t>
            </a:r>
            <a:endParaRPr 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69D282B-E3A2-A141-EE48-3633E5E5C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571333"/>
              </p:ext>
            </p:extLst>
          </p:nvPr>
        </p:nvGraphicFramePr>
        <p:xfrm>
          <a:off x="5113494" y="2112579"/>
          <a:ext cx="356541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aph with blue bars&#10;&#10;AI-generated content may be incorrect.">
            <a:extLst>
              <a:ext uri="{FF2B5EF4-FFF2-40B4-BE49-F238E27FC236}">
                <a16:creationId xmlns:a16="http://schemas.microsoft.com/office/drawing/2014/main" id="{4F6DD129-CEC8-8BF2-498E-AE09C6DE1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32" y="1762727"/>
            <a:ext cx="4800230" cy="43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6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518</Words>
  <Application>Microsoft Office PowerPoint</Application>
  <PresentationFormat>On-screen Show 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Malicious URL Detection System</vt:lpstr>
      <vt:lpstr>Project Overview</vt:lpstr>
      <vt:lpstr>Problem Statement</vt:lpstr>
      <vt:lpstr>Dataset Description</vt:lpstr>
      <vt:lpstr>Feature Engineering</vt:lpstr>
      <vt:lpstr>Model Training</vt:lpstr>
      <vt:lpstr>Model Results</vt:lpstr>
      <vt:lpstr>Model Results Cont.</vt:lpstr>
      <vt:lpstr>Model Results Cont.</vt:lpstr>
      <vt:lpstr>Deployment on AWS</vt:lpstr>
      <vt:lpstr>Web UI (Optional Frontend)</vt:lpstr>
      <vt:lpstr>Enhancements Added</vt:lpstr>
      <vt:lpstr>Challenges &amp; Lessons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louis knox</dc:creator>
  <cp:keywords/>
  <dc:description>generated using python-pptx</dc:description>
  <cp:lastModifiedBy>louis knox</cp:lastModifiedBy>
  <cp:revision>2</cp:revision>
  <dcterms:created xsi:type="dcterms:W3CDTF">2013-01-27T09:14:16Z</dcterms:created>
  <dcterms:modified xsi:type="dcterms:W3CDTF">2025-07-25T15:19:32Z</dcterms:modified>
  <cp:category/>
</cp:coreProperties>
</file>