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0" r:id="rId4"/>
  </p:sldIdLst>
  <p:sldSz cx="12192000" cy="6858000"/>
  <p:notesSz cx="6858000" cy="9144000"/>
  <p:custShowLst>
    <p:custShow name="Custom Show 1" id="0">
      <p:sldLst>
        <p:sld r:id="rId2"/>
        <p:sld r:id="rId3"/>
        <p:sld r:id="rId4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BB91B3"/>
    <a:srgbClr val="FFC228"/>
    <a:srgbClr val="FF8700"/>
    <a:srgbClr val="89D9FC"/>
    <a:srgbClr val="37C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ABB0-F983-4265-AF28-8883DEA633AE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9A895-57F5-46C6-A866-849B4B03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C8AB7-69EC-4011-97D3-4B7835FF48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A033B-2BF5-4103-9CF8-8F96F55BC5BE}" type="datetimeFigureOut">
              <a:rPr lang="en-US"/>
              <a:pPr>
                <a:defRPr/>
              </a:pPr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206EB-0C08-4F63-8241-C4C183565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5D8-A569-4D44-9046-C6A82756554F}" type="datetimeFigureOut">
              <a:rPr lang="en-US"/>
              <a:pPr>
                <a:defRPr/>
              </a:pPr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28725-B06B-4A01-AD1E-18B7B748C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C54B-FAD2-48C0-9441-695489C108E7}" type="datetimeFigureOut">
              <a:rPr lang="en-US"/>
              <a:pPr>
                <a:defRPr/>
              </a:pPr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F9AF1-D804-447C-9A13-880927268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7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6649D-7B77-412F-BB2B-9B287A118E19}" type="datetimeFigureOut">
              <a:rPr lang="en-US"/>
              <a:pPr>
                <a:defRPr/>
              </a:pPr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2434A-EC3A-4EE8-9520-6D713C964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2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F212-3289-48D1-A1B4-3B607CA7A6BB}" type="datetimeFigureOut">
              <a:rPr lang="en-US"/>
              <a:pPr>
                <a:defRPr/>
              </a:pPr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9D579-9A4A-45EF-9EE0-890F5D2B7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00804-4102-41C1-AC0C-F8E6C001CE85}" type="datetimeFigureOut">
              <a:rPr lang="en-US"/>
              <a:pPr>
                <a:defRPr/>
              </a:pPr>
              <a:t>2/1/2017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1FFA9-AC81-40BD-8832-DDB8438BE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C14CC-3072-4B23-AF6C-2D0E6126BEBF}" type="datetimeFigureOut">
              <a:rPr lang="en-US"/>
              <a:pPr>
                <a:defRPr/>
              </a:pPr>
              <a:t>2/1/2017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40597-E62C-4EB4-9E1A-B6A20A7F7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8C4-3470-4F81-99C9-81F206EB5E23}" type="datetimeFigureOut">
              <a:rPr lang="en-US"/>
              <a:pPr>
                <a:defRPr/>
              </a:pPr>
              <a:t>2/1/2017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08411-5550-455C-8255-94C9B9A0A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9A55-113B-469B-8285-871535D559A5}" type="datetimeFigureOut">
              <a:rPr lang="en-US"/>
              <a:pPr>
                <a:defRPr/>
              </a:pPr>
              <a:t>2/1/2017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483AB-1498-4F8A-B23E-8F45A6B2D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7A706-21F6-4878-878D-0EDEAB2EAA90}" type="datetimeFigureOut">
              <a:rPr lang="en-US"/>
              <a:pPr>
                <a:defRPr/>
              </a:pPr>
              <a:t>2/1/2017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33A33-6F74-48E5-8DDB-6500F6FC0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8E20-C2C2-4761-B69C-DE4D5524102A}" type="datetimeFigureOut">
              <a:rPr lang="en-US"/>
              <a:pPr>
                <a:defRPr/>
              </a:pPr>
              <a:t>2/1/2017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4D7A-421E-4357-870B-BAD3BF9BB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C56975-05BC-41F2-B60B-6FB62D380C8D}" type="datetimeFigureOut">
              <a:rPr lang="en-US"/>
              <a:pPr>
                <a:defRPr/>
              </a:pPr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AFF747-6948-4B50-9E06-86068D681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0"/>
          <p:cNvGrpSpPr>
            <a:grpSpLocks/>
          </p:cNvGrpSpPr>
          <p:nvPr/>
        </p:nvGrpSpPr>
        <p:grpSpPr bwMode="auto">
          <a:xfrm>
            <a:off x="1633538" y="847725"/>
            <a:ext cx="8278812" cy="5222875"/>
            <a:chOff x="1633203" y="847725"/>
            <a:chExt cx="8279329" cy="5223503"/>
          </a:xfrm>
        </p:grpSpPr>
        <p:pic>
          <p:nvPicPr>
            <p:cNvPr id="2051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203" y="847725"/>
              <a:ext cx="4937561" cy="492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Oval 14"/>
            <p:cNvSpPr/>
            <p:nvPr/>
          </p:nvSpPr>
          <p:spPr bwMode="auto">
            <a:xfrm>
              <a:off x="5692694" y="1847970"/>
              <a:ext cx="4219838" cy="4223258"/>
            </a:xfrm>
            <a:prstGeom prst="ellips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8077267" y="1266875"/>
              <a:ext cx="1568548" cy="1568639"/>
            </a:xfrm>
            <a:prstGeom prst="ellipse">
              <a:avLst/>
            </a:prstGeom>
            <a:solidFill>
              <a:srgbClr val="BB9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65" y="2825496"/>
            <a:ext cx="4371211" cy="2517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048" y="1268229"/>
            <a:ext cx="2103302" cy="1780186"/>
          </a:xfrm>
          <a:prstGeom prst="rect">
            <a:avLst/>
          </a:prstGeom>
        </p:spPr>
      </p:pic>
    </p:spTree>
  </p:cSld>
  <p:clrMapOvr>
    <a:masterClrMapping/>
  </p:clrMapOvr>
  <p:transition spd="slow" advTm="1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1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33682" y="312420"/>
            <a:ext cx="8941849" cy="1143000"/>
          </a:xfrm>
          <a:prstGeom prst="roundRect">
            <a:avLst>
              <a:gd name="adj" fmla="val 50000"/>
            </a:avLst>
          </a:prstGeom>
          <a:solidFill>
            <a:srgbClr val="FF818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126" name="Group 62"/>
          <p:cNvGrpSpPr>
            <a:grpSpLocks/>
          </p:cNvGrpSpPr>
          <p:nvPr/>
        </p:nvGrpSpPr>
        <p:grpSpPr bwMode="auto">
          <a:xfrm>
            <a:off x="10207307" y="5183735"/>
            <a:ext cx="1329690" cy="1351050"/>
            <a:chOff x="2355315" y="3594152"/>
            <a:chExt cx="2911732" cy="2929955"/>
          </a:xfrm>
        </p:grpSpPr>
        <p:sp>
          <p:nvSpPr>
            <p:cNvPr id="55" name="Rounded Rectangle 54"/>
            <p:cNvSpPr/>
            <p:nvPr/>
          </p:nvSpPr>
          <p:spPr>
            <a:xfrm>
              <a:off x="2355315" y="3594152"/>
              <a:ext cx="2911732" cy="29299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5128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368" y="3782836"/>
              <a:ext cx="2552586" cy="2552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0" name="Picture 6" descr="C:\Users\30090566\AppData\Local\Temp\SNAGHTML1c2b5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9" y="1296611"/>
            <a:ext cx="5561388" cy="55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43" y="312420"/>
            <a:ext cx="8736325" cy="1286367"/>
          </a:xfrm>
          <a:prstGeom prst="rect">
            <a:avLst/>
          </a:prstGeom>
        </p:spPr>
      </p:pic>
    </p:spTree>
  </p:cSld>
  <p:clrMapOvr>
    <a:masterClrMapping/>
  </p:clrMapOvr>
  <p:transition spd="slow" advTm="1000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Custom Show 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Patterson</dc:creator>
  <cp:lastModifiedBy>Alex Pawlowski</cp:lastModifiedBy>
  <cp:revision>40</cp:revision>
  <dcterms:created xsi:type="dcterms:W3CDTF">2016-01-13T14:12:24Z</dcterms:created>
  <dcterms:modified xsi:type="dcterms:W3CDTF">2017-02-02T03:06:42Z</dcterms:modified>
</cp:coreProperties>
</file>