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0" r:id="rId4"/>
  </p:sldIdLst>
  <p:sldSz cx="12192000" cy="6858000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8"/>
    <a:srgbClr val="FF8700"/>
    <a:srgbClr val="89D9FC"/>
    <a:srgbClr val="37C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ABB0-F983-4265-AF28-8883DEA633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9A895-57F5-46C6-A866-849B4B03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C8AB7-69EC-4011-97D3-4B7835FF4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A033B-2BF5-4103-9CF8-8F96F55BC5BE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06EB-0C08-4F63-8241-C4C183565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5D8-A569-4D44-9046-C6A82756554F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8725-B06B-4A01-AD1E-18B7B748C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C54B-FAD2-48C0-9441-695489C108E7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F9AF1-D804-447C-9A13-880927268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649D-7B77-412F-BB2B-9B287A118E19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434A-EC3A-4EE8-9520-6D713C964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F212-3289-48D1-A1B4-3B607CA7A6BB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9D579-9A4A-45EF-9EE0-890F5D2B7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0804-4102-41C1-AC0C-F8E6C001CE85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FFA9-AC81-40BD-8832-DDB8438BE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C14CC-3072-4B23-AF6C-2D0E6126BEBF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0597-E62C-4EB4-9E1A-B6A20A7F7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8C4-3470-4F81-99C9-81F206EB5E23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8411-5550-455C-8255-94C9B9A0A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9A55-113B-469B-8285-871535D559A5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483AB-1498-4F8A-B23E-8F45A6B2D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7A706-21F6-4878-878D-0EDEAB2EAA90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33A33-6F74-48E5-8DDB-6500F6FC0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8E20-C2C2-4761-B69C-DE4D5524102A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4D7A-421E-4357-870B-BAD3BF9BB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C56975-05BC-41F2-B60B-6FB62D380C8D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AFF747-6948-4B50-9E06-86068D681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0"/>
          <p:cNvGrpSpPr>
            <a:grpSpLocks/>
          </p:cNvGrpSpPr>
          <p:nvPr/>
        </p:nvGrpSpPr>
        <p:grpSpPr bwMode="auto">
          <a:xfrm>
            <a:off x="1633538" y="847725"/>
            <a:ext cx="8362932" cy="5222875"/>
            <a:chOff x="1633203" y="847725"/>
            <a:chExt cx="8363454" cy="5223503"/>
          </a:xfrm>
        </p:grpSpPr>
        <p:pic>
          <p:nvPicPr>
            <p:cNvPr id="2051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203" y="847725"/>
              <a:ext cx="4937561" cy="492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2" name="Group 18"/>
            <p:cNvGrpSpPr>
              <a:grpSpLocks/>
            </p:cNvGrpSpPr>
            <p:nvPr/>
          </p:nvGrpSpPr>
          <p:grpSpPr bwMode="auto">
            <a:xfrm>
              <a:off x="5627879" y="1847970"/>
              <a:ext cx="4368778" cy="4223258"/>
              <a:chOff x="5627879" y="1962270"/>
              <a:chExt cx="4368778" cy="422325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692694" y="1962270"/>
                <a:ext cx="4219838" cy="4223258"/>
              </a:xfrm>
              <a:prstGeom prst="ellipse">
                <a:avLst/>
              </a:prstGeom>
              <a:solidFill>
                <a:srgbClr val="FFC2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57" name="TextBox 12"/>
              <p:cNvSpPr txBox="1">
                <a:spLocks noChangeArrowheads="1"/>
              </p:cNvSpPr>
              <p:nvPr/>
            </p:nvSpPr>
            <p:spPr bwMode="auto">
              <a:xfrm>
                <a:off x="5627879" y="3104342"/>
                <a:ext cx="4368778" cy="19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6000" dirty="0">
                    <a:solidFill>
                      <a:schemeClr val="tx2"/>
                    </a:solidFill>
                    <a:latin typeface="Helvetica Rounded" pitchFamily="50" charset="0"/>
                  </a:rPr>
                  <a:t>Quarterly</a:t>
                </a:r>
              </a:p>
              <a:p>
                <a:pPr algn="ctr" eaLnBrk="1" hangingPunct="1"/>
                <a:r>
                  <a:rPr lang="en-US" altLang="en-US" sz="6000" dirty="0">
                    <a:solidFill>
                      <a:schemeClr val="tx2"/>
                    </a:solidFill>
                    <a:latin typeface="Helvetica Rounded" pitchFamily="50" charset="0"/>
                  </a:rPr>
                  <a:t>Meetup</a:t>
                </a:r>
              </a:p>
            </p:txBody>
          </p:sp>
        </p:grpSp>
        <p:grpSp>
          <p:nvGrpSpPr>
            <p:cNvPr id="2053" name="Group 17"/>
            <p:cNvGrpSpPr>
              <a:grpSpLocks/>
            </p:cNvGrpSpPr>
            <p:nvPr/>
          </p:nvGrpSpPr>
          <p:grpSpPr bwMode="auto">
            <a:xfrm>
              <a:off x="8002092" y="1266875"/>
              <a:ext cx="1718847" cy="1568639"/>
              <a:chOff x="8002092" y="1533575"/>
              <a:chExt cx="1718847" cy="15686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077267" y="1533575"/>
                <a:ext cx="1568548" cy="1568639"/>
              </a:xfrm>
              <a:prstGeom prst="ellipse">
                <a:avLst/>
              </a:prstGeom>
              <a:solidFill>
                <a:srgbClr val="FF8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55" name="TextBox 16"/>
              <p:cNvSpPr txBox="1">
                <a:spLocks noChangeArrowheads="1"/>
              </p:cNvSpPr>
              <p:nvPr/>
            </p:nvSpPr>
            <p:spPr bwMode="auto">
              <a:xfrm>
                <a:off x="8002092" y="1763843"/>
                <a:ext cx="1718847" cy="1108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6600" dirty="0" smtClean="0">
                    <a:solidFill>
                      <a:srgbClr val="FFC228"/>
                    </a:solidFill>
                    <a:latin typeface="Helvetica Rounded" pitchFamily="50" charset="0"/>
                  </a:rPr>
                  <a:t>4th</a:t>
                </a:r>
                <a:endParaRPr lang="en-US" altLang="en-US" sz="6600" dirty="0">
                  <a:solidFill>
                    <a:srgbClr val="FFC228"/>
                  </a:solidFill>
                  <a:latin typeface="Helvetica Rounded" pitchFamily="50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40" y="4928544"/>
            <a:ext cx="3396710" cy="1826985"/>
          </a:xfrm>
          <a:prstGeom prst="rect">
            <a:avLst/>
          </a:prstGeom>
        </p:spPr>
      </p:pic>
    </p:spTree>
  </p:cSld>
  <p:clrMapOvr>
    <a:masterClrMapping/>
  </p:clrMapOvr>
  <p:transition spd="slow" advTm="1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581581" y="249238"/>
            <a:ext cx="5019324" cy="1143000"/>
            <a:chOff x="456861" y="438150"/>
            <a:chExt cx="6382440" cy="1504950"/>
          </a:xfrm>
        </p:grpSpPr>
        <p:sp>
          <p:nvSpPr>
            <p:cNvPr id="2" name="Rounded Rectangle 1"/>
            <p:cNvSpPr/>
            <p:nvPr/>
          </p:nvSpPr>
          <p:spPr>
            <a:xfrm>
              <a:off x="466725" y="438150"/>
              <a:ext cx="6362700" cy="1504950"/>
            </a:xfrm>
            <a:prstGeom prst="roundRect">
              <a:avLst>
                <a:gd name="adj" fmla="val 50000"/>
              </a:avLst>
            </a:prstGeom>
            <a:solidFill>
              <a:srgbClr val="FF8700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02" name="TextBox 9"/>
            <p:cNvSpPr txBox="1">
              <a:spLocks noChangeArrowheads="1"/>
            </p:cNvSpPr>
            <p:nvPr/>
          </p:nvSpPr>
          <p:spPr bwMode="auto">
            <a:xfrm>
              <a:off x="456861" y="624631"/>
              <a:ext cx="6382440" cy="1094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800" dirty="0">
                  <a:solidFill>
                    <a:schemeClr val="accent1">
                      <a:lumMod val="50000"/>
                    </a:schemeClr>
                  </a:solidFill>
                  <a:latin typeface="Helvetica Rounded" pitchFamily="50" charset="0"/>
                </a:rPr>
                <a:t>Local Meetups</a:t>
              </a: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164593" y="1747838"/>
            <a:ext cx="2286000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Agile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Knoxville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636203" y="5662613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Animoid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Knoxville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9760522" y="4336064"/>
            <a:ext cx="2267267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Knox3DP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elvetica rounded" pitchFamily="50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379653" y="5662613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Data Science KNX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641600" y="3052763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DevBeers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823450" y="1747838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Knoxville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Coding Dojo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641600" y="4357688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Knoxville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Game Design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059363" y="1751013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KnoxvilleJS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007928" y="5662613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Knoxville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Makerspaces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641600" y="1747838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KnoxRuby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64478" y="5662613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KRUG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059363" y="3044825"/>
            <a:ext cx="2073275" cy="957263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VARDNet</a:t>
            </a:r>
          </a:p>
        </p:txBody>
      </p:sp>
      <p:grpSp>
        <p:nvGrpSpPr>
          <p:cNvPr id="3087" name="Group 76"/>
          <p:cNvGrpSpPr>
            <a:grpSpLocks/>
          </p:cNvGrpSpPr>
          <p:nvPr/>
        </p:nvGrpSpPr>
        <p:grpSpPr bwMode="auto">
          <a:xfrm>
            <a:off x="7451725" y="3041650"/>
            <a:ext cx="2073275" cy="2262188"/>
            <a:chOff x="5114819" y="4090035"/>
            <a:chExt cx="2074069" cy="2442845"/>
          </a:xfrm>
        </p:grpSpPr>
        <p:sp>
          <p:nvSpPr>
            <p:cNvPr id="69" name="Rounded Rectangle 68"/>
            <p:cNvSpPr/>
            <p:nvPr/>
          </p:nvSpPr>
          <p:spPr>
            <a:xfrm>
              <a:off x="5114819" y="4090035"/>
              <a:ext cx="2074069" cy="24428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Helvetica rounded" pitchFamily="50" charset="0"/>
                </a:rPr>
                <a:t>KnoxPy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endParaRPr>
            </a:p>
          </p:txBody>
        </p:sp>
        <p:pic>
          <p:nvPicPr>
            <p:cNvPr id="3098" name="Picture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685" y="4255542"/>
              <a:ext cx="1602333" cy="160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8" name="Group 75"/>
          <p:cNvGrpSpPr>
            <a:grpSpLocks/>
          </p:cNvGrpSpPr>
          <p:nvPr/>
        </p:nvGrpSpPr>
        <p:grpSpPr bwMode="auto">
          <a:xfrm>
            <a:off x="269875" y="2962275"/>
            <a:ext cx="2073275" cy="2441575"/>
            <a:chOff x="7486491" y="1371601"/>
            <a:chExt cx="2074069" cy="2550159"/>
          </a:xfrm>
        </p:grpSpPr>
        <p:sp>
          <p:nvSpPr>
            <p:cNvPr id="62" name="Rounded Rectangle 61"/>
            <p:cNvSpPr/>
            <p:nvPr/>
          </p:nvSpPr>
          <p:spPr>
            <a:xfrm>
              <a:off x="7486491" y="1371601"/>
              <a:ext cx="2074069" cy="25501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Helvetica rounded" pitchFamily="50" charset="0"/>
                </a:rPr>
                <a:t>Knoxville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Helvetica rounded" pitchFamily="50" charset="0"/>
                </a:rPr>
                <a:t>CocoaHeads</a:t>
              </a:r>
            </a:p>
          </p:txBody>
        </p:sp>
        <p:pic>
          <p:nvPicPr>
            <p:cNvPr id="3096" name="Picture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0826" y="1494256"/>
              <a:ext cx="1625397" cy="162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90" name="Group 79"/>
          <p:cNvGrpSpPr>
            <a:grpSpLocks/>
          </p:cNvGrpSpPr>
          <p:nvPr/>
        </p:nvGrpSpPr>
        <p:grpSpPr bwMode="auto">
          <a:xfrm>
            <a:off x="5059363" y="4367213"/>
            <a:ext cx="2073275" cy="957262"/>
            <a:chOff x="7553210" y="3133725"/>
            <a:chExt cx="2074069" cy="956310"/>
          </a:xfrm>
        </p:grpSpPr>
        <p:sp>
          <p:nvSpPr>
            <p:cNvPr id="61" name="Rounded Rectangle 60"/>
            <p:cNvSpPr/>
            <p:nvPr/>
          </p:nvSpPr>
          <p:spPr>
            <a:xfrm>
              <a:off x="7553210" y="3133725"/>
              <a:ext cx="2074069" cy="9563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endParaRPr>
            </a:p>
          </p:txBody>
        </p:sp>
        <p:pic>
          <p:nvPicPr>
            <p:cNvPr id="3092" name="Picture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514" y="3373120"/>
              <a:ext cx="1599078" cy="49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ounded Rectangle 28"/>
          <p:cNvSpPr/>
          <p:nvPr/>
        </p:nvSpPr>
        <p:spPr>
          <a:xfrm>
            <a:off x="9751378" y="5603877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DevOps Knoxville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 rounded" pitchFamily="50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289221" y="428625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Functional Knox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 rounded" pitchFamily="50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980" y="388012"/>
            <a:ext cx="2073275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HackUTK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 rounded" pitchFamily="50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51378" y="3194917"/>
            <a:ext cx="2267267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Knox UX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elvetica rounded" pitchFamily="50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532053" y="1900238"/>
            <a:ext cx="2267267" cy="955675"/>
          </a:xfrm>
          <a:prstGeom prst="roundRect">
            <a:avLst>
              <a:gd name="adj" fmla="val 5000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Coffee 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rPr>
              <a:t>Conversations</a:t>
            </a:r>
          </a:p>
        </p:txBody>
      </p:sp>
    </p:spTree>
    <p:extLst>
      <p:ext uri="{BB962C8B-B14F-4D97-AF65-F5344CB8AC3E}">
        <p14:creationId xmlns:p14="http://schemas.microsoft.com/office/powerpoint/2010/main" val="18132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33682" y="312420"/>
            <a:ext cx="8941849" cy="1143000"/>
            <a:chOff x="-7300751" y="531792"/>
            <a:chExt cx="16700340" cy="1504950"/>
          </a:xfrm>
        </p:grpSpPr>
        <p:sp>
          <p:nvSpPr>
            <p:cNvPr id="2" name="Rounded Rectangle 1"/>
            <p:cNvSpPr/>
            <p:nvPr/>
          </p:nvSpPr>
          <p:spPr>
            <a:xfrm>
              <a:off x="-7300751" y="531792"/>
              <a:ext cx="16700340" cy="1504950"/>
            </a:xfrm>
            <a:prstGeom prst="roundRect">
              <a:avLst>
                <a:gd name="adj" fmla="val 50000"/>
              </a:avLst>
            </a:prstGeom>
            <a:solidFill>
              <a:srgbClr val="FF8700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8" name="TextBox 9"/>
            <p:cNvSpPr txBox="1">
              <a:spLocks noChangeArrowheads="1"/>
            </p:cNvSpPr>
            <p:nvPr/>
          </p:nvSpPr>
          <p:spPr bwMode="auto">
            <a:xfrm>
              <a:off x="-7110664" y="737193"/>
              <a:ext cx="16320163" cy="1094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800" dirty="0" smtClean="0">
                  <a:solidFill>
                    <a:schemeClr val="accent1">
                      <a:lumMod val="50000"/>
                    </a:schemeClr>
                  </a:solidFill>
                  <a:latin typeface="Helvetica Rounded" pitchFamily="50" charset="0"/>
                </a:rPr>
                <a:t>Thanks to our Sponsors!</a:t>
              </a:r>
              <a:endParaRPr lang="en-US" altLang="en-US" sz="4800" dirty="0">
                <a:solidFill>
                  <a:schemeClr val="accent1">
                    <a:lumMod val="50000"/>
                  </a:schemeClr>
                </a:solidFill>
                <a:latin typeface="Helvetica Rounded" pitchFamily="50" charset="0"/>
              </a:endParaRPr>
            </a:p>
          </p:txBody>
        </p:sp>
      </p:grpSp>
      <p:grpSp>
        <p:nvGrpSpPr>
          <p:cNvPr id="5126" name="Group 62"/>
          <p:cNvGrpSpPr>
            <a:grpSpLocks/>
          </p:cNvGrpSpPr>
          <p:nvPr/>
        </p:nvGrpSpPr>
        <p:grpSpPr bwMode="auto">
          <a:xfrm>
            <a:off x="10207307" y="5183735"/>
            <a:ext cx="1329690" cy="1351050"/>
            <a:chOff x="2355315" y="3594152"/>
            <a:chExt cx="2911732" cy="2929955"/>
          </a:xfrm>
        </p:grpSpPr>
        <p:sp>
          <p:nvSpPr>
            <p:cNvPr id="55" name="Rounded Rectangle 54"/>
            <p:cNvSpPr/>
            <p:nvPr/>
          </p:nvSpPr>
          <p:spPr>
            <a:xfrm>
              <a:off x="2355315" y="3594152"/>
              <a:ext cx="2911732" cy="29299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128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368" y="3782836"/>
              <a:ext cx="2552586" cy="255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 descr="C:\Users\30090566\AppData\Local\Temp\SNAGHTML1c2b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79" y="1289602"/>
            <a:ext cx="5561388" cy="55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4707800"/>
            <a:ext cx="3396710" cy="1826985"/>
          </a:xfrm>
          <a:prstGeom prst="rect">
            <a:avLst/>
          </a:prstGeom>
        </p:spPr>
      </p:pic>
    </p:spTree>
  </p:cSld>
  <p:clrMapOvr>
    <a:masterClrMapping/>
  </p:clrMapOvr>
  <p:transition spd="slow" advTm="1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45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Helvetica rounded</vt:lpstr>
      <vt:lpstr>Helvetica rounded</vt:lpstr>
      <vt:lpstr>Office Theme</vt:lpstr>
      <vt:lpstr>PowerPoint Presentation</vt:lpstr>
      <vt:lpstr>PowerPoint Presentation</vt:lpstr>
      <vt:lpstr>PowerPoint Presentation</vt:lpstr>
      <vt:lpstr>Custom Show 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Patterson</dc:creator>
  <cp:lastModifiedBy>Bradford,Dean</cp:lastModifiedBy>
  <cp:revision>35</cp:revision>
  <dcterms:created xsi:type="dcterms:W3CDTF">2016-01-13T14:12:24Z</dcterms:created>
  <dcterms:modified xsi:type="dcterms:W3CDTF">2016-09-20T02:28:11Z</dcterms:modified>
</cp:coreProperties>
</file>