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4" r:id="rId3"/>
    <p:sldId id="260" r:id="rId4"/>
  </p:sldIdLst>
  <p:sldSz cx="12192000" cy="6858000"/>
  <p:notesSz cx="6858000" cy="9144000"/>
  <p:custShowLst>
    <p:custShow name="Custom Show 1" id="0">
      <p:sldLst>
        <p:sld r:id="rId2"/>
        <p:sld r:id="rId3"/>
        <p:sld r:id="rId4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181"/>
    <a:srgbClr val="BB91B3"/>
    <a:srgbClr val="FFC228"/>
    <a:srgbClr val="FF8700"/>
    <a:srgbClr val="89D9FC"/>
    <a:srgbClr val="37C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9" y="98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2ABB0-F983-4265-AF28-8883DEA633AE}" type="datetimeFigureOut">
              <a:rPr lang="en-US" smtClean="0"/>
              <a:t>2/1/17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9A895-57F5-46C6-A866-849B4B032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14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C8AB7-69EC-4011-97D3-4B7835FF48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06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A033B-2BF5-4103-9CF8-8F96F55BC5BE}" type="datetimeFigureOut">
              <a:rPr lang="en-US"/>
              <a:pPr>
                <a:defRPr/>
              </a:pPr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206EB-0C08-4F63-8241-C4C1835651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5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685D8-A569-4D44-9046-C6A82756554F}" type="datetimeFigureOut">
              <a:rPr lang="en-US"/>
              <a:pPr>
                <a:defRPr/>
              </a:pPr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128725-B06B-4A01-AD1E-18B7B748CF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6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3C54B-FAD2-48C0-9441-695489C108E7}" type="datetimeFigureOut">
              <a:rPr lang="en-US"/>
              <a:pPr>
                <a:defRPr/>
              </a:pPr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F9AF1-D804-447C-9A13-880927268D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7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6649D-7B77-412F-BB2B-9B287A118E19}" type="datetimeFigureOut">
              <a:rPr lang="en-US"/>
              <a:pPr>
                <a:defRPr/>
              </a:pPr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2434A-EC3A-4EE8-9520-6D713C9649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2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0F212-3289-48D1-A1B4-3B607CA7A6BB}" type="datetimeFigureOut">
              <a:rPr lang="en-US"/>
              <a:pPr>
                <a:defRPr/>
              </a:pPr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9D579-9A4A-45EF-9EE0-890F5D2B71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F00804-4102-41C1-AC0C-F8E6C001CE85}" type="datetimeFigureOut">
              <a:rPr lang="en-US"/>
              <a:pPr>
                <a:defRPr/>
              </a:pPr>
              <a:t>2/1/17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1FFA9-AC81-40BD-8832-DDB8438BE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3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C14CC-3072-4B23-AF6C-2D0E6126BEBF}" type="datetimeFigureOut">
              <a:rPr lang="en-US"/>
              <a:pPr>
                <a:defRPr/>
              </a:pPr>
              <a:t>2/1/17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40597-E62C-4EB4-9E1A-B6A20A7F73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9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248C4-3470-4F81-99C9-81F206EB5E23}" type="datetimeFigureOut">
              <a:rPr lang="en-US"/>
              <a:pPr>
                <a:defRPr/>
              </a:pPr>
              <a:t>2/1/17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808411-5550-455C-8255-94C9B9A0AF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D9A55-113B-469B-8285-871535D559A5}" type="datetimeFigureOut">
              <a:rPr lang="en-US"/>
              <a:pPr>
                <a:defRPr/>
              </a:pPr>
              <a:t>2/1/17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A483AB-1498-4F8A-B23E-8F45A6B2D3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3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7A706-21F6-4878-878D-0EDEAB2EAA90}" type="datetimeFigureOut">
              <a:rPr lang="en-US"/>
              <a:pPr>
                <a:defRPr/>
              </a:pPr>
              <a:t>2/1/17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33A33-6F74-48E5-8DDB-6500F6FC09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1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C8E20-C2C2-4761-B69C-DE4D5524102A}" type="datetimeFigureOut">
              <a:rPr lang="en-US"/>
              <a:pPr>
                <a:defRPr/>
              </a:pPr>
              <a:t>2/1/17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A4D7A-421E-4357-870B-BAD3BF9BB1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7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5C56975-05BC-41F2-B60B-6FB62D380C8D}" type="datetimeFigureOut">
              <a:rPr lang="en-US"/>
              <a:pPr>
                <a:defRPr/>
              </a:pPr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DAFF747-6948-4B50-9E06-86068D681D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0"/>
          <p:cNvGrpSpPr>
            <a:grpSpLocks/>
          </p:cNvGrpSpPr>
          <p:nvPr/>
        </p:nvGrpSpPr>
        <p:grpSpPr bwMode="auto">
          <a:xfrm>
            <a:off x="1633538" y="847725"/>
            <a:ext cx="8362932" cy="5222875"/>
            <a:chOff x="1633203" y="847725"/>
            <a:chExt cx="8363454" cy="5223503"/>
          </a:xfrm>
        </p:grpSpPr>
        <p:pic>
          <p:nvPicPr>
            <p:cNvPr id="2051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3203" y="847725"/>
              <a:ext cx="4937561" cy="492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52" name="Group 18"/>
            <p:cNvGrpSpPr>
              <a:grpSpLocks/>
            </p:cNvGrpSpPr>
            <p:nvPr/>
          </p:nvGrpSpPr>
          <p:grpSpPr bwMode="auto">
            <a:xfrm>
              <a:off x="5627879" y="1847970"/>
              <a:ext cx="4368778" cy="4223258"/>
              <a:chOff x="5627879" y="1962270"/>
              <a:chExt cx="4368778" cy="4223258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5692694" y="1962270"/>
                <a:ext cx="4219838" cy="4223258"/>
              </a:xfrm>
              <a:prstGeom prst="ellipse">
                <a:avLst/>
              </a:prstGeom>
              <a:solidFill>
                <a:srgbClr val="FF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057" name="TextBox 12"/>
              <p:cNvSpPr txBox="1">
                <a:spLocks noChangeArrowheads="1"/>
              </p:cNvSpPr>
              <p:nvPr/>
            </p:nvSpPr>
            <p:spPr bwMode="auto">
              <a:xfrm>
                <a:off x="5627879" y="3104342"/>
                <a:ext cx="4368778" cy="1939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6000" dirty="0">
                    <a:solidFill>
                      <a:schemeClr val="tx2"/>
                    </a:solidFill>
                    <a:latin typeface="Helvetica Rounded" pitchFamily="50" charset="0"/>
                  </a:rPr>
                  <a:t>Quarterly</a:t>
                </a:r>
              </a:p>
              <a:p>
                <a:pPr algn="ctr" eaLnBrk="1" hangingPunct="1"/>
                <a:r>
                  <a:rPr lang="en-US" altLang="en-US" sz="6000" dirty="0">
                    <a:solidFill>
                      <a:schemeClr val="tx2"/>
                    </a:solidFill>
                    <a:latin typeface="Helvetica Rounded" pitchFamily="50" charset="0"/>
                  </a:rPr>
                  <a:t>Meetup</a:t>
                </a:r>
              </a:p>
            </p:txBody>
          </p:sp>
        </p:grpSp>
        <p:grpSp>
          <p:nvGrpSpPr>
            <p:cNvPr id="2053" name="Group 17"/>
            <p:cNvGrpSpPr>
              <a:grpSpLocks/>
            </p:cNvGrpSpPr>
            <p:nvPr/>
          </p:nvGrpSpPr>
          <p:grpSpPr bwMode="auto">
            <a:xfrm>
              <a:off x="8002092" y="1266875"/>
              <a:ext cx="1718847" cy="1568639"/>
              <a:chOff x="8002092" y="1533575"/>
              <a:chExt cx="1718847" cy="1568639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8077267" y="1533575"/>
                <a:ext cx="1568548" cy="1568639"/>
              </a:xfrm>
              <a:prstGeom prst="ellipse">
                <a:avLst/>
              </a:prstGeom>
              <a:solidFill>
                <a:srgbClr val="BB91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055" name="TextBox 16"/>
              <p:cNvSpPr txBox="1">
                <a:spLocks noChangeArrowheads="1"/>
              </p:cNvSpPr>
              <p:nvPr/>
            </p:nvSpPr>
            <p:spPr bwMode="auto">
              <a:xfrm>
                <a:off x="8002092" y="1763843"/>
                <a:ext cx="1718847" cy="1108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6600" dirty="0">
                    <a:solidFill>
                      <a:schemeClr val="bg1"/>
                    </a:solidFill>
                    <a:latin typeface="Helvetica Rounded" pitchFamily="50" charset="0"/>
                  </a:rPr>
                  <a:t>5th</a:t>
                </a:r>
              </a:p>
            </p:txBody>
          </p:sp>
        </p:grpSp>
      </p:grpSp>
    </p:spTree>
  </p:cSld>
  <p:clrMapOvr>
    <a:masterClrMapping/>
  </p:clrMapOvr>
  <p:transition spd="slow" advTm="15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5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Tm="15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233682" y="312420"/>
            <a:ext cx="8941849" cy="1143000"/>
            <a:chOff x="-7300751" y="531792"/>
            <a:chExt cx="16700340" cy="1504950"/>
          </a:xfrm>
          <a:solidFill>
            <a:srgbClr val="FF8181"/>
          </a:solidFill>
        </p:grpSpPr>
        <p:sp>
          <p:nvSpPr>
            <p:cNvPr id="2" name="Rounded Rectangle 1"/>
            <p:cNvSpPr/>
            <p:nvPr/>
          </p:nvSpPr>
          <p:spPr>
            <a:xfrm>
              <a:off x="-7300751" y="531792"/>
              <a:ext cx="16700340" cy="15049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138" name="TextBox 9"/>
            <p:cNvSpPr txBox="1">
              <a:spLocks noChangeArrowheads="1"/>
            </p:cNvSpPr>
            <p:nvPr/>
          </p:nvSpPr>
          <p:spPr bwMode="auto">
            <a:xfrm>
              <a:off x="-7110664" y="737193"/>
              <a:ext cx="16320163" cy="10941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4800" dirty="0">
                  <a:solidFill>
                    <a:schemeClr val="bg1"/>
                  </a:solidFill>
                  <a:latin typeface="Helvetica Rounded" pitchFamily="50" charset="0"/>
                </a:rPr>
                <a:t>Thanks to our Sponsors!</a:t>
              </a:r>
            </a:p>
          </p:txBody>
        </p:sp>
      </p:grpSp>
      <p:grpSp>
        <p:nvGrpSpPr>
          <p:cNvPr id="5126" name="Group 62"/>
          <p:cNvGrpSpPr>
            <a:grpSpLocks/>
          </p:cNvGrpSpPr>
          <p:nvPr/>
        </p:nvGrpSpPr>
        <p:grpSpPr bwMode="auto">
          <a:xfrm>
            <a:off x="10207307" y="5183735"/>
            <a:ext cx="1329690" cy="1351050"/>
            <a:chOff x="2355315" y="3594152"/>
            <a:chExt cx="2911732" cy="2929955"/>
          </a:xfrm>
        </p:grpSpPr>
        <p:sp>
          <p:nvSpPr>
            <p:cNvPr id="55" name="Rounded Rectangle 54"/>
            <p:cNvSpPr/>
            <p:nvPr/>
          </p:nvSpPr>
          <p:spPr>
            <a:xfrm>
              <a:off x="2355315" y="3594152"/>
              <a:ext cx="2911732" cy="292995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5128" name="Picture 6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5368" y="3782836"/>
              <a:ext cx="2552586" cy="2552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30" name="Picture 6" descr="C:\Users\30090566\AppData\Local\Temp\SNAGHTML1c2b5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79" y="1296611"/>
            <a:ext cx="5561388" cy="556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Tm="10000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</TotalTime>
  <Words>9</Words>
  <Application>Microsoft Office PowerPoint</Application>
  <PresentationFormat>Widescreen</PresentationFormat>
  <Paragraphs>5</Paragraphs>
  <Slides>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  <vt:variant>
        <vt:lpstr>Custom Shows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Helvetica Rounded</vt:lpstr>
      <vt:lpstr>Office Theme</vt:lpstr>
      <vt:lpstr>PowerPoint Presentation</vt:lpstr>
      <vt:lpstr>PowerPoint Presentation</vt:lpstr>
      <vt:lpstr>PowerPoint Presentation</vt:lpstr>
      <vt:lpstr>Custom Show 1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 Patterson</dc:creator>
  <cp:lastModifiedBy>Pawlowski, Alex E.</cp:lastModifiedBy>
  <cp:revision>37</cp:revision>
  <dcterms:created xsi:type="dcterms:W3CDTF">2016-01-13T14:12:24Z</dcterms:created>
  <dcterms:modified xsi:type="dcterms:W3CDTF">2017-02-01T19:41:30Z</dcterms:modified>
</cp:coreProperties>
</file>