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8" r:id="rId3"/>
    <p:sldId id="420" r:id="rId4"/>
    <p:sldId id="445" r:id="rId5"/>
    <p:sldId id="485" r:id="rId6"/>
    <p:sldId id="502" r:id="rId7"/>
    <p:sldId id="486" r:id="rId8"/>
    <p:sldId id="501" r:id="rId9"/>
    <p:sldId id="490" r:id="rId10"/>
    <p:sldId id="474" r:id="rId11"/>
    <p:sldId id="497" r:id="rId12"/>
    <p:sldId id="498" r:id="rId13"/>
    <p:sldId id="499" r:id="rId14"/>
    <p:sldId id="500" r:id="rId15"/>
    <p:sldId id="495" r:id="rId16"/>
    <p:sldId id="421" r:id="rId17"/>
    <p:sldId id="475" r:id="rId18"/>
    <p:sldId id="476" r:id="rId19"/>
    <p:sldId id="477" r:id="rId20"/>
    <p:sldId id="478" r:id="rId21"/>
    <p:sldId id="479" r:id="rId22"/>
    <p:sldId id="422" r:id="rId23"/>
    <p:sldId id="466" r:id="rId24"/>
    <p:sldId id="480" r:id="rId25"/>
    <p:sldId id="471" r:id="rId26"/>
    <p:sldId id="481" r:id="rId27"/>
    <p:sldId id="482" r:id="rId28"/>
    <p:sldId id="483" r:id="rId29"/>
    <p:sldId id="488" r:id="rId30"/>
    <p:sldId id="492" r:id="rId31"/>
    <p:sldId id="493" r:id="rId32"/>
    <p:sldId id="494" r:id="rId33"/>
    <p:sldId id="484" r:id="rId34"/>
    <p:sldId id="489" r:id="rId35"/>
    <p:sldId id="491" r:id="rId36"/>
    <p:sldId id="487" r:id="rId3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8CBAD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993A4-E0B9-4D4B-AECA-7B5C643DD73D}" v="445" dt="2020-06-01T04:26:0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8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257993A4-E0B9-4D4B-AECA-7B5C643DD73D}"/>
    <pc:docChg chg="undo custSel addSld delSld modSld sldOrd modMainMaster">
      <pc:chgData name="Ray Crampton" userId="1c230dae8f4a47c0" providerId="LiveId" clId="{257993A4-E0B9-4D4B-AECA-7B5C643DD73D}" dt="2020-06-05T19:07:27.881" v="8991" actId="1076"/>
      <pc:docMkLst>
        <pc:docMk/>
      </pc:docMkLst>
      <pc:sldChg chg="addSp delSp modSp add del mod">
        <pc:chgData name="Ray Crampton" userId="1c230dae8f4a47c0" providerId="LiveId" clId="{257993A4-E0B9-4D4B-AECA-7B5C643DD73D}" dt="2020-06-01T03:44:57.593" v="4735" actId="1076"/>
        <pc:sldMkLst>
          <pc:docMk/>
          <pc:sldMk cId="2133700842" sldId="256"/>
        </pc:sldMkLst>
        <pc:spChg chg="mod">
          <ac:chgData name="Ray Crampton" userId="1c230dae8f4a47c0" providerId="LiveId" clId="{257993A4-E0B9-4D4B-AECA-7B5C643DD73D}" dt="2020-05-21T19:30:13.091" v="216" actId="207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5-21T19:30:15.359" v="217" actId="207"/>
          <ac:spMkLst>
            <pc:docMk/>
            <pc:sldMk cId="2133700842" sldId="256"/>
            <ac:spMk id="3" creationId="{48BF6DE8-2677-4490-A4E2-E8BC85C09E60}"/>
          </ac:spMkLst>
        </pc:spChg>
        <pc:picChg chg="add mod">
          <ac:chgData name="Ray Crampton" userId="1c230dae8f4a47c0" providerId="LiveId" clId="{257993A4-E0B9-4D4B-AECA-7B5C643DD73D}" dt="2020-05-21T19:32:34.124" v="236" actId="1076"/>
          <ac:picMkLst>
            <pc:docMk/>
            <pc:sldMk cId="2133700842" sldId="256"/>
            <ac:picMk id="6" creationId="{DCE9186D-24D4-4638-B404-D2CBBDC198B8}"/>
          </ac:picMkLst>
        </pc:picChg>
        <pc:picChg chg="add mod">
          <ac:chgData name="Ray Crampton" userId="1c230dae8f4a47c0" providerId="LiveId" clId="{257993A4-E0B9-4D4B-AECA-7B5C643DD73D}" dt="2020-06-01T03:44:57.593" v="4735" actId="1076"/>
          <ac:picMkLst>
            <pc:docMk/>
            <pc:sldMk cId="2133700842" sldId="256"/>
            <ac:picMk id="8" creationId="{35B507F8-7842-49B7-9C44-D37C5118720B}"/>
          </ac:picMkLst>
        </pc:picChg>
        <pc:picChg chg="add del mod">
          <ac:chgData name="Ray Crampton" userId="1c230dae8f4a47c0" providerId="LiveId" clId="{257993A4-E0B9-4D4B-AECA-7B5C643DD73D}" dt="2020-05-21T19:47:47.420" v="639"/>
          <ac:picMkLst>
            <pc:docMk/>
            <pc:sldMk cId="2133700842" sldId="256"/>
            <ac:picMk id="10" creationId="{8E6A7C08-3C48-4224-832F-B747FFD0BB52}"/>
          </ac:picMkLst>
        </pc:picChg>
        <pc:picChg chg="del">
          <ac:chgData name="Ray Crampton" userId="1c230dae8f4a47c0" providerId="LiveId" clId="{257993A4-E0B9-4D4B-AECA-7B5C643DD73D}" dt="2020-05-21T19:26:09.721" v="29" actId="478"/>
          <ac:picMkLst>
            <pc:docMk/>
            <pc:sldMk cId="2133700842" sldId="256"/>
            <ac:picMk id="11266" creationId="{8D651139-473C-4D82-9369-BE3C032222EF}"/>
          </ac:picMkLst>
        </pc:picChg>
        <pc:picChg chg="del">
          <ac:chgData name="Ray Crampton" userId="1c230dae8f4a47c0" providerId="LiveId" clId="{257993A4-E0B9-4D4B-AECA-7B5C643DD73D}" dt="2020-05-21T19:26:17.275" v="35" actId="478"/>
          <ac:picMkLst>
            <pc:docMk/>
            <pc:sldMk cId="2133700842" sldId="256"/>
            <ac:picMk id="11268" creationId="{4514A21B-2303-42AE-A007-9D3230612C14}"/>
          </ac:picMkLst>
        </pc:picChg>
        <pc:picChg chg="del">
          <ac:chgData name="Ray Crampton" userId="1c230dae8f4a47c0" providerId="LiveId" clId="{257993A4-E0B9-4D4B-AECA-7B5C643DD73D}" dt="2020-05-21T19:26:17.736" v="36" actId="478"/>
          <ac:picMkLst>
            <pc:docMk/>
            <pc:sldMk cId="2133700842" sldId="256"/>
            <ac:picMk id="11270" creationId="{602657A8-D299-4F7E-98CB-F6D45734AD10}"/>
          </ac:picMkLst>
        </pc:picChg>
        <pc:picChg chg="del">
          <ac:chgData name="Ray Crampton" userId="1c230dae8f4a47c0" providerId="LiveId" clId="{257993A4-E0B9-4D4B-AECA-7B5C643DD73D}" dt="2020-05-21T19:26:16.800" v="34" actId="478"/>
          <ac:picMkLst>
            <pc:docMk/>
            <pc:sldMk cId="2133700842" sldId="256"/>
            <ac:picMk id="11272" creationId="{EA5C7F1B-4D23-42F6-88F0-833357D5CEEA}"/>
          </ac:picMkLst>
        </pc:picChg>
      </pc:sldChg>
      <pc:sldChg chg="modSp add del mod">
        <pc:chgData name="Ray Crampton" userId="1c230dae8f4a47c0" providerId="LiveId" clId="{257993A4-E0B9-4D4B-AECA-7B5C643DD73D}" dt="2020-05-21T22:29:01.020" v="2850" actId="47"/>
        <pc:sldMkLst>
          <pc:docMk/>
          <pc:sldMk cId="1123448375" sldId="278"/>
        </pc:sldMkLst>
        <pc:spChg chg="mod">
          <ac:chgData name="Ray Crampton" userId="1c230dae8f4a47c0" providerId="LiveId" clId="{257993A4-E0B9-4D4B-AECA-7B5C643DD73D}" dt="2020-05-21T19:38:52.041" v="479" actId="113"/>
          <ac:spMkLst>
            <pc:docMk/>
            <pc:sldMk cId="1123448375" sldId="278"/>
            <ac:spMk id="3" creationId="{F7AD53D8-3067-4EB3-97D0-F09A4C5C4EE0}"/>
          </ac:spMkLst>
        </pc:spChg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616057680" sldId="416"/>
        </pc:sldMkLst>
      </pc:sldChg>
      <pc:sldChg chg="addSp delSp modSp add del mod setBg">
        <pc:chgData name="Ray Crampton" userId="1c230dae8f4a47c0" providerId="LiveId" clId="{257993A4-E0B9-4D4B-AECA-7B5C643DD73D}" dt="2020-06-01T05:40:25.003" v="7618" actId="1076"/>
        <pc:sldMkLst>
          <pc:docMk/>
          <pc:sldMk cId="2069569598" sldId="420"/>
        </pc:sldMkLst>
        <pc:spChg chg="mod">
          <ac:chgData name="Ray Crampton" userId="1c230dae8f4a47c0" providerId="LiveId" clId="{257993A4-E0B9-4D4B-AECA-7B5C643DD73D}" dt="2020-05-21T19:39:33.398" v="512" actId="113"/>
          <ac:spMkLst>
            <pc:docMk/>
            <pc:sldMk cId="2069569598" sldId="420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6-01T05:40:06.938" v="7613" actId="164"/>
          <ac:spMkLst>
            <pc:docMk/>
            <pc:sldMk cId="2069569598" sldId="420"/>
            <ac:spMk id="4" creationId="{F5E9D853-47DE-43EB-BB3B-BD0C577846BC}"/>
          </ac:spMkLst>
        </pc:spChg>
        <pc:spChg chg="add mod">
          <ac:chgData name="Ray Crampton" userId="1c230dae8f4a47c0" providerId="LiveId" clId="{257993A4-E0B9-4D4B-AECA-7B5C643DD73D}" dt="2020-06-01T05:40:06.938" v="7613" actId="164"/>
          <ac:spMkLst>
            <pc:docMk/>
            <pc:sldMk cId="2069569598" sldId="420"/>
            <ac:spMk id="6" creationId="{1871100A-2AA9-4496-83D5-357BAE2BB9FE}"/>
          </ac:spMkLst>
        </pc:spChg>
        <pc:spChg chg="add mod">
          <ac:chgData name="Ray Crampton" userId="1c230dae8f4a47c0" providerId="LiveId" clId="{257993A4-E0B9-4D4B-AECA-7B5C643DD73D}" dt="2020-06-01T05:40:06.938" v="7613" actId="164"/>
          <ac:spMkLst>
            <pc:docMk/>
            <pc:sldMk cId="2069569598" sldId="420"/>
            <ac:spMk id="11" creationId="{6AFD76D6-60F5-46D4-807D-61AA1FC6E120}"/>
          </ac:spMkLst>
        </pc:spChg>
        <pc:spChg chg="add mod">
          <ac:chgData name="Ray Crampton" userId="1c230dae8f4a47c0" providerId="LiveId" clId="{257993A4-E0B9-4D4B-AECA-7B5C643DD73D}" dt="2020-06-01T05:40:06.938" v="7613" actId="164"/>
          <ac:spMkLst>
            <pc:docMk/>
            <pc:sldMk cId="2069569598" sldId="420"/>
            <ac:spMk id="12" creationId="{DA614742-7FDE-4BE9-AC32-136E2539D108}"/>
          </ac:spMkLst>
        </pc:spChg>
        <pc:spChg chg="add del mod">
          <ac:chgData name="Ray Crampton" userId="1c230dae8f4a47c0" providerId="LiveId" clId="{257993A4-E0B9-4D4B-AECA-7B5C643DD73D}" dt="2020-05-21T19:36:46.052" v="314" actId="478"/>
          <ac:spMkLst>
            <pc:docMk/>
            <pc:sldMk cId="2069569598" sldId="420"/>
            <ac:spMk id="13" creationId="{8C5D04A2-EDA4-446C-AE36-48396EF1F6FE}"/>
          </ac:spMkLst>
        </pc:spChg>
        <pc:spChg chg="add mod">
          <ac:chgData name="Ray Crampton" userId="1c230dae8f4a47c0" providerId="LiveId" clId="{257993A4-E0B9-4D4B-AECA-7B5C643DD73D}" dt="2020-06-01T05:40:12.604" v="7614" actId="164"/>
          <ac:spMkLst>
            <pc:docMk/>
            <pc:sldMk cId="2069569598" sldId="420"/>
            <ac:spMk id="16" creationId="{1C7CB935-18C2-444C-BAF0-F1297C0BF935}"/>
          </ac:spMkLst>
        </pc:spChg>
        <pc:spChg chg="add mod">
          <ac:chgData name="Ray Crampton" userId="1c230dae8f4a47c0" providerId="LiveId" clId="{257993A4-E0B9-4D4B-AECA-7B5C643DD73D}" dt="2020-06-01T05:40:12.604" v="7614" actId="164"/>
          <ac:spMkLst>
            <pc:docMk/>
            <pc:sldMk cId="2069569598" sldId="420"/>
            <ac:spMk id="17" creationId="{E8C7DA13-550C-4598-8D19-826B3167A6FE}"/>
          </ac:spMkLst>
        </pc:spChg>
        <pc:spChg chg="add mod">
          <ac:chgData name="Ray Crampton" userId="1c230dae8f4a47c0" providerId="LiveId" clId="{257993A4-E0B9-4D4B-AECA-7B5C643DD73D}" dt="2020-06-01T05:40:12.604" v="7614" actId="164"/>
          <ac:spMkLst>
            <pc:docMk/>
            <pc:sldMk cId="2069569598" sldId="420"/>
            <ac:spMk id="18" creationId="{C7AC0086-B457-4BF2-9329-0BD4B88334E8}"/>
          </ac:spMkLst>
        </pc:spChg>
        <pc:spChg chg="add mod">
          <ac:chgData name="Ray Crampton" userId="1c230dae8f4a47c0" providerId="LiveId" clId="{257993A4-E0B9-4D4B-AECA-7B5C643DD73D}" dt="2020-06-01T05:40:06.938" v="7613" actId="164"/>
          <ac:spMkLst>
            <pc:docMk/>
            <pc:sldMk cId="2069569598" sldId="420"/>
            <ac:spMk id="19" creationId="{C9B079CE-4164-451A-9E3D-2E7B9D074277}"/>
          </ac:spMkLst>
        </pc:spChg>
        <pc:spChg chg="add mod">
          <ac:chgData name="Ray Crampton" userId="1c230dae8f4a47c0" providerId="LiveId" clId="{257993A4-E0B9-4D4B-AECA-7B5C643DD73D}" dt="2020-06-01T05:40:12.604" v="7614" actId="164"/>
          <ac:spMkLst>
            <pc:docMk/>
            <pc:sldMk cId="2069569598" sldId="420"/>
            <ac:spMk id="20" creationId="{56114013-B6AC-4576-9EAB-481A0949EC33}"/>
          </ac:spMkLst>
        </pc:spChg>
        <pc:grpChg chg="add mod">
          <ac:chgData name="Ray Crampton" userId="1c230dae8f4a47c0" providerId="LiveId" clId="{257993A4-E0B9-4D4B-AECA-7B5C643DD73D}" dt="2020-06-01T05:40:25.003" v="7618" actId="1076"/>
          <ac:grpSpMkLst>
            <pc:docMk/>
            <pc:sldMk cId="2069569598" sldId="420"/>
            <ac:grpSpMk id="5" creationId="{AEB21B33-BF4F-407F-8127-475AB5289BE7}"/>
          </ac:grpSpMkLst>
        </pc:grpChg>
        <pc:grpChg chg="add mod">
          <ac:chgData name="Ray Crampton" userId="1c230dae8f4a47c0" providerId="LiveId" clId="{257993A4-E0B9-4D4B-AECA-7B5C643DD73D}" dt="2020-06-01T05:40:17.781" v="7615" actId="1076"/>
          <ac:grpSpMkLst>
            <pc:docMk/>
            <pc:sldMk cId="2069569598" sldId="420"/>
            <ac:grpSpMk id="7" creationId="{D53A31FE-BDE9-49C4-AA32-EDB65354A2B6}"/>
          </ac:grpSpMkLst>
        </pc:grpChg>
        <pc:picChg chg="del">
          <ac:chgData name="Ray Crampton" userId="1c230dae8f4a47c0" providerId="LiveId" clId="{257993A4-E0B9-4D4B-AECA-7B5C643DD73D}" dt="2020-05-21T19:28:57.636" v="167" actId="478"/>
          <ac:picMkLst>
            <pc:docMk/>
            <pc:sldMk cId="2069569598" sldId="420"/>
            <ac:picMk id="5" creationId="{234EB993-A6D2-42D9-9398-C07F9E649EA3}"/>
          </ac:picMkLst>
        </pc:picChg>
        <pc:picChg chg="add mod">
          <ac:chgData name="Ray Crampton" userId="1c230dae8f4a47c0" providerId="LiveId" clId="{257993A4-E0B9-4D4B-AECA-7B5C643DD73D}" dt="2020-06-01T05:40:12.604" v="7614" actId="164"/>
          <ac:picMkLst>
            <pc:docMk/>
            <pc:sldMk cId="2069569598" sldId="420"/>
            <ac:picMk id="21" creationId="{73514D0D-C9F8-4FF7-8EF3-9297ED0E1307}"/>
          </ac:picMkLst>
        </pc:picChg>
        <pc:cxnChg chg="add mod">
          <ac:chgData name="Ray Crampton" userId="1c230dae8f4a47c0" providerId="LiveId" clId="{257993A4-E0B9-4D4B-AECA-7B5C643DD73D}" dt="2020-06-01T05:40:06.938" v="7613" actId="164"/>
          <ac:cxnSpMkLst>
            <pc:docMk/>
            <pc:sldMk cId="2069569598" sldId="420"/>
            <ac:cxnSpMk id="8" creationId="{BF7CD89B-BBA0-4B8F-BE58-C19FF45C9753}"/>
          </ac:cxnSpMkLst>
        </pc:cxnChg>
        <pc:cxnChg chg="add mod">
          <ac:chgData name="Ray Crampton" userId="1c230dae8f4a47c0" providerId="LiveId" clId="{257993A4-E0B9-4D4B-AECA-7B5C643DD73D}" dt="2020-06-01T05:40:06.938" v="7613" actId="164"/>
          <ac:cxnSpMkLst>
            <pc:docMk/>
            <pc:sldMk cId="2069569598" sldId="420"/>
            <ac:cxnSpMk id="10" creationId="{8FD0F2AE-DD84-49C5-846A-81E5112E48D0}"/>
          </ac:cxnSpMkLst>
        </pc:cxnChg>
        <pc:cxnChg chg="add mod">
          <ac:chgData name="Ray Crampton" userId="1c230dae8f4a47c0" providerId="LiveId" clId="{257993A4-E0B9-4D4B-AECA-7B5C643DD73D}" dt="2020-06-01T05:40:12.604" v="7614" actId="164"/>
          <ac:cxnSpMkLst>
            <pc:docMk/>
            <pc:sldMk cId="2069569598" sldId="420"/>
            <ac:cxnSpMk id="14" creationId="{E8EB42FA-86DF-4355-86A0-D1E9A0F31F8C}"/>
          </ac:cxnSpMkLst>
        </pc:cxnChg>
        <pc:cxnChg chg="add mod">
          <ac:chgData name="Ray Crampton" userId="1c230dae8f4a47c0" providerId="LiveId" clId="{257993A4-E0B9-4D4B-AECA-7B5C643DD73D}" dt="2020-06-01T05:40:12.604" v="7614" actId="164"/>
          <ac:cxnSpMkLst>
            <pc:docMk/>
            <pc:sldMk cId="2069569598" sldId="420"/>
            <ac:cxnSpMk id="15" creationId="{934773B5-9238-4B0E-B30C-CEE25211578E}"/>
          </ac:cxnSpMkLst>
        </pc:cxn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276633705" sldId="421"/>
        </pc:sldMkLst>
        <pc:spChg chg="mod">
          <ac:chgData name="Ray Crampton" userId="1c230dae8f4a47c0" providerId="LiveId" clId="{257993A4-E0B9-4D4B-AECA-7B5C643DD73D}" dt="2020-05-21T21:05:57.157" v="2031" actId="20577"/>
          <ac:spMkLst>
            <pc:docMk/>
            <pc:sldMk cId="276633705" sldId="421"/>
            <ac:spMk id="2" creationId="{CF561231-B3E3-4100-8EC7-4232913052F7}"/>
          </ac:spMkLst>
        </pc:spChg>
        <pc:spChg chg="add mod">
          <ac:chgData name="Ray Crampton" userId="1c230dae8f4a47c0" providerId="LiveId" clId="{257993A4-E0B9-4D4B-AECA-7B5C643DD73D}" dt="2020-05-21T20:09:29.257" v="1081" actId="20577"/>
          <ac:spMkLst>
            <pc:docMk/>
            <pc:sldMk cId="276633705" sldId="421"/>
            <ac:spMk id="4" creationId="{9BF12448-C153-4EBE-A762-CFFC192526F7}"/>
          </ac:spMkLst>
        </pc:spChg>
        <pc:spChg chg="add del mod">
          <ac:chgData name="Ray Crampton" userId="1c230dae8f4a47c0" providerId="LiveId" clId="{257993A4-E0B9-4D4B-AECA-7B5C643DD73D}" dt="2020-05-21T20:26:00.739" v="1087" actId="478"/>
          <ac:spMkLst>
            <pc:docMk/>
            <pc:sldMk cId="276633705" sldId="421"/>
            <ac:spMk id="8" creationId="{DCFC71E9-4342-4D16-A7D1-0405750ABBBF}"/>
          </ac:spMkLst>
        </pc:spChg>
        <pc:spChg chg="add mod">
          <ac:chgData name="Ray Crampton" userId="1c230dae8f4a47c0" providerId="LiveId" clId="{257993A4-E0B9-4D4B-AECA-7B5C643DD73D}" dt="2020-05-21T20:55:00.507" v="1463" actId="1582"/>
          <ac:spMkLst>
            <pc:docMk/>
            <pc:sldMk cId="276633705" sldId="421"/>
            <ac:spMk id="13" creationId="{7E90AE0A-15D5-4DDC-8286-F5264EDED130}"/>
          </ac:spMkLst>
        </pc:spChg>
        <pc:spChg chg="add mod">
          <ac:chgData name="Ray Crampton" userId="1c230dae8f4a47c0" providerId="LiveId" clId="{257993A4-E0B9-4D4B-AECA-7B5C643DD73D}" dt="2020-05-21T20:39:18.794" v="1378" actId="20577"/>
          <ac:spMkLst>
            <pc:docMk/>
            <pc:sldMk cId="276633705" sldId="421"/>
            <ac:spMk id="20" creationId="{94CB68C8-73C7-4914-8D5B-14A30E4307AB}"/>
          </ac:spMkLst>
        </pc:spChg>
        <pc:spChg chg="add mod">
          <ac:chgData name="Ray Crampton" userId="1c230dae8f4a47c0" providerId="LiveId" clId="{257993A4-E0B9-4D4B-AECA-7B5C643DD73D}" dt="2020-05-21T20:03:50.698" v="887" actId="164"/>
          <ac:spMkLst>
            <pc:docMk/>
            <pc:sldMk cId="276633705" sldId="421"/>
            <ac:spMk id="23" creationId="{8C598C70-4B5F-4943-8FBA-B9142BC038E8}"/>
          </ac:spMkLst>
        </pc:spChg>
        <pc:spChg chg="add mod">
          <ac:chgData name="Ray Crampton" userId="1c230dae8f4a47c0" providerId="LiveId" clId="{257993A4-E0B9-4D4B-AECA-7B5C643DD73D}" dt="2020-05-21T20:26:34.356" v="1094" actId="20577"/>
          <ac:spMkLst>
            <pc:docMk/>
            <pc:sldMk cId="276633705" sldId="421"/>
            <ac:spMk id="24" creationId="{F3E189A7-9894-4DE0-BC43-84479352A17F}"/>
          </ac:spMkLst>
        </pc:spChg>
        <pc:spChg chg="add mod">
          <ac:chgData name="Ray Crampton" userId="1c230dae8f4a47c0" providerId="LiveId" clId="{257993A4-E0B9-4D4B-AECA-7B5C643DD73D}" dt="2020-05-21T20:37:58.897" v="1173" actId="14100"/>
          <ac:spMkLst>
            <pc:docMk/>
            <pc:sldMk cId="276633705" sldId="421"/>
            <ac:spMk id="31" creationId="{9A17195C-8F08-4CC3-8920-703A17E08A23}"/>
          </ac:spMkLst>
        </pc:spChg>
        <pc:spChg chg="mod">
          <ac:chgData name="Ray Crampton" userId="1c230dae8f4a47c0" providerId="LiveId" clId="{257993A4-E0B9-4D4B-AECA-7B5C643DD73D}" dt="2020-05-21T20:03:56.254" v="889"/>
          <ac:spMkLst>
            <pc:docMk/>
            <pc:sldMk cId="276633705" sldId="421"/>
            <ac:spMk id="34" creationId="{6F21351E-8D05-47AE-A246-E79FFF5A2478}"/>
          </ac:spMkLst>
        </pc:spChg>
        <pc:spChg chg="mod">
          <ac:chgData name="Ray Crampton" userId="1c230dae8f4a47c0" providerId="LiveId" clId="{257993A4-E0B9-4D4B-AECA-7B5C643DD73D}" dt="2020-05-21T20:06:38.565" v="990" actId="207"/>
          <ac:spMkLst>
            <pc:docMk/>
            <pc:sldMk cId="276633705" sldId="421"/>
            <ac:spMk id="35" creationId="{C1F8ABB9-AB31-4F61-80F5-776FFA395F94}"/>
          </ac:spMkLst>
        </pc:spChg>
        <pc:spChg chg="add mod">
          <ac:chgData name="Ray Crampton" userId="1c230dae8f4a47c0" providerId="LiveId" clId="{257993A4-E0B9-4D4B-AECA-7B5C643DD73D}" dt="2020-05-21T20:38:32.109" v="1282" actId="20577"/>
          <ac:spMkLst>
            <pc:docMk/>
            <pc:sldMk cId="276633705" sldId="421"/>
            <ac:spMk id="37" creationId="{419B12E6-BF87-4EB4-986B-42E1D2F5DF8A}"/>
          </ac:spMkLst>
        </pc:spChg>
        <pc:spChg chg="add mod">
          <ac:chgData name="Ray Crampton" userId="1c230dae8f4a47c0" providerId="LiveId" clId="{257993A4-E0B9-4D4B-AECA-7B5C643DD73D}" dt="2020-05-21T20:38:46.238" v="1349" actId="1037"/>
          <ac:spMkLst>
            <pc:docMk/>
            <pc:sldMk cId="276633705" sldId="421"/>
            <ac:spMk id="39" creationId="{FEB208C4-56F7-4E53-92D7-5EF5091DEDFC}"/>
          </ac:spMkLst>
        </pc:spChg>
        <pc:spChg chg="add mod">
          <ac:chgData name="Ray Crampton" userId="1c230dae8f4a47c0" providerId="LiveId" clId="{257993A4-E0B9-4D4B-AECA-7B5C643DD73D}" dt="2020-05-21T20:38:51.525" v="1362" actId="1038"/>
          <ac:spMkLst>
            <pc:docMk/>
            <pc:sldMk cId="276633705" sldId="421"/>
            <ac:spMk id="41" creationId="{803D1DAF-E7B2-4BA7-BB38-87898B73057D}"/>
          </ac:spMkLst>
        </pc:spChg>
        <pc:spChg chg="add mod">
          <ac:chgData name="Ray Crampton" userId="1c230dae8f4a47c0" providerId="LiveId" clId="{257993A4-E0B9-4D4B-AECA-7B5C643DD73D}" dt="2020-05-21T20:39:22.574" v="1379" actId="1076"/>
          <ac:spMkLst>
            <pc:docMk/>
            <pc:sldMk cId="276633705" sldId="421"/>
            <ac:spMk id="43" creationId="{C93CB752-8489-4075-BF92-60512A541409}"/>
          </ac:spMkLst>
        </pc:spChg>
        <pc:spChg chg="add mod">
          <ac:chgData name="Ray Crampton" userId="1c230dae8f4a47c0" providerId="LiveId" clId="{257993A4-E0B9-4D4B-AECA-7B5C643DD73D}" dt="2020-05-21T20:39:16.483" v="1377" actId="1076"/>
          <ac:spMkLst>
            <pc:docMk/>
            <pc:sldMk cId="276633705" sldId="421"/>
            <ac:spMk id="44" creationId="{DD9AF90B-B17F-4085-ABC8-A1638E509814}"/>
          </ac:spMkLst>
        </pc:spChg>
        <pc:spChg chg="add mod">
          <ac:chgData name="Ray Crampton" userId="1c230dae8f4a47c0" providerId="LiveId" clId="{257993A4-E0B9-4D4B-AECA-7B5C643DD73D}" dt="2020-05-21T20:46:11.125" v="1395" actId="20577"/>
          <ac:spMkLst>
            <pc:docMk/>
            <pc:sldMk cId="276633705" sldId="421"/>
            <ac:spMk id="45" creationId="{C01D9EEF-6C73-4596-8960-DC6DD2112AA9}"/>
          </ac:spMkLst>
        </pc:spChg>
        <pc:spChg chg="add del mod">
          <ac:chgData name="Ray Crampton" userId="1c230dae8f4a47c0" providerId="LiveId" clId="{257993A4-E0B9-4D4B-AECA-7B5C643DD73D}" dt="2020-05-21T20:54:12.525" v="1458" actId="478"/>
          <ac:spMkLst>
            <pc:docMk/>
            <pc:sldMk cId="276633705" sldId="421"/>
            <ac:spMk id="46" creationId="{9E92906F-35D9-48FC-9F61-9F18CAB47432}"/>
          </ac:spMkLst>
        </pc:spChg>
        <pc:spChg chg="add mod">
          <ac:chgData name="Ray Crampton" userId="1c230dae8f4a47c0" providerId="LiveId" clId="{257993A4-E0B9-4D4B-AECA-7B5C643DD73D}" dt="2020-05-21T20:55:06.628" v="1468" actId="1035"/>
          <ac:spMkLst>
            <pc:docMk/>
            <pc:sldMk cId="276633705" sldId="421"/>
            <ac:spMk id="47" creationId="{90E4BFED-E9E4-46D1-A573-C4D2C747D2D2}"/>
          </ac:spMkLst>
        </pc:spChg>
        <pc:spChg chg="add mod">
          <ac:chgData name="Ray Crampton" userId="1c230dae8f4a47c0" providerId="LiveId" clId="{257993A4-E0B9-4D4B-AECA-7B5C643DD73D}" dt="2020-05-21T20:56:15.958" v="1494" actId="6549"/>
          <ac:spMkLst>
            <pc:docMk/>
            <pc:sldMk cId="276633705" sldId="421"/>
            <ac:spMk id="48" creationId="{A50BD0D7-CB8E-4E1D-B65C-46A0FAC58C4F}"/>
          </ac:spMkLst>
        </pc:spChg>
        <pc:spChg chg="add mod">
          <ac:chgData name="Ray Crampton" userId="1c230dae8f4a47c0" providerId="LiveId" clId="{257993A4-E0B9-4D4B-AECA-7B5C643DD73D}" dt="2020-05-21T21:00:06.152" v="1794" actId="1036"/>
          <ac:spMkLst>
            <pc:docMk/>
            <pc:sldMk cId="276633705" sldId="421"/>
            <ac:spMk id="50" creationId="{B312FCA5-51CF-4467-85C6-B98AC1ECBEF3}"/>
          </ac:spMkLst>
        </pc:spChg>
        <pc:grpChg chg="add mod">
          <ac:chgData name="Ray Crampton" userId="1c230dae8f4a47c0" providerId="LiveId" clId="{257993A4-E0B9-4D4B-AECA-7B5C643DD73D}" dt="2020-05-21T20:25:54.131" v="1085" actId="1076"/>
          <ac:grpSpMkLst>
            <pc:docMk/>
            <pc:sldMk cId="276633705" sldId="421"/>
            <ac:grpSpMk id="30" creationId="{0432B908-3917-4201-A105-152C49BCE22E}"/>
          </ac:grpSpMkLst>
        </pc:grpChg>
        <pc:grpChg chg="add mod">
          <ac:chgData name="Ray Crampton" userId="1c230dae8f4a47c0" providerId="LiveId" clId="{257993A4-E0B9-4D4B-AECA-7B5C643DD73D}" dt="2020-05-21T20:25:54.131" v="1085" actId="1076"/>
          <ac:grpSpMkLst>
            <pc:docMk/>
            <pc:sldMk cId="276633705" sldId="421"/>
            <ac:grpSpMk id="32" creationId="{7A2ED997-B014-4BAA-AB6E-283BD98975FB}"/>
          </ac:grpSpMkLst>
        </pc:grpChg>
        <pc:grpChg chg="add mod">
          <ac:chgData name="Ray Crampton" userId="1c230dae8f4a47c0" providerId="LiveId" clId="{257993A4-E0B9-4D4B-AECA-7B5C643DD73D}" dt="2020-05-21T20:25:54.131" v="1085" actId="1076"/>
          <ac:grpSpMkLst>
            <pc:docMk/>
            <pc:sldMk cId="276633705" sldId="421"/>
            <ac:grpSpMk id="40" creationId="{E6B82B98-C680-48B7-AAE2-65C34F1C6890}"/>
          </ac:grpSpMkLst>
        </pc:grpChg>
        <pc:graphicFrameChg chg="add mod modGraphic">
          <ac:chgData name="Ray Crampton" userId="1c230dae8f4a47c0" providerId="LiveId" clId="{257993A4-E0B9-4D4B-AECA-7B5C643DD73D}" dt="2020-05-21T20:46:20.541" v="1415" actId="20577"/>
          <ac:graphicFrameMkLst>
            <pc:docMk/>
            <pc:sldMk cId="276633705" sldId="421"/>
            <ac:graphicFrameMk id="10" creationId="{1E3D3559-49EF-4C86-B5AB-CA2E0580B766}"/>
          </ac:graphicFrameMkLst>
        </pc:graphicFrameChg>
        <pc:graphicFrameChg chg="add del mod">
          <ac:chgData name="Ray Crampton" userId="1c230dae8f4a47c0" providerId="LiveId" clId="{257993A4-E0B9-4D4B-AECA-7B5C643DD73D}" dt="2020-05-21T20:33:36.813" v="1100" actId="478"/>
          <ac:graphicFrameMkLst>
            <pc:docMk/>
            <pc:sldMk cId="276633705" sldId="421"/>
            <ac:graphicFrameMk id="25" creationId="{264A2572-0ED8-45EB-AC25-E493A407FBA0}"/>
          </ac:graphicFrameMkLst>
        </pc:graphicFrameChg>
        <pc:graphicFrameChg chg="add mod modGraphic">
          <ac:chgData name="Ray Crampton" userId="1c230dae8f4a47c0" providerId="LiveId" clId="{257993A4-E0B9-4D4B-AECA-7B5C643DD73D}" dt="2020-05-21T20:56:55.348" v="1515" actId="6549"/>
          <ac:graphicFrameMkLst>
            <pc:docMk/>
            <pc:sldMk cId="276633705" sldId="421"/>
            <ac:graphicFrameMk id="49" creationId="{9E60ABA2-D754-42D5-B84E-523F9D6C68BC}"/>
          </ac:graphicFrameMkLst>
        </pc:graphicFrameChg>
        <pc:picChg chg="add del mod">
          <ac:chgData name="Ray Crampton" userId="1c230dae8f4a47c0" providerId="LiveId" clId="{257993A4-E0B9-4D4B-AECA-7B5C643DD73D}" dt="2020-05-21T20:33:26.228" v="1095" actId="478"/>
          <ac:picMkLst>
            <pc:docMk/>
            <pc:sldMk cId="276633705" sldId="421"/>
            <ac:picMk id="5" creationId="{0FF6035E-D721-4690-AEED-100D3FDDE0E6}"/>
          </ac:picMkLst>
        </pc:picChg>
        <pc:picChg chg="del mod">
          <ac:chgData name="Ray Crampton" userId="1c230dae8f4a47c0" providerId="LiveId" clId="{257993A4-E0B9-4D4B-AECA-7B5C643DD73D}" dt="2020-05-21T19:58:56.864" v="759" actId="478"/>
          <ac:picMkLst>
            <pc:docMk/>
            <pc:sldMk cId="276633705" sldId="421"/>
            <ac:picMk id="5" creationId="{FE5FA560-1619-4837-937E-4E54DC0A15CD}"/>
          </ac:picMkLst>
        </pc:picChg>
        <pc:picChg chg="add del mod">
          <ac:chgData name="Ray Crampton" userId="1c230dae8f4a47c0" providerId="LiveId" clId="{257993A4-E0B9-4D4B-AECA-7B5C643DD73D}" dt="2020-05-21T20:33:52.749" v="1106" actId="478"/>
          <ac:picMkLst>
            <pc:docMk/>
            <pc:sldMk cId="276633705" sldId="421"/>
            <ac:picMk id="6" creationId="{B27C8A99-D1EE-4915-B582-41AF10A5AD7E}"/>
          </ac:picMkLst>
        </pc:picChg>
        <pc:picChg chg="del">
          <ac:chgData name="Ray Crampton" userId="1c230dae8f4a47c0" providerId="LiveId" clId="{257993A4-E0B9-4D4B-AECA-7B5C643DD73D}" dt="2020-05-21T19:58:58.872" v="761" actId="478"/>
          <ac:picMkLst>
            <pc:docMk/>
            <pc:sldMk cId="276633705" sldId="421"/>
            <ac:picMk id="6" creationId="{FD22CACC-B768-40F7-A46A-A0C191E677D6}"/>
          </ac:picMkLst>
        </pc:picChg>
        <pc:picChg chg="add del mod">
          <ac:chgData name="Ray Crampton" userId="1c230dae8f4a47c0" providerId="LiveId" clId="{257993A4-E0B9-4D4B-AECA-7B5C643DD73D}" dt="2020-05-21T20:36:45.199" v="1159" actId="478"/>
          <ac:picMkLst>
            <pc:docMk/>
            <pc:sldMk cId="276633705" sldId="421"/>
            <ac:picMk id="7" creationId="{FBA647EB-389C-42E9-B8B6-3223018A1BAB}"/>
          </ac:picMkLst>
        </pc:picChg>
        <pc:picChg chg="add del mod">
          <ac:chgData name="Ray Crampton" userId="1c230dae8f4a47c0" providerId="LiveId" clId="{257993A4-E0B9-4D4B-AECA-7B5C643DD73D}" dt="2020-05-21T20:47:52.433" v="1428" actId="478"/>
          <ac:picMkLst>
            <pc:docMk/>
            <pc:sldMk cId="276633705" sldId="421"/>
            <ac:picMk id="12" creationId="{AC5FB6ED-080B-4042-A838-803E8AA00953}"/>
          </ac:picMkLst>
        </pc:picChg>
        <pc:picChg chg="add del mod">
          <ac:chgData name="Ray Crampton" userId="1c230dae8f4a47c0" providerId="LiveId" clId="{257993A4-E0B9-4D4B-AECA-7B5C643DD73D}" dt="2020-05-21T20:50:39.376" v="1433" actId="478"/>
          <ac:picMkLst>
            <pc:docMk/>
            <pc:sldMk cId="276633705" sldId="421"/>
            <ac:picMk id="14" creationId="{79108922-AF69-41FC-83AD-F1A8E634E276}"/>
          </ac:picMkLst>
        </pc:picChg>
        <pc:picChg chg="add del mod">
          <ac:chgData name="Ray Crampton" userId="1c230dae8f4a47c0" providerId="LiveId" clId="{257993A4-E0B9-4D4B-AECA-7B5C643DD73D}" dt="2020-05-21T20:51:08.289" v="1440" actId="478"/>
          <ac:picMkLst>
            <pc:docMk/>
            <pc:sldMk cId="276633705" sldId="421"/>
            <ac:picMk id="15" creationId="{83AE6855-C924-4E07-BB22-6568A234DC27}"/>
          </ac:picMkLst>
        </pc:picChg>
        <pc:picChg chg="add del">
          <ac:chgData name="Ray Crampton" userId="1c230dae8f4a47c0" providerId="LiveId" clId="{257993A4-E0B9-4D4B-AECA-7B5C643DD73D}" dt="2020-05-21T20:51:11.598" v="1442" actId="478"/>
          <ac:picMkLst>
            <pc:docMk/>
            <pc:sldMk cId="276633705" sldId="421"/>
            <ac:picMk id="16" creationId="{D56CF237-30D9-4316-A48F-DE0AD8BB1A0A}"/>
          </ac:picMkLst>
        </pc:picChg>
        <pc:picChg chg="add del mod">
          <ac:chgData name="Ray Crampton" userId="1c230dae8f4a47c0" providerId="LiveId" clId="{257993A4-E0B9-4D4B-AECA-7B5C643DD73D}" dt="2020-05-21T20:52:57.766" v="1445" actId="478"/>
          <ac:picMkLst>
            <pc:docMk/>
            <pc:sldMk cId="276633705" sldId="421"/>
            <ac:picMk id="17" creationId="{03F4B1B4-148D-4873-8C17-9B7DC87EEF29}"/>
          </ac:picMkLst>
        </pc:picChg>
        <pc:picChg chg="add del mod">
          <ac:chgData name="Ray Crampton" userId="1c230dae8f4a47c0" providerId="LiveId" clId="{257993A4-E0B9-4D4B-AECA-7B5C643DD73D}" dt="2020-05-21T20:53:38.360" v="1448" actId="478"/>
          <ac:picMkLst>
            <pc:docMk/>
            <pc:sldMk cId="276633705" sldId="421"/>
            <ac:picMk id="18" creationId="{80FC124F-AFBF-4060-A387-79A5B36423BC}"/>
          </ac:picMkLst>
        </pc:picChg>
        <pc:picChg chg="add mod">
          <ac:chgData name="Ray Crampton" userId="1c230dae8f4a47c0" providerId="LiveId" clId="{257993A4-E0B9-4D4B-AECA-7B5C643DD73D}" dt="2020-05-21T20:54:10.253" v="1457" actId="14100"/>
          <ac:picMkLst>
            <pc:docMk/>
            <pc:sldMk cId="276633705" sldId="421"/>
            <ac:picMk id="22" creationId="{5A9EEA61-8156-406A-8BC8-635D4054368D}"/>
          </ac:picMkLst>
        </pc:picChg>
        <pc:picChg chg="del">
          <ac:chgData name="Ray Crampton" userId="1c230dae8f4a47c0" providerId="LiveId" clId="{257993A4-E0B9-4D4B-AECA-7B5C643DD73D}" dt="2020-05-21T19:58:58.152" v="760" actId="478"/>
          <ac:picMkLst>
            <pc:docMk/>
            <pc:sldMk cId="276633705" sldId="421"/>
            <ac:picMk id="1028" creationId="{121B80C4-1E02-48CA-8F29-25618A4FB7D5}"/>
          </ac:picMkLst>
        </pc:picChg>
        <pc:cxnChg chg="add mod">
          <ac:chgData name="Ray Crampton" userId="1c230dae8f4a47c0" providerId="LiveId" clId="{257993A4-E0B9-4D4B-AECA-7B5C643DD73D}" dt="2020-05-21T20:04:46.146" v="905" actId="164"/>
          <ac:cxnSpMkLst>
            <pc:docMk/>
            <pc:sldMk cId="276633705" sldId="421"/>
            <ac:cxnSpMk id="9" creationId="{5E12303D-5A53-4F9C-B2D0-53B7F998A213}"/>
          </ac:cxnSpMkLst>
        </pc:cxnChg>
        <pc:cxnChg chg="add del mod">
          <ac:chgData name="Ray Crampton" userId="1c230dae8f4a47c0" providerId="LiveId" clId="{257993A4-E0B9-4D4B-AECA-7B5C643DD73D}" dt="2020-05-21T20:04:25.696" v="901" actId="478"/>
          <ac:cxnSpMkLst>
            <pc:docMk/>
            <pc:sldMk cId="276633705" sldId="421"/>
            <ac:cxnSpMk id="12" creationId="{7E035352-84EF-48A1-964E-FB927F4B9C66}"/>
          </ac:cxnSpMkLst>
        </pc:cxnChg>
        <pc:cxnChg chg="add del mod">
          <ac:chgData name="Ray Crampton" userId="1c230dae8f4a47c0" providerId="LiveId" clId="{257993A4-E0B9-4D4B-AECA-7B5C643DD73D}" dt="2020-05-21T20:03:54.380" v="888" actId="478"/>
          <ac:cxnSpMkLst>
            <pc:docMk/>
            <pc:sldMk cId="276633705" sldId="421"/>
            <ac:cxnSpMk id="15" creationId="{F0087508-2D4A-4CD7-A364-83240E09628F}"/>
          </ac:cxnSpMkLst>
        </pc:cxnChg>
        <pc:cxnChg chg="add mod">
          <ac:chgData name="Ray Crampton" userId="1c230dae8f4a47c0" providerId="LiveId" clId="{257993A4-E0B9-4D4B-AECA-7B5C643DD73D}" dt="2020-05-21T20:03:50.698" v="887" actId="164"/>
          <ac:cxnSpMkLst>
            <pc:docMk/>
            <pc:sldMk cId="276633705" sldId="421"/>
            <ac:cxnSpMk id="19" creationId="{BAC3922B-8BA3-4D9A-8313-7FDE843594DD}"/>
          </ac:cxnSpMkLst>
        </pc:cxnChg>
        <pc:cxnChg chg="add mod">
          <ac:chgData name="Ray Crampton" userId="1c230dae8f4a47c0" providerId="LiveId" clId="{257993A4-E0B9-4D4B-AECA-7B5C643DD73D}" dt="2020-05-21T20:25:54.131" v="1085" actId="1076"/>
          <ac:cxnSpMkLst>
            <pc:docMk/>
            <pc:sldMk cId="276633705" sldId="421"/>
            <ac:cxnSpMk id="21" creationId="{528DCCF2-0331-4D65-A939-35ADAFBF0465}"/>
          </ac:cxnSpMkLst>
        </pc:cxnChg>
        <pc:cxnChg chg="add mod">
          <ac:chgData name="Ray Crampton" userId="1c230dae8f4a47c0" providerId="LiveId" clId="{257993A4-E0B9-4D4B-AECA-7B5C643DD73D}" dt="2020-05-21T20:03:50.698" v="887" actId="164"/>
          <ac:cxnSpMkLst>
            <pc:docMk/>
            <pc:sldMk cId="276633705" sldId="421"/>
            <ac:cxnSpMk id="27" creationId="{A08F529E-778D-4BC1-B6E9-D9968B4ECEDF}"/>
          </ac:cxnSpMkLst>
        </pc:cxnChg>
        <pc:cxnChg chg="mod">
          <ac:chgData name="Ray Crampton" userId="1c230dae8f4a47c0" providerId="LiveId" clId="{257993A4-E0B9-4D4B-AECA-7B5C643DD73D}" dt="2020-05-21T20:05:45.619" v="973" actId="403"/>
          <ac:cxnSpMkLst>
            <pc:docMk/>
            <pc:sldMk cId="276633705" sldId="421"/>
            <ac:cxnSpMk id="33" creationId="{8F26D6A1-1175-40C6-8F87-D5B0E5113D52}"/>
          </ac:cxnSpMkLst>
        </pc:cxnChg>
        <pc:cxnChg chg="mod">
          <ac:chgData name="Ray Crampton" userId="1c230dae8f4a47c0" providerId="LiveId" clId="{257993A4-E0B9-4D4B-AECA-7B5C643DD73D}" dt="2020-05-21T20:03:56.254" v="889"/>
          <ac:cxnSpMkLst>
            <pc:docMk/>
            <pc:sldMk cId="276633705" sldId="421"/>
            <ac:cxnSpMk id="36" creationId="{04BD4FE4-2996-4976-9592-E6F208CF113D}"/>
          </ac:cxnSpMkLst>
        </pc:cxnChg>
        <pc:cxnChg chg="add mod">
          <ac:chgData name="Ray Crampton" userId="1c230dae8f4a47c0" providerId="LiveId" clId="{257993A4-E0B9-4D4B-AECA-7B5C643DD73D}" dt="2020-05-21T20:04:46.146" v="905" actId="164"/>
          <ac:cxnSpMkLst>
            <pc:docMk/>
            <pc:sldMk cId="276633705" sldId="421"/>
            <ac:cxnSpMk id="38" creationId="{352D6742-E096-4AC2-81D1-A34B4DE93256}"/>
          </ac:cxnSpMkLst>
        </pc:cxnChg>
        <pc:cxnChg chg="add mod">
          <ac:chgData name="Ray Crampton" userId="1c230dae8f4a47c0" providerId="LiveId" clId="{257993A4-E0B9-4D4B-AECA-7B5C643DD73D}" dt="2020-05-21T20:25:54.131" v="1085" actId="1076"/>
          <ac:cxnSpMkLst>
            <pc:docMk/>
            <pc:sldMk cId="276633705" sldId="421"/>
            <ac:cxnSpMk id="42" creationId="{9F747A2D-B3C3-4274-8EE5-0F7F306C050D}"/>
          </ac:cxnSpMkLst>
        </pc:cxn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2254013108" sldId="422"/>
        </pc:sldMkLst>
        <pc:spChg chg="mod">
          <ac:chgData name="Ray Crampton" userId="1c230dae8f4a47c0" providerId="LiveId" clId="{257993A4-E0B9-4D4B-AECA-7B5C643DD73D}" dt="2020-05-21T21:14:58.364" v="2093" actId="20577"/>
          <ac:spMkLst>
            <pc:docMk/>
            <pc:sldMk cId="2254013108" sldId="422"/>
            <ac:spMk id="2" creationId="{CF561231-B3E3-4100-8EC7-4232913052F7}"/>
          </ac:spMkLst>
        </pc:spChg>
        <pc:spChg chg="del">
          <ac:chgData name="Ray Crampton" userId="1c230dae8f4a47c0" providerId="LiveId" clId="{257993A4-E0B9-4D4B-AECA-7B5C643DD73D}" dt="2020-05-21T21:14:04.801" v="2059" actId="478"/>
          <ac:spMkLst>
            <pc:docMk/>
            <pc:sldMk cId="2254013108" sldId="422"/>
            <ac:spMk id="7" creationId="{FEC49991-01E5-4D45-8B07-26FECC3DB6A9}"/>
          </ac:spMkLst>
        </pc:spChg>
        <pc:spChg chg="add mod">
          <ac:chgData name="Ray Crampton" userId="1c230dae8f4a47c0" providerId="LiveId" clId="{257993A4-E0B9-4D4B-AECA-7B5C643DD73D}" dt="2020-05-21T21:16:22.072" v="2236" actId="1076"/>
          <ac:spMkLst>
            <pc:docMk/>
            <pc:sldMk cId="2254013108" sldId="422"/>
            <ac:spMk id="11" creationId="{CBDBACD7-9C22-4814-80F1-861FC025D7DA}"/>
          </ac:spMkLst>
        </pc:spChg>
        <pc:graphicFrameChg chg="add mod">
          <ac:chgData name="Ray Crampton" userId="1c230dae8f4a47c0" providerId="LiveId" clId="{257993A4-E0B9-4D4B-AECA-7B5C643DD73D}" dt="2020-05-21T21:12:51.896" v="2054"/>
          <ac:graphicFrameMkLst>
            <pc:docMk/>
            <pc:sldMk cId="2254013108" sldId="422"/>
            <ac:graphicFrameMk id="8" creationId="{6BD51F43-0D75-47CA-8166-896E8F19981F}"/>
          </ac:graphicFrameMkLst>
        </pc:graphicFrameChg>
        <pc:picChg chg="add del">
          <ac:chgData name="Ray Crampton" userId="1c230dae8f4a47c0" providerId="LiveId" clId="{257993A4-E0B9-4D4B-AECA-7B5C643DD73D}" dt="2020-05-21T21:12:56.079" v="2056" actId="478"/>
          <ac:picMkLst>
            <pc:docMk/>
            <pc:sldMk cId="2254013108" sldId="422"/>
            <ac:picMk id="4" creationId="{F247D5D8-25B8-40A5-AD8D-36DD9C1E0ACA}"/>
          </ac:picMkLst>
        </pc:picChg>
        <pc:picChg chg="add del">
          <ac:chgData name="Ray Crampton" userId="1c230dae8f4a47c0" providerId="LiveId" clId="{257993A4-E0B9-4D4B-AECA-7B5C643DD73D}" dt="2020-05-21T21:13:18.489" v="2058" actId="478"/>
          <ac:picMkLst>
            <pc:docMk/>
            <pc:sldMk cId="2254013108" sldId="422"/>
            <ac:picMk id="5" creationId="{8F88918F-6E49-4853-B03E-D3C13D4DF8C7}"/>
          </ac:picMkLst>
        </pc:picChg>
        <pc:picChg chg="add del mod">
          <ac:chgData name="Ray Crampton" userId="1c230dae8f4a47c0" providerId="LiveId" clId="{257993A4-E0B9-4D4B-AECA-7B5C643DD73D}" dt="2020-05-21T21:14:38.925" v="2063" actId="478"/>
          <ac:picMkLst>
            <pc:docMk/>
            <pc:sldMk cId="2254013108" sldId="422"/>
            <ac:picMk id="6" creationId="{29860035-2081-4479-8EF9-F1D47E745267}"/>
          </ac:picMkLst>
        </pc:picChg>
        <pc:picChg chg="add mod">
          <ac:chgData name="Ray Crampton" userId="1c230dae8f4a47c0" providerId="LiveId" clId="{257993A4-E0B9-4D4B-AECA-7B5C643DD73D}" dt="2020-05-21T21:16:26.419" v="2237" actId="14100"/>
          <ac:picMkLst>
            <pc:docMk/>
            <pc:sldMk cId="2254013108" sldId="422"/>
            <ac:picMk id="9" creationId="{40554DEE-84AA-47F2-AF47-61DD5336E9E7}"/>
          </ac:picMkLst>
        </pc:picChg>
        <pc:picChg chg="add mod">
          <ac:chgData name="Ray Crampton" userId="1c230dae8f4a47c0" providerId="LiveId" clId="{257993A4-E0B9-4D4B-AECA-7B5C643DD73D}" dt="2020-05-21T21:16:26.419" v="2237" actId="14100"/>
          <ac:picMkLst>
            <pc:docMk/>
            <pc:sldMk cId="2254013108" sldId="422"/>
            <ac:picMk id="10" creationId="{4009AA60-414F-4EC3-9A03-6325B721BE90}"/>
          </ac:picMkLst>
        </pc:picChg>
        <pc:picChg chg="del">
          <ac:chgData name="Ray Crampton" userId="1c230dae8f4a47c0" providerId="LiveId" clId="{257993A4-E0B9-4D4B-AECA-7B5C643DD73D}" dt="2020-05-21T21:12:45.820" v="2051" actId="478"/>
          <ac:picMkLst>
            <pc:docMk/>
            <pc:sldMk cId="2254013108" sldId="422"/>
            <ac:picMk id="1026" creationId="{0C48FD6B-D97A-4FB2-ADF9-175F15F89A2B}"/>
          </ac:picMkLst>
        </pc:picChg>
        <pc:picChg chg="del">
          <ac:chgData name="Ray Crampton" userId="1c230dae8f4a47c0" providerId="LiveId" clId="{257993A4-E0B9-4D4B-AECA-7B5C643DD73D}" dt="2020-05-21T21:12:47.174" v="2052" actId="478"/>
          <ac:picMkLst>
            <pc:docMk/>
            <pc:sldMk cId="2254013108" sldId="422"/>
            <ac:picMk id="1028" creationId="{99F9723F-4CF5-43E0-9D66-B632B33E8E2B}"/>
          </ac:picMkLst>
        </pc:picChg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727098" sldId="424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3106862908" sldId="425"/>
        </pc:sldMkLst>
      </pc:sldChg>
      <pc:sldChg chg="add del">
        <pc:chgData name="Ray Crampton" userId="1c230dae8f4a47c0" providerId="LiveId" clId="{257993A4-E0B9-4D4B-AECA-7B5C643DD73D}" dt="2020-05-21T23:18:01.206" v="3021" actId="47"/>
        <pc:sldMkLst>
          <pc:docMk/>
          <pc:sldMk cId="633699897" sldId="426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581989937" sldId="427"/>
        </pc:sldMkLst>
      </pc:sldChg>
      <pc:sldChg chg="addSp delSp modSp add del mod">
        <pc:chgData name="Ray Crampton" userId="1c230dae8f4a47c0" providerId="LiveId" clId="{257993A4-E0B9-4D4B-AECA-7B5C643DD73D}" dt="2020-06-01T05:40:33.833" v="7620" actId="1076"/>
        <pc:sldMkLst>
          <pc:docMk/>
          <pc:sldMk cId="2501590100" sldId="445"/>
        </pc:sldMkLst>
        <pc:spChg chg="mod">
          <ac:chgData name="Ray Crampton" userId="1c230dae8f4a47c0" providerId="LiveId" clId="{257993A4-E0B9-4D4B-AECA-7B5C643DD73D}" dt="2020-06-01T03:51:19.804" v="4765" actId="20577"/>
          <ac:spMkLst>
            <pc:docMk/>
            <pc:sldMk cId="2501590100" sldId="445"/>
            <ac:spMk id="2" creationId="{CF561231-B3E3-4100-8EC7-4232913052F7}"/>
          </ac:spMkLst>
        </pc:spChg>
        <pc:spChg chg="del">
          <ac:chgData name="Ray Crampton" userId="1c230dae8f4a47c0" providerId="LiveId" clId="{257993A4-E0B9-4D4B-AECA-7B5C643DD73D}" dt="2020-05-21T19:45:42.279" v="560" actId="478"/>
          <ac:spMkLst>
            <pc:docMk/>
            <pc:sldMk cId="2501590100" sldId="445"/>
            <ac:spMk id="4" creationId="{F5E9D853-47DE-43EB-BB3B-BD0C577846BC}"/>
          </ac:spMkLst>
        </pc:spChg>
        <pc:spChg chg="add mod">
          <ac:chgData name="Ray Crampton" userId="1c230dae8f4a47c0" providerId="LiveId" clId="{257993A4-E0B9-4D4B-AECA-7B5C643DD73D}" dt="2020-06-01T05:40:31.737" v="7619" actId="164"/>
          <ac:spMkLst>
            <pc:docMk/>
            <pc:sldMk cId="2501590100" sldId="445"/>
            <ac:spMk id="10" creationId="{F112E5AB-3AC4-467D-9B5D-45CFD220912A}"/>
          </ac:spMkLst>
        </pc:spChg>
        <pc:spChg chg="add mod">
          <ac:chgData name="Ray Crampton" userId="1c230dae8f4a47c0" providerId="LiveId" clId="{257993A4-E0B9-4D4B-AECA-7B5C643DD73D}" dt="2020-06-01T05:40:31.737" v="7619" actId="164"/>
          <ac:spMkLst>
            <pc:docMk/>
            <pc:sldMk cId="2501590100" sldId="445"/>
            <ac:spMk id="21" creationId="{46F7C52B-935E-457C-9219-582EE3AFB516}"/>
          </ac:spMkLst>
        </pc:spChg>
        <pc:spChg chg="add mod">
          <ac:chgData name="Ray Crampton" userId="1c230dae8f4a47c0" providerId="LiveId" clId="{257993A4-E0B9-4D4B-AECA-7B5C643DD73D}" dt="2020-06-01T05:40:31.737" v="7619" actId="164"/>
          <ac:spMkLst>
            <pc:docMk/>
            <pc:sldMk cId="2501590100" sldId="445"/>
            <ac:spMk id="22" creationId="{F620C7A5-F50A-4F6C-A312-01B4B2599E11}"/>
          </ac:spMkLst>
        </pc:spChg>
        <pc:grpChg chg="add mod">
          <ac:chgData name="Ray Crampton" userId="1c230dae8f4a47c0" providerId="LiveId" clId="{257993A4-E0B9-4D4B-AECA-7B5C643DD73D}" dt="2020-06-01T05:40:33.833" v="7620" actId="1076"/>
          <ac:grpSpMkLst>
            <pc:docMk/>
            <pc:sldMk cId="2501590100" sldId="445"/>
            <ac:grpSpMk id="4" creationId="{B7A544CB-276B-4894-9307-54D4AC66D848}"/>
          </ac:grpSpMkLst>
        </pc:grpChg>
        <pc:picChg chg="del">
          <ac:chgData name="Ray Crampton" userId="1c230dae8f4a47c0" providerId="LiveId" clId="{257993A4-E0B9-4D4B-AECA-7B5C643DD73D}" dt="2020-05-21T19:39:41.470" v="513" actId="478"/>
          <ac:picMkLst>
            <pc:docMk/>
            <pc:sldMk cId="2501590100" sldId="445"/>
            <ac:picMk id="6" creationId="{B070A52D-043F-4EFB-B96A-35F32699AF3E}"/>
          </ac:picMkLst>
        </pc:picChg>
        <pc:picChg chg="add mod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7" creationId="{CD6CE4BC-DAFA-48E5-B648-A51014A329F6}"/>
          </ac:picMkLst>
        </pc:picChg>
        <pc:picChg chg="add del mod">
          <ac:chgData name="Ray Crampton" userId="1c230dae8f4a47c0" providerId="LiveId" clId="{257993A4-E0B9-4D4B-AECA-7B5C643DD73D}" dt="2020-05-21T19:40:24.807" v="522"/>
          <ac:picMkLst>
            <pc:docMk/>
            <pc:sldMk cId="2501590100" sldId="445"/>
            <ac:picMk id="9" creationId="{1E76CA48-C735-4AED-BC4B-EC27B553DEE6}"/>
          </ac:picMkLst>
        </pc:picChg>
        <pc:picChg chg="add del mod">
          <ac:chgData name="Ray Crampton" userId="1c230dae8f4a47c0" providerId="LiveId" clId="{257993A4-E0B9-4D4B-AECA-7B5C643DD73D}" dt="2020-05-21T19:40:57.224" v="532" actId="478"/>
          <ac:picMkLst>
            <pc:docMk/>
            <pc:sldMk cId="2501590100" sldId="445"/>
            <ac:picMk id="12" creationId="{1722CE45-1A6B-4B0B-882F-F60878851FC8}"/>
          </ac:picMkLst>
        </pc:picChg>
        <pc:picChg chg="add del mod">
          <ac:chgData name="Ray Crampton" userId="1c230dae8f4a47c0" providerId="LiveId" clId="{257993A4-E0B9-4D4B-AECA-7B5C643DD73D}" dt="2020-05-21T19:41:16.931" v="534"/>
          <ac:picMkLst>
            <pc:docMk/>
            <pc:sldMk cId="2501590100" sldId="445"/>
            <ac:picMk id="14" creationId="{349C2178-410E-4164-911F-4FF6A0BF02AC}"/>
          </ac:picMkLst>
        </pc:picChg>
        <pc:picChg chg="add mod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16" creationId="{B8D36DA9-4D1E-465F-A85C-80D6DE4C2ED7}"/>
          </ac:picMkLst>
        </pc:picChg>
        <pc:picChg chg="add del mod modCrop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18" creationId="{257C013F-1D78-4757-AAD4-5B3DC69D9D92}"/>
          </ac:picMkLst>
        </pc:picChg>
        <pc:picChg chg="add mod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20" creationId="{3FC27151-F063-488A-A9C7-E1DCCA73E03E}"/>
          </ac:picMkLst>
        </pc:picChg>
        <pc:picChg chg="add mod modCrop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23" creationId="{25967609-89B7-445B-A2FB-56A50CB9C40B}"/>
          </ac:picMkLst>
        </pc:picChg>
        <pc:picChg chg="add mod modCrop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25" creationId="{0C89ECB2-3988-44C2-B943-B05213C76A67}"/>
          </ac:picMkLst>
        </pc:picChg>
        <pc:picChg chg="add mod modCrop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27" creationId="{C390A9E9-A649-44D0-8CD0-A09799A2616F}"/>
          </ac:picMkLst>
        </pc:picChg>
        <pc:picChg chg="add mod modCrop">
          <ac:chgData name="Ray Crampton" userId="1c230dae8f4a47c0" providerId="LiveId" clId="{257993A4-E0B9-4D4B-AECA-7B5C643DD73D}" dt="2020-06-01T05:40:31.737" v="7619" actId="164"/>
          <ac:picMkLst>
            <pc:docMk/>
            <pc:sldMk cId="2501590100" sldId="445"/>
            <ac:picMk id="29" creationId="{11EA9207-EBE8-4FFB-8662-A5C8EAD0DE58}"/>
          </ac:picMkLst>
        </pc:picChg>
        <pc:picChg chg="add del mod">
          <ac:chgData name="Ray Crampton" userId="1c230dae8f4a47c0" providerId="LiveId" clId="{257993A4-E0B9-4D4B-AECA-7B5C643DD73D}" dt="2020-05-21T19:55:59.444" v="731" actId="478"/>
          <ac:picMkLst>
            <pc:docMk/>
            <pc:sldMk cId="2501590100" sldId="445"/>
            <ac:picMk id="40" creationId="{29E3A604-E96C-472B-BB04-53150EA984B8}"/>
          </ac:picMkLst>
        </pc:picChg>
        <pc:picChg chg="add del">
          <ac:chgData name="Ray Crampton" userId="1c230dae8f4a47c0" providerId="LiveId" clId="{257993A4-E0B9-4D4B-AECA-7B5C643DD73D}" dt="2020-05-21T19:41:41.329" v="536"/>
          <ac:picMkLst>
            <pc:docMk/>
            <pc:sldMk cId="2501590100" sldId="445"/>
            <ac:picMk id="1026" creationId="{7BD7E342-C2CC-423C-BF2D-DD31157A6E57}"/>
          </ac:picMkLst>
        </pc:picChg>
        <pc:cxnChg chg="add mod">
          <ac:chgData name="Ray Crampton" userId="1c230dae8f4a47c0" providerId="LiveId" clId="{257993A4-E0B9-4D4B-AECA-7B5C643DD73D}" dt="2020-06-01T05:40:31.737" v="7619" actId="164"/>
          <ac:cxnSpMkLst>
            <pc:docMk/>
            <pc:sldMk cId="2501590100" sldId="445"/>
            <ac:cxnSpMk id="31" creationId="{67BA1E4D-2688-4FEA-A681-3E402ECDF432}"/>
          </ac:cxnSpMkLst>
        </pc:cxnChg>
        <pc:cxnChg chg="add mod">
          <ac:chgData name="Ray Crampton" userId="1c230dae8f4a47c0" providerId="LiveId" clId="{257993A4-E0B9-4D4B-AECA-7B5C643DD73D}" dt="2020-06-01T05:40:31.737" v="7619" actId="164"/>
          <ac:cxnSpMkLst>
            <pc:docMk/>
            <pc:sldMk cId="2501590100" sldId="445"/>
            <ac:cxnSpMk id="33" creationId="{0C2BB322-FF59-4342-902D-8A3226B7A96F}"/>
          </ac:cxnSpMkLst>
        </pc:cxnChg>
        <pc:cxnChg chg="add mod">
          <ac:chgData name="Ray Crampton" userId="1c230dae8f4a47c0" providerId="LiveId" clId="{257993A4-E0B9-4D4B-AECA-7B5C643DD73D}" dt="2020-06-01T05:40:31.737" v="7619" actId="164"/>
          <ac:cxnSpMkLst>
            <pc:docMk/>
            <pc:sldMk cId="2501590100" sldId="445"/>
            <ac:cxnSpMk id="35" creationId="{A98A908A-638D-459B-83FA-8B93C10BEF46}"/>
          </ac:cxnSpMkLst>
        </pc:cxnChg>
        <pc:cxnChg chg="add mod">
          <ac:chgData name="Ray Crampton" userId="1c230dae8f4a47c0" providerId="LiveId" clId="{257993A4-E0B9-4D4B-AECA-7B5C643DD73D}" dt="2020-06-01T05:40:31.737" v="7619" actId="164"/>
          <ac:cxnSpMkLst>
            <pc:docMk/>
            <pc:sldMk cId="2501590100" sldId="445"/>
            <ac:cxnSpMk id="36" creationId="{42ACF6EA-973A-4515-B4CC-29D0B5BEBDCC}"/>
          </ac:cxnSpMkLst>
        </pc:cxnChg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856564422" sldId="446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1077950214" sldId="448"/>
        </pc:sldMkLst>
      </pc:sldChg>
      <pc:sldChg chg="add del">
        <pc:chgData name="Ray Crampton" userId="1c230dae8f4a47c0" providerId="LiveId" clId="{257993A4-E0B9-4D4B-AECA-7B5C643DD73D}" dt="2020-05-21T23:18:00.905" v="3020" actId="47"/>
        <pc:sldMkLst>
          <pc:docMk/>
          <pc:sldMk cId="656670026" sldId="450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708931743" sldId="454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358791314" sldId="455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4144290807" sldId="456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687536525" sldId="457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118254876" sldId="458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47061088" sldId="459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1607717554" sldId="462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536265356" sldId="463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27157485" sldId="465"/>
        </pc:sldMkLst>
      </pc:sldChg>
      <pc:sldChg chg="addSp delSp modSp add del mod">
        <pc:chgData name="Ray Crampton" userId="1c230dae8f4a47c0" providerId="LiveId" clId="{257993A4-E0B9-4D4B-AECA-7B5C643DD73D}" dt="2020-06-05T19:02:09.722" v="8984" actId="20577"/>
        <pc:sldMkLst>
          <pc:docMk/>
          <pc:sldMk cId="2229776831" sldId="466"/>
        </pc:sldMkLst>
        <pc:spChg chg="mod">
          <ac:chgData name="Ray Crampton" userId="1c230dae8f4a47c0" providerId="LiveId" clId="{257993A4-E0B9-4D4B-AECA-7B5C643DD73D}" dt="2020-06-05T19:02:09.722" v="8984" actId="20577"/>
          <ac:spMkLst>
            <pc:docMk/>
            <pc:sldMk cId="2229776831" sldId="466"/>
            <ac:spMk id="2" creationId="{CF561231-B3E3-4100-8EC7-4232913052F7}"/>
          </ac:spMkLst>
        </pc:spChg>
        <pc:spChg chg="add mod">
          <ac:chgData name="Ray Crampton" userId="1c230dae8f4a47c0" providerId="LiveId" clId="{257993A4-E0B9-4D4B-AECA-7B5C643DD73D}" dt="2020-05-21T21:40:07.288" v="2637" actId="1076"/>
          <ac:spMkLst>
            <pc:docMk/>
            <pc:sldMk cId="2229776831" sldId="466"/>
            <ac:spMk id="6" creationId="{874C8D17-2880-46AA-BAD0-4EF5403CA921}"/>
          </ac:spMkLst>
        </pc:spChg>
        <pc:spChg chg="mod">
          <ac:chgData name="Ray Crampton" userId="1c230dae8f4a47c0" providerId="LiveId" clId="{257993A4-E0B9-4D4B-AECA-7B5C643DD73D}" dt="2020-05-21T21:29:03.520" v="2527" actId="1076"/>
          <ac:spMkLst>
            <pc:docMk/>
            <pc:sldMk cId="2229776831" sldId="466"/>
            <ac:spMk id="7" creationId="{FEC49991-01E5-4D45-8B07-26FECC3DB6A9}"/>
          </ac:spMkLst>
        </pc:spChg>
        <pc:spChg chg="add mod">
          <ac:chgData name="Ray Crampton" userId="1c230dae8f4a47c0" providerId="LiveId" clId="{257993A4-E0B9-4D4B-AECA-7B5C643DD73D}" dt="2020-05-21T21:29:02.062" v="2526" actId="1076"/>
          <ac:spMkLst>
            <pc:docMk/>
            <pc:sldMk cId="2229776831" sldId="466"/>
            <ac:spMk id="8" creationId="{3867C6E9-C63D-4CFD-9485-305D1C5CA834}"/>
          </ac:spMkLst>
        </pc:spChg>
        <pc:spChg chg="add mod">
          <ac:chgData name="Ray Crampton" userId="1c230dae8f4a47c0" providerId="LiveId" clId="{257993A4-E0B9-4D4B-AECA-7B5C643DD73D}" dt="2020-05-21T21:29:55.188" v="2565" actId="1035"/>
          <ac:spMkLst>
            <pc:docMk/>
            <pc:sldMk cId="2229776831" sldId="466"/>
            <ac:spMk id="9" creationId="{65972FEE-F1E3-4CA7-93E0-F3874B5E16E2}"/>
          </ac:spMkLst>
        </pc:spChg>
        <pc:spChg chg="add mod">
          <ac:chgData name="Ray Crampton" userId="1c230dae8f4a47c0" providerId="LiveId" clId="{257993A4-E0B9-4D4B-AECA-7B5C643DD73D}" dt="2020-05-21T21:29:55.188" v="2565" actId="1035"/>
          <ac:spMkLst>
            <pc:docMk/>
            <pc:sldMk cId="2229776831" sldId="466"/>
            <ac:spMk id="10" creationId="{729C0F61-1B7D-47C1-8EE6-48914C594902}"/>
          </ac:spMkLst>
        </pc:spChg>
        <pc:spChg chg="add mod">
          <ac:chgData name="Ray Crampton" userId="1c230dae8f4a47c0" providerId="LiveId" clId="{257993A4-E0B9-4D4B-AECA-7B5C643DD73D}" dt="2020-05-21T21:30:01.572" v="2566" actId="1076"/>
          <ac:spMkLst>
            <pc:docMk/>
            <pc:sldMk cId="2229776831" sldId="466"/>
            <ac:spMk id="11" creationId="{8DF4A5EE-188E-4A20-9F77-3B1DAB9394F5}"/>
          </ac:spMkLst>
        </pc:spChg>
        <pc:spChg chg="add mod">
          <ac:chgData name="Ray Crampton" userId="1c230dae8f4a47c0" providerId="LiveId" clId="{257993A4-E0B9-4D4B-AECA-7B5C643DD73D}" dt="2020-05-21T21:40:07.288" v="2637" actId="1076"/>
          <ac:spMkLst>
            <pc:docMk/>
            <pc:sldMk cId="2229776831" sldId="466"/>
            <ac:spMk id="12" creationId="{63FAF690-2E54-41F4-AD85-B6E8F8685D3C}"/>
          </ac:spMkLst>
        </pc:spChg>
        <pc:spChg chg="add mod">
          <ac:chgData name="Ray Crampton" userId="1c230dae8f4a47c0" providerId="LiveId" clId="{257993A4-E0B9-4D4B-AECA-7B5C643DD73D}" dt="2020-05-21T21:41:03.427" v="2686" actId="1076"/>
          <ac:spMkLst>
            <pc:docMk/>
            <pc:sldMk cId="2229776831" sldId="466"/>
            <ac:spMk id="13" creationId="{9C00F3C3-C9DA-49C5-A712-37C1F47381FE}"/>
          </ac:spMkLst>
        </pc:spChg>
        <pc:spChg chg="add mod">
          <ac:chgData name="Ray Crampton" userId="1c230dae8f4a47c0" providerId="LiveId" clId="{257993A4-E0B9-4D4B-AECA-7B5C643DD73D}" dt="2020-05-21T21:40:59.133" v="2685" actId="1076"/>
          <ac:spMkLst>
            <pc:docMk/>
            <pc:sldMk cId="2229776831" sldId="466"/>
            <ac:spMk id="14" creationId="{921302D9-DF97-476D-A3CE-9B4CBA4C9D31}"/>
          </ac:spMkLst>
        </pc:spChg>
        <pc:spChg chg="add mod">
          <ac:chgData name="Ray Crampton" userId="1c230dae8f4a47c0" providerId="LiveId" clId="{257993A4-E0B9-4D4B-AECA-7B5C643DD73D}" dt="2020-05-21T21:42:31.383" v="2804" actId="403"/>
          <ac:spMkLst>
            <pc:docMk/>
            <pc:sldMk cId="2229776831" sldId="466"/>
            <ac:spMk id="15" creationId="{963F09C5-182A-4914-94D6-4747210DBDEA}"/>
          </ac:spMkLst>
        </pc:spChg>
        <pc:spChg chg="add mod">
          <ac:chgData name="Ray Crampton" userId="1c230dae8f4a47c0" providerId="LiveId" clId="{257993A4-E0B9-4D4B-AECA-7B5C643DD73D}" dt="2020-05-21T21:41:22.554" v="2715" actId="1582"/>
          <ac:spMkLst>
            <pc:docMk/>
            <pc:sldMk cId="2229776831" sldId="466"/>
            <ac:spMk id="16" creationId="{42C2EFFE-4C47-48D5-AE48-C1D59062A380}"/>
          </ac:spMkLst>
        </pc:spChg>
        <pc:spChg chg="add mod">
          <ac:chgData name="Ray Crampton" userId="1c230dae8f4a47c0" providerId="LiveId" clId="{257993A4-E0B9-4D4B-AECA-7B5C643DD73D}" dt="2020-05-21T21:41:32.054" v="2740" actId="14100"/>
          <ac:spMkLst>
            <pc:docMk/>
            <pc:sldMk cId="2229776831" sldId="466"/>
            <ac:spMk id="17" creationId="{C0EAB53B-321D-4FA8-944A-96038A6E1AF8}"/>
          </ac:spMkLst>
        </pc:spChg>
        <pc:spChg chg="add mod">
          <ac:chgData name="Ray Crampton" userId="1c230dae8f4a47c0" providerId="LiveId" clId="{257993A4-E0B9-4D4B-AECA-7B5C643DD73D}" dt="2020-05-21T21:42:15.424" v="2795" actId="14100"/>
          <ac:spMkLst>
            <pc:docMk/>
            <pc:sldMk cId="2229776831" sldId="466"/>
            <ac:spMk id="18" creationId="{9ACE255A-57A0-4758-9B96-7275279A45D5}"/>
          </ac:spMkLst>
        </pc:spChg>
        <pc:spChg chg="add mod">
          <ac:chgData name="Ray Crampton" userId="1c230dae8f4a47c0" providerId="LiveId" clId="{257993A4-E0B9-4D4B-AECA-7B5C643DD73D}" dt="2020-05-21T21:42:20.045" v="2798" actId="14100"/>
          <ac:spMkLst>
            <pc:docMk/>
            <pc:sldMk cId="2229776831" sldId="466"/>
            <ac:spMk id="19" creationId="{7823D8AA-3FAD-42B9-9FD8-4AB3ADBBF5E2}"/>
          </ac:spMkLst>
        </pc:spChg>
        <pc:picChg chg="del">
          <ac:chgData name="Ray Crampton" userId="1c230dae8f4a47c0" providerId="LiveId" clId="{257993A4-E0B9-4D4B-AECA-7B5C643DD73D}" dt="2020-05-21T21:21:57.422" v="2320" actId="478"/>
          <ac:picMkLst>
            <pc:docMk/>
            <pc:sldMk cId="2229776831" sldId="466"/>
            <ac:picMk id="4" creationId="{40433A62-B09C-4AF9-BA39-9F2A3BEE7DC1}"/>
          </ac:picMkLst>
        </pc:picChg>
        <pc:picChg chg="add del">
          <ac:chgData name="Ray Crampton" userId="1c230dae8f4a47c0" providerId="LiveId" clId="{257993A4-E0B9-4D4B-AECA-7B5C643DD73D}" dt="2020-05-21T21:20:11.299" v="2288"/>
          <ac:picMkLst>
            <pc:docMk/>
            <pc:sldMk cId="2229776831" sldId="466"/>
            <ac:picMk id="5" creationId="{69DAD3A8-2754-4411-B5B4-54D0693307B4}"/>
          </ac:picMkLst>
        </pc:picChg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53054720" sldId="467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1549281520" sldId="468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544592751" sldId="469"/>
        </pc:sldMkLst>
      </pc:sldChg>
      <pc:sldChg chg="addSp delSp modSp add del mod">
        <pc:chgData name="Ray Crampton" userId="1c230dae8f4a47c0" providerId="LiveId" clId="{257993A4-E0B9-4D4B-AECA-7B5C643DD73D}" dt="2020-06-01T05:36:01.148" v="7565" actId="1076"/>
        <pc:sldMkLst>
          <pc:docMk/>
          <pc:sldMk cId="3651206334" sldId="471"/>
        </pc:sldMkLst>
        <pc:spChg chg="del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2" creationId="{CF561231-B3E3-4100-8EC7-4232913052F7}"/>
          </ac:spMkLst>
        </pc:spChg>
        <pc:spChg chg="del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" creationId="{E61016F0-941E-46ED-AA74-DBF990478296}"/>
          </ac:spMkLst>
        </pc:spChg>
        <pc:spChg chg="add del mod">
          <ac:chgData name="Ray Crampton" userId="1c230dae8f4a47c0" providerId="LiveId" clId="{257993A4-E0B9-4D4B-AECA-7B5C643DD73D}" dt="2020-05-21T22:36:37.983" v="2935" actId="478"/>
          <ac:spMkLst>
            <pc:docMk/>
            <pc:sldMk cId="3651206334" sldId="471"/>
            <ac:spMk id="5" creationId="{26838FAC-49A2-4A40-8616-6DCAA30ECE32}"/>
          </ac:spMkLst>
        </pc:spChg>
        <pc:spChg chg="add mod">
          <ac:chgData name="Ray Crampton" userId="1c230dae8f4a47c0" providerId="LiveId" clId="{257993A4-E0B9-4D4B-AECA-7B5C643DD73D}" dt="2020-06-01T05:36:01.148" v="7565" actId="1076"/>
          <ac:spMkLst>
            <pc:docMk/>
            <pc:sldMk cId="3651206334" sldId="471"/>
            <ac:spMk id="8" creationId="{910F5C89-513A-473A-B55E-98FD7228C0BD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10" creationId="{70CB1850-35AF-4D30-BFFD-FE2C7F6B8713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16" creationId="{310B148D-6C01-4311-9834-C4CC7493ACAC}"/>
          </ac:spMkLst>
        </pc:spChg>
        <pc:spChg chg="mod">
          <ac:chgData name="Ray Crampton" userId="1c230dae8f4a47c0" providerId="LiveId" clId="{257993A4-E0B9-4D4B-AECA-7B5C643DD73D}" dt="2020-05-21T22:29:02.976" v="2851"/>
          <ac:spMkLst>
            <pc:docMk/>
            <pc:sldMk cId="3651206334" sldId="471"/>
            <ac:spMk id="20" creationId="{F56ED547-3606-455C-BAF2-9E6277F78150}"/>
          </ac:spMkLst>
        </pc:spChg>
        <pc:spChg chg="mod">
          <ac:chgData name="Ray Crampton" userId="1c230dae8f4a47c0" providerId="LiveId" clId="{257993A4-E0B9-4D4B-AECA-7B5C643DD73D}" dt="2020-05-21T22:29:02.976" v="2851"/>
          <ac:spMkLst>
            <pc:docMk/>
            <pc:sldMk cId="3651206334" sldId="471"/>
            <ac:spMk id="21" creationId="{971E74A1-202B-425B-B384-697A97F0C8FC}"/>
          </ac:spMkLst>
        </pc:spChg>
        <pc:spChg chg="mod">
          <ac:chgData name="Ray Crampton" userId="1c230dae8f4a47c0" providerId="LiveId" clId="{257993A4-E0B9-4D4B-AECA-7B5C643DD73D}" dt="2020-05-21T22:29:02.976" v="2851"/>
          <ac:spMkLst>
            <pc:docMk/>
            <pc:sldMk cId="3651206334" sldId="471"/>
            <ac:spMk id="25" creationId="{B79FC175-CF72-433C-B9F2-5E43A95CE365}"/>
          </ac:spMkLst>
        </pc:spChg>
        <pc:spChg chg="mod">
          <ac:chgData name="Ray Crampton" userId="1c230dae8f4a47c0" providerId="LiveId" clId="{257993A4-E0B9-4D4B-AECA-7B5C643DD73D}" dt="2020-05-21T22:29:02.976" v="2851"/>
          <ac:spMkLst>
            <pc:docMk/>
            <pc:sldMk cId="3651206334" sldId="471"/>
            <ac:spMk id="26" creationId="{F2B13132-7E83-418C-8791-6CB55BE10218}"/>
          </ac:spMkLst>
        </pc:spChg>
        <pc:spChg chg="mod">
          <ac:chgData name="Ray Crampton" userId="1c230dae8f4a47c0" providerId="LiveId" clId="{257993A4-E0B9-4D4B-AECA-7B5C643DD73D}" dt="2020-05-21T22:29:02.976" v="2851"/>
          <ac:spMkLst>
            <pc:docMk/>
            <pc:sldMk cId="3651206334" sldId="471"/>
            <ac:spMk id="29" creationId="{9FB461C2-D097-487F-BA34-2E14697A9E01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3" creationId="{E0D5F410-BA12-4A62-BE60-77B5E967D588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4" creationId="{B42D3EF9-D3E8-4276-96BB-204A3E92F534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5" creationId="{855D9168-A6EE-478C-87EA-ED0F01E137EF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6" creationId="{B3E554AA-E388-42B8-BED0-B73654341EEF}"/>
          </ac:spMkLst>
        </pc:spChg>
        <pc:spChg chg="add del mod">
          <ac:chgData name="Ray Crampton" userId="1c230dae8f4a47c0" providerId="LiveId" clId="{257993A4-E0B9-4D4B-AECA-7B5C643DD73D}" dt="2020-05-21T22:29:07.208" v="2852" actId="478"/>
          <ac:spMkLst>
            <pc:docMk/>
            <pc:sldMk cId="3651206334" sldId="471"/>
            <ac:spMk id="37" creationId="{CF53F5C1-9909-4976-AF98-90117F3C7DDE}"/>
          </ac:spMkLst>
        </pc:spChg>
        <pc:spChg chg="add mod">
          <ac:chgData name="Ray Crampton" userId="1c230dae8f4a47c0" providerId="LiveId" clId="{257993A4-E0B9-4D4B-AECA-7B5C643DD73D}" dt="2020-05-21T22:30:16.210" v="2894" actId="404"/>
          <ac:spMkLst>
            <pc:docMk/>
            <pc:sldMk cId="3651206334" sldId="471"/>
            <ac:spMk id="38" creationId="{53A4A794-5CFD-479D-8C08-A150253D22A8}"/>
          </ac:spMkLst>
        </pc:spChg>
        <pc:spChg chg="add mod">
          <ac:chgData name="Ray Crampton" userId="1c230dae8f4a47c0" providerId="LiveId" clId="{257993A4-E0B9-4D4B-AECA-7B5C643DD73D}" dt="2020-05-21T22:30:11.369" v="2891" actId="164"/>
          <ac:spMkLst>
            <pc:docMk/>
            <pc:sldMk cId="3651206334" sldId="471"/>
            <ac:spMk id="39" creationId="{F63D8EBA-2E6A-4CC4-BE0B-134560BCD965}"/>
          </ac:spMkLst>
        </pc:spChg>
        <pc:spChg chg="mod">
          <ac:chgData name="Ray Crampton" userId="1c230dae8f4a47c0" providerId="LiveId" clId="{257993A4-E0B9-4D4B-AECA-7B5C643DD73D}" dt="2020-05-21T22:29:08.638" v="2853"/>
          <ac:spMkLst>
            <pc:docMk/>
            <pc:sldMk cId="3651206334" sldId="471"/>
            <ac:spMk id="43" creationId="{B76759FB-5826-47E3-8805-3EB571F34CD2}"/>
          </ac:spMkLst>
        </pc:spChg>
        <pc:spChg chg="mod">
          <ac:chgData name="Ray Crampton" userId="1c230dae8f4a47c0" providerId="LiveId" clId="{257993A4-E0B9-4D4B-AECA-7B5C643DD73D}" dt="2020-05-21T22:30:33.576" v="2907" actId="20577"/>
          <ac:spMkLst>
            <pc:docMk/>
            <pc:sldMk cId="3651206334" sldId="471"/>
            <ac:spMk id="44" creationId="{7D06497E-1C6E-47B7-AF5B-4A0786D74FB2}"/>
          </ac:spMkLst>
        </pc:spChg>
        <pc:spChg chg="mod">
          <ac:chgData name="Ray Crampton" userId="1c230dae8f4a47c0" providerId="LiveId" clId="{257993A4-E0B9-4D4B-AECA-7B5C643DD73D}" dt="2020-05-21T22:29:08.638" v="2853"/>
          <ac:spMkLst>
            <pc:docMk/>
            <pc:sldMk cId="3651206334" sldId="471"/>
            <ac:spMk id="48" creationId="{2A7FADA9-EE51-4087-9F9E-19EF6E59FD4F}"/>
          </ac:spMkLst>
        </pc:spChg>
        <pc:spChg chg="mod">
          <ac:chgData name="Ray Crampton" userId="1c230dae8f4a47c0" providerId="LiveId" clId="{257993A4-E0B9-4D4B-AECA-7B5C643DD73D}" dt="2020-05-21T22:30:24.238" v="2898" actId="404"/>
          <ac:spMkLst>
            <pc:docMk/>
            <pc:sldMk cId="3651206334" sldId="471"/>
            <ac:spMk id="49" creationId="{91BF87F0-E42C-408F-904A-71D3FBCF45D5}"/>
          </ac:spMkLst>
        </pc:spChg>
        <pc:spChg chg="mod">
          <ac:chgData name="Ray Crampton" userId="1c230dae8f4a47c0" providerId="LiveId" clId="{257993A4-E0B9-4D4B-AECA-7B5C643DD73D}" dt="2020-05-21T22:29:29.891" v="2859" actId="20577"/>
          <ac:spMkLst>
            <pc:docMk/>
            <pc:sldMk cId="3651206334" sldId="471"/>
            <ac:spMk id="52" creationId="{542F80F8-7231-4467-BDC1-AB77D2D7E3E7}"/>
          </ac:spMkLst>
        </pc:spChg>
        <pc:spChg chg="add mod">
          <ac:chgData name="Ray Crampton" userId="1c230dae8f4a47c0" providerId="LiveId" clId="{257993A4-E0B9-4D4B-AECA-7B5C643DD73D}" dt="2020-05-21T22:30:19.897" v="2896" actId="404"/>
          <ac:spMkLst>
            <pc:docMk/>
            <pc:sldMk cId="3651206334" sldId="471"/>
            <ac:spMk id="56" creationId="{55E86978-EDFE-4458-9554-EE31F6331A74}"/>
          </ac:spMkLst>
        </pc:spChg>
        <pc:spChg chg="add del mod">
          <ac:chgData name="Ray Crampton" userId="1c230dae8f4a47c0" providerId="LiveId" clId="{257993A4-E0B9-4D4B-AECA-7B5C643DD73D}" dt="2020-05-21T22:29:24.094" v="2856" actId="478"/>
          <ac:spMkLst>
            <pc:docMk/>
            <pc:sldMk cId="3651206334" sldId="471"/>
            <ac:spMk id="57" creationId="{C731FB81-A5A7-4A35-A3BA-2754EBB1DC3F}"/>
          </ac:spMkLst>
        </pc:spChg>
        <pc:spChg chg="add del mod">
          <ac:chgData name="Ray Crampton" userId="1c230dae8f4a47c0" providerId="LiveId" clId="{257993A4-E0B9-4D4B-AECA-7B5C643DD73D}" dt="2020-05-21T22:29:25.158" v="2857" actId="478"/>
          <ac:spMkLst>
            <pc:docMk/>
            <pc:sldMk cId="3651206334" sldId="471"/>
            <ac:spMk id="58" creationId="{426279A4-4A68-418A-8059-0F7C7BD21205}"/>
          </ac:spMkLst>
        </pc:spChg>
        <pc:spChg chg="add del mod">
          <ac:chgData name="Ray Crampton" userId="1c230dae8f4a47c0" providerId="LiveId" clId="{257993A4-E0B9-4D4B-AECA-7B5C643DD73D}" dt="2020-05-21T22:29:27.645" v="2858" actId="478"/>
          <ac:spMkLst>
            <pc:docMk/>
            <pc:sldMk cId="3651206334" sldId="471"/>
            <ac:spMk id="59" creationId="{9ED93A4C-0192-4221-9A9E-DA89365B5BC7}"/>
          </ac:spMkLst>
        </pc:spChg>
        <pc:spChg chg="add del mod">
          <ac:chgData name="Ray Crampton" userId="1c230dae8f4a47c0" providerId="LiveId" clId="{257993A4-E0B9-4D4B-AECA-7B5C643DD73D}" dt="2020-05-21T22:29:27.645" v="2858" actId="478"/>
          <ac:spMkLst>
            <pc:docMk/>
            <pc:sldMk cId="3651206334" sldId="471"/>
            <ac:spMk id="60" creationId="{85753174-6446-4F87-94A6-FDE26A45F12C}"/>
          </ac:spMkLst>
        </pc:spChg>
        <pc:spChg chg="add mod">
          <ac:chgData name="Ray Crampton" userId="1c230dae8f4a47c0" providerId="LiveId" clId="{257993A4-E0B9-4D4B-AECA-7B5C643DD73D}" dt="2020-05-21T23:17:51.207" v="3018" actId="1076"/>
          <ac:spMkLst>
            <pc:docMk/>
            <pc:sldMk cId="3651206334" sldId="471"/>
            <ac:spMk id="61" creationId="{A942BAD3-5652-4B52-A697-C5DE52F8B737}"/>
          </ac:spMkLst>
        </pc:spChg>
        <pc:spChg chg="add mod">
          <ac:chgData name="Ray Crampton" userId="1c230dae8f4a47c0" providerId="LiveId" clId="{257993A4-E0B9-4D4B-AECA-7B5C643DD73D}" dt="2020-06-01T05:35:13.654" v="7492" actId="404"/>
          <ac:spMkLst>
            <pc:docMk/>
            <pc:sldMk cId="3651206334" sldId="471"/>
            <ac:spMk id="63" creationId="{75790729-800D-4AE7-AD26-4D0E9571170B}"/>
          </ac:spMkLst>
        </pc:spChg>
        <pc:grpChg chg="add del mod">
          <ac:chgData name="Ray Crampton" userId="1c230dae8f4a47c0" providerId="LiveId" clId="{257993A4-E0B9-4D4B-AECA-7B5C643DD73D}" dt="2020-05-21T22:36:45.112" v="2959" actId="478"/>
          <ac:grpSpMkLst>
            <pc:docMk/>
            <pc:sldMk cId="3651206334" sldId="471"/>
            <ac:grpSpMk id="7" creationId="{F0B3E3FC-4C3D-41FC-A567-FDA0F3C5F47A}"/>
          </ac:grpSpMkLst>
        </pc:grpChg>
        <pc:grpChg chg="del">
          <ac:chgData name="Ray Crampton" userId="1c230dae8f4a47c0" providerId="LiveId" clId="{257993A4-E0B9-4D4B-AECA-7B5C643DD73D}" dt="2020-05-21T22:29:07.208" v="2852" actId="478"/>
          <ac:grpSpMkLst>
            <pc:docMk/>
            <pc:sldMk cId="3651206334" sldId="471"/>
            <ac:grpSpMk id="15" creationId="{273650FD-FA69-419C-81CA-95BB1906FE19}"/>
          </ac:grpSpMkLst>
        </pc:grpChg>
        <pc:grpChg chg="add del mod">
          <ac:chgData name="Ray Crampton" userId="1c230dae8f4a47c0" providerId="LiveId" clId="{257993A4-E0B9-4D4B-AECA-7B5C643DD73D}" dt="2020-05-21T22:29:07.208" v="2852" actId="478"/>
          <ac:grpSpMkLst>
            <pc:docMk/>
            <pc:sldMk cId="3651206334" sldId="471"/>
            <ac:grpSpMk id="18" creationId="{6E870DFB-9758-4A36-A041-860D59010123}"/>
          </ac:grpSpMkLst>
        </pc:grpChg>
        <pc:grpChg chg="add del mod">
          <ac:chgData name="Ray Crampton" userId="1c230dae8f4a47c0" providerId="LiveId" clId="{257993A4-E0B9-4D4B-AECA-7B5C643DD73D}" dt="2020-05-21T22:29:07.208" v="2852" actId="478"/>
          <ac:grpSpMkLst>
            <pc:docMk/>
            <pc:sldMk cId="3651206334" sldId="471"/>
            <ac:grpSpMk id="23" creationId="{D4881CD9-8FCC-4B85-A246-8B8E65F80D2C}"/>
          </ac:grpSpMkLst>
        </pc:grpChg>
        <pc:grpChg chg="add del mod">
          <ac:chgData name="Ray Crampton" userId="1c230dae8f4a47c0" providerId="LiveId" clId="{257993A4-E0B9-4D4B-AECA-7B5C643DD73D}" dt="2020-05-21T22:29:07.208" v="2852" actId="478"/>
          <ac:grpSpMkLst>
            <pc:docMk/>
            <pc:sldMk cId="3651206334" sldId="471"/>
            <ac:grpSpMk id="28" creationId="{55EAAC0B-BD3F-47D1-8BA0-C597096B7A9A}"/>
          </ac:grpSpMkLst>
        </pc:grpChg>
        <pc:grpChg chg="add mod">
          <ac:chgData name="Ray Crampton" userId="1c230dae8f4a47c0" providerId="LiveId" clId="{257993A4-E0B9-4D4B-AECA-7B5C643DD73D}" dt="2020-05-21T22:30:11.369" v="2891" actId="164"/>
          <ac:grpSpMkLst>
            <pc:docMk/>
            <pc:sldMk cId="3651206334" sldId="471"/>
            <ac:grpSpMk id="41" creationId="{099F4C47-2AFA-4AEB-9BEA-062114E8520F}"/>
          </ac:grpSpMkLst>
        </pc:grpChg>
        <pc:grpChg chg="add mod">
          <ac:chgData name="Ray Crampton" userId="1c230dae8f4a47c0" providerId="LiveId" clId="{257993A4-E0B9-4D4B-AECA-7B5C643DD73D}" dt="2020-05-21T22:30:11.369" v="2891" actId="164"/>
          <ac:grpSpMkLst>
            <pc:docMk/>
            <pc:sldMk cId="3651206334" sldId="471"/>
            <ac:grpSpMk id="46" creationId="{8D653D94-F38D-45FE-8E86-A074AF3EC625}"/>
          </ac:grpSpMkLst>
        </pc:grpChg>
        <pc:grpChg chg="add mod">
          <ac:chgData name="Ray Crampton" userId="1c230dae8f4a47c0" providerId="LiveId" clId="{257993A4-E0B9-4D4B-AECA-7B5C643DD73D}" dt="2020-05-21T22:30:11.369" v="2891" actId="164"/>
          <ac:grpSpMkLst>
            <pc:docMk/>
            <pc:sldMk cId="3651206334" sldId="471"/>
            <ac:grpSpMk id="51" creationId="{827A034C-85BD-4998-932D-6A30B8B2D45F}"/>
          </ac:grpSpMkLst>
        </pc:grpChg>
        <pc:picChg chg="add mod">
          <ac:chgData name="Ray Crampton" userId="1c230dae8f4a47c0" providerId="LiveId" clId="{257993A4-E0B9-4D4B-AECA-7B5C643DD73D}" dt="2020-06-01T05:35:05.374" v="7489" actId="1076"/>
          <ac:picMkLst>
            <pc:docMk/>
            <pc:sldMk cId="3651206334" sldId="471"/>
            <ac:picMk id="62" creationId="{38213A71-B744-4E87-8B60-95E87C595AED}"/>
          </ac:picMkLst>
        </pc:picChg>
        <pc:picChg chg="add del">
          <ac:chgData name="Ray Crampton" userId="1c230dae8f4a47c0" providerId="LiveId" clId="{257993A4-E0B9-4D4B-AECA-7B5C643DD73D}" dt="2020-05-21T23:23:21.577" v="3025" actId="478"/>
          <ac:picMkLst>
            <pc:docMk/>
            <pc:sldMk cId="3651206334" sldId="471"/>
            <ac:picMk id="66" creationId="{925C9AD5-4057-4215-A580-051644929DC6}"/>
          </ac:picMkLst>
        </pc:picChg>
        <pc:cxnChg chg="add del 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17" creationId="{0D7366F0-D234-40ED-9C11-F94492B86E64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19" creationId="{27E0D19F-AE51-4E35-B676-93F398D6C48E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22" creationId="{31D28BEA-81F1-4885-BD6D-1AEBD78D7483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24" creationId="{32994580-E0A7-4C7F-8091-BCE4323DF6AC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27" creationId="{695F7DDC-C67B-4E3B-8B43-B253F4C771AB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30" creationId="{158D90F6-CD98-418F-AE6E-62F65BD053A8}"/>
          </ac:cxnSpMkLst>
        </pc:cxnChg>
        <pc:cxnChg chg="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31" creationId="{BFD0DDA2-EA58-4A90-91FA-D7A6669B4608}"/>
          </ac:cxnSpMkLst>
        </pc:cxnChg>
        <pc:cxnChg chg="add del mod">
          <ac:chgData name="Ray Crampton" userId="1c230dae8f4a47c0" providerId="LiveId" clId="{257993A4-E0B9-4D4B-AECA-7B5C643DD73D}" dt="2020-05-21T22:29:07.208" v="2852" actId="478"/>
          <ac:cxnSpMkLst>
            <pc:docMk/>
            <pc:sldMk cId="3651206334" sldId="471"/>
            <ac:cxnSpMk id="32" creationId="{F0C33A47-7F4F-415B-BF1E-F28B270B5C1F}"/>
          </ac:cxnSpMkLst>
        </pc:cxnChg>
        <pc:cxnChg chg="add mod">
          <ac:chgData name="Ray Crampton" userId="1c230dae8f4a47c0" providerId="LiveId" clId="{257993A4-E0B9-4D4B-AECA-7B5C643DD73D}" dt="2020-05-21T22:30:11.369" v="2891" actId="164"/>
          <ac:cxnSpMkLst>
            <pc:docMk/>
            <pc:sldMk cId="3651206334" sldId="471"/>
            <ac:cxnSpMk id="40" creationId="{B091AB23-A4D9-4379-8614-62639F21D5DC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42" creationId="{36E21130-AE4D-4FF8-9979-70EA56F697B9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45" creationId="{8114005A-1104-4BD6-8759-71051E16AF1F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47" creationId="{511E967A-E740-404A-AA34-6672136B6093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50" creationId="{77155CF4-553D-47F5-A9AC-B819B2DD5AA5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53" creationId="{6AB00F2B-EA29-43BF-864B-7A6AA7304DBD}"/>
          </ac:cxnSpMkLst>
        </pc:cxnChg>
        <pc:cxnChg chg="mod">
          <ac:chgData name="Ray Crampton" userId="1c230dae8f4a47c0" providerId="LiveId" clId="{257993A4-E0B9-4D4B-AECA-7B5C643DD73D}" dt="2020-05-21T22:36:45.112" v="2959" actId="478"/>
          <ac:cxnSpMkLst>
            <pc:docMk/>
            <pc:sldMk cId="3651206334" sldId="471"/>
            <ac:cxnSpMk id="54" creationId="{73E3EDEE-B87F-470A-842E-DD71B7D7686D}"/>
          </ac:cxnSpMkLst>
        </pc:cxnChg>
        <pc:cxnChg chg="add mod">
          <ac:chgData name="Ray Crampton" userId="1c230dae8f4a47c0" providerId="LiveId" clId="{257993A4-E0B9-4D4B-AECA-7B5C643DD73D}" dt="2020-05-21T22:30:11.369" v="2891" actId="164"/>
          <ac:cxnSpMkLst>
            <pc:docMk/>
            <pc:sldMk cId="3651206334" sldId="471"/>
            <ac:cxnSpMk id="55" creationId="{948443D4-6B3B-48D3-9895-BB059005C8B6}"/>
          </ac:cxnSpMkLst>
        </pc:cxnChg>
        <pc:cxnChg chg="add mod">
          <ac:chgData name="Ray Crampton" userId="1c230dae8f4a47c0" providerId="LiveId" clId="{257993A4-E0B9-4D4B-AECA-7B5C643DD73D}" dt="2020-06-01T05:35:05.374" v="7489" actId="1076"/>
          <ac:cxnSpMkLst>
            <pc:docMk/>
            <pc:sldMk cId="3651206334" sldId="471"/>
            <ac:cxnSpMk id="64" creationId="{803C83D4-B592-4226-8296-9CEC4EA2EBB9}"/>
          </ac:cxnSpMkLst>
        </pc:cxnChg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2688709308" sldId="472"/>
        </pc:sldMkLst>
      </pc:sldChg>
      <pc:sldChg chg="add del">
        <pc:chgData name="Ray Crampton" userId="1c230dae8f4a47c0" providerId="LiveId" clId="{257993A4-E0B9-4D4B-AECA-7B5C643DD73D}" dt="2020-05-21T23:18:03.741" v="3022" actId="47"/>
        <pc:sldMkLst>
          <pc:docMk/>
          <pc:sldMk cId="1546933221" sldId="473"/>
        </pc:sldMkLst>
      </pc:sldChg>
      <pc:sldChg chg="addSp delSp modSp add del mod ord">
        <pc:chgData name="Ray Crampton" userId="1c230dae8f4a47c0" providerId="LiveId" clId="{257993A4-E0B9-4D4B-AECA-7B5C643DD73D}" dt="2020-06-05T18:54:36.938" v="8884" actId="20577"/>
        <pc:sldMkLst>
          <pc:docMk/>
          <pc:sldMk cId="36960211" sldId="474"/>
        </pc:sldMkLst>
        <pc:spChg chg="mod">
          <ac:chgData name="Ray Crampton" userId="1c230dae8f4a47c0" providerId="LiveId" clId="{257993A4-E0B9-4D4B-AECA-7B5C643DD73D}" dt="2020-06-01T05:05:38.490" v="6890" actId="20577"/>
          <ac:spMkLst>
            <pc:docMk/>
            <pc:sldMk cId="36960211" sldId="474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5-21T20:09:23.693" v="1076" actId="14100"/>
          <ac:spMkLst>
            <pc:docMk/>
            <pc:sldMk cId="36960211" sldId="474"/>
            <ac:spMk id="4" creationId="{9BF12448-C153-4EBE-A762-CFFC192526F7}"/>
          </ac:spMkLst>
        </pc:spChg>
        <pc:spChg chg="add del">
          <ac:chgData name="Ray Crampton" userId="1c230dae8f4a47c0" providerId="LiveId" clId="{257993A4-E0B9-4D4B-AECA-7B5C643DD73D}" dt="2020-05-21T21:01:00.350" v="1796" actId="478"/>
          <ac:spMkLst>
            <pc:docMk/>
            <pc:sldMk cId="36960211" sldId="474"/>
            <ac:spMk id="5" creationId="{59B9BBBD-7C14-4B78-85BC-E6BAC76B4C98}"/>
          </ac:spMkLst>
        </pc:spChg>
        <pc:spChg chg="add del">
          <ac:chgData name="Ray Crampton" userId="1c230dae8f4a47c0" providerId="LiveId" clId="{257993A4-E0B9-4D4B-AECA-7B5C643DD73D}" dt="2020-05-21T21:01:31.902" v="1802" actId="478"/>
          <ac:spMkLst>
            <pc:docMk/>
            <pc:sldMk cId="36960211" sldId="474"/>
            <ac:spMk id="6" creationId="{563742E8-8DD6-40B8-AD4D-1D17E12E322D}"/>
          </ac:spMkLst>
        </pc:spChg>
        <pc:spChg chg="del mod">
          <ac:chgData name="Ray Crampton" userId="1c230dae8f4a47c0" providerId="LiveId" clId="{257993A4-E0B9-4D4B-AECA-7B5C643DD73D}" dt="2020-06-01T05:23:04.494" v="7279" actId="478"/>
          <ac:spMkLst>
            <pc:docMk/>
            <pc:sldMk cId="36960211" sldId="474"/>
            <ac:spMk id="8" creationId="{DCFC71E9-4342-4D16-A7D1-0405750ABBBF}"/>
          </ac:spMkLst>
        </pc:spChg>
        <pc:spChg chg="add del mod">
          <ac:chgData name="Ray Crampton" userId="1c230dae8f4a47c0" providerId="LiveId" clId="{257993A4-E0B9-4D4B-AECA-7B5C643DD73D}" dt="2020-06-01T05:19:20.510" v="7183" actId="478"/>
          <ac:spMkLst>
            <pc:docMk/>
            <pc:sldMk cId="36960211" sldId="474"/>
            <ac:spMk id="11" creationId="{706B0D33-F17B-459F-9AAF-CD7AD342F8C0}"/>
          </ac:spMkLst>
        </pc:spChg>
        <pc:spChg chg="add del">
          <ac:chgData name="Ray Crampton" userId="1c230dae8f4a47c0" providerId="LiveId" clId="{257993A4-E0B9-4D4B-AECA-7B5C643DD73D}" dt="2020-06-01T05:18:29.729" v="7108" actId="11529"/>
          <ac:spMkLst>
            <pc:docMk/>
            <pc:sldMk cId="36960211" sldId="474"/>
            <ac:spMk id="12" creationId="{644E198F-8B5E-4A0E-A986-D75DA50D3522}"/>
          </ac:spMkLst>
        </pc:spChg>
        <pc:spChg chg="add mod">
          <ac:chgData name="Ray Crampton" userId="1c230dae8f4a47c0" providerId="LiveId" clId="{257993A4-E0B9-4D4B-AECA-7B5C643DD73D}" dt="2020-06-01T05:23:11.822" v="7281" actId="1076"/>
          <ac:spMkLst>
            <pc:docMk/>
            <pc:sldMk cId="36960211" sldId="474"/>
            <ac:spMk id="13" creationId="{EA8641CF-9EB8-4CAF-A971-18228EDF887C}"/>
          </ac:spMkLst>
        </pc:spChg>
        <pc:spChg chg="add mod">
          <ac:chgData name="Ray Crampton" userId="1c230dae8f4a47c0" providerId="LiveId" clId="{257993A4-E0B9-4D4B-AECA-7B5C643DD73D}" dt="2020-06-05T18:54:36.938" v="8884" actId="20577"/>
          <ac:spMkLst>
            <pc:docMk/>
            <pc:sldMk cId="36960211" sldId="474"/>
            <ac:spMk id="16" creationId="{62625E39-13EB-45AA-9E64-D767CEBD9F59}"/>
          </ac:spMkLst>
        </pc:spChg>
        <pc:spChg chg="del mod">
          <ac:chgData name="Ray Crampton" userId="1c230dae8f4a47c0" providerId="LiveId" clId="{257993A4-E0B9-4D4B-AECA-7B5C643DD73D}" dt="2020-06-01T05:06:03.552" v="6954" actId="478"/>
          <ac:spMkLst>
            <pc:docMk/>
            <pc:sldMk cId="36960211" sldId="474"/>
            <ac:spMk id="20" creationId="{94CB68C8-73C7-4914-8D5B-14A30E4307AB}"/>
          </ac:spMkLst>
        </pc:spChg>
        <pc:spChg chg="add del mod">
          <ac:chgData name="Ray Crampton" userId="1c230dae8f4a47c0" providerId="LiveId" clId="{257993A4-E0B9-4D4B-AECA-7B5C643DD73D}" dt="2020-06-01T05:06:01.919" v="6953" actId="478"/>
          <ac:spMkLst>
            <pc:docMk/>
            <pc:sldMk cId="36960211" sldId="474"/>
            <ac:spMk id="25" creationId="{73510F93-02C0-4FCD-8F53-0C47D13CBE7A}"/>
          </ac:spMkLst>
        </pc:spChg>
        <pc:spChg chg="add del mod">
          <ac:chgData name="Ray Crampton" userId="1c230dae8f4a47c0" providerId="LiveId" clId="{257993A4-E0B9-4D4B-AECA-7B5C643DD73D}" dt="2020-06-01T05:06:01.919" v="6953" actId="478"/>
          <ac:spMkLst>
            <pc:docMk/>
            <pc:sldMk cId="36960211" sldId="474"/>
            <ac:spMk id="26" creationId="{86FCF8A6-61C7-46E1-8026-325ED014519F}"/>
          </ac:spMkLst>
        </pc:spChg>
        <pc:spChg chg="add del mod">
          <ac:chgData name="Ray Crampton" userId="1c230dae8f4a47c0" providerId="LiveId" clId="{257993A4-E0B9-4D4B-AECA-7B5C643DD73D}" dt="2020-06-01T05:06:01.919" v="6953" actId="478"/>
          <ac:spMkLst>
            <pc:docMk/>
            <pc:sldMk cId="36960211" sldId="474"/>
            <ac:spMk id="28" creationId="{8926F6C0-2425-4B7F-91B1-2D6E4AF005D4}"/>
          </ac:spMkLst>
        </pc:spChg>
        <pc:spChg chg="add del mod">
          <ac:chgData name="Ray Crampton" userId="1c230dae8f4a47c0" providerId="LiveId" clId="{257993A4-E0B9-4D4B-AECA-7B5C643DD73D}" dt="2020-06-01T05:06:01.919" v="6953" actId="478"/>
          <ac:spMkLst>
            <pc:docMk/>
            <pc:sldMk cId="36960211" sldId="474"/>
            <ac:spMk id="29" creationId="{8C76207F-C620-4877-9F90-35B8530AC402}"/>
          </ac:spMkLst>
        </pc:spChg>
        <pc:spChg chg="mod">
          <ac:chgData name="Ray Crampton" userId="1c230dae8f4a47c0" providerId="LiveId" clId="{257993A4-E0B9-4D4B-AECA-7B5C643DD73D}" dt="2020-05-21T20:07:16.069" v="1030" actId="1038"/>
          <ac:spMkLst>
            <pc:docMk/>
            <pc:sldMk cId="36960211" sldId="474"/>
            <ac:spMk id="35" creationId="{C1F8ABB9-AB31-4F61-80F5-776FFA395F94}"/>
          </ac:spMkLst>
        </pc:spChg>
        <pc:spChg chg="del mod">
          <ac:chgData name="Ray Crampton" userId="1c230dae8f4a47c0" providerId="LiveId" clId="{257993A4-E0B9-4D4B-AECA-7B5C643DD73D}" dt="2020-06-01T05:06:03.552" v="6954" actId="478"/>
          <ac:spMkLst>
            <pc:docMk/>
            <pc:sldMk cId="36960211" sldId="474"/>
            <ac:spMk id="43" creationId="{C93CB752-8489-4075-BF92-60512A541409}"/>
          </ac:spMkLst>
        </pc:spChg>
        <pc:grpChg chg="del mod">
          <ac:chgData name="Ray Crampton" userId="1c230dae8f4a47c0" providerId="LiveId" clId="{257993A4-E0B9-4D4B-AECA-7B5C643DD73D}" dt="2020-06-01T05:06:03.552" v="6954" actId="478"/>
          <ac:grpSpMkLst>
            <pc:docMk/>
            <pc:sldMk cId="36960211" sldId="474"/>
            <ac:grpSpMk id="30" creationId="{0432B908-3917-4201-A105-152C49BCE22E}"/>
          </ac:grpSpMkLst>
        </pc:grpChg>
        <pc:grpChg chg="del mod">
          <ac:chgData name="Ray Crampton" userId="1c230dae8f4a47c0" providerId="LiveId" clId="{257993A4-E0B9-4D4B-AECA-7B5C643DD73D}" dt="2020-06-01T05:06:03.552" v="6954" actId="478"/>
          <ac:grpSpMkLst>
            <pc:docMk/>
            <pc:sldMk cId="36960211" sldId="474"/>
            <ac:grpSpMk id="32" creationId="{7A2ED997-B014-4BAA-AB6E-283BD98975FB}"/>
          </ac:grpSpMkLst>
        </pc:grpChg>
        <pc:grpChg chg="del mod">
          <ac:chgData name="Ray Crampton" userId="1c230dae8f4a47c0" providerId="LiveId" clId="{257993A4-E0B9-4D4B-AECA-7B5C643DD73D}" dt="2020-06-01T05:06:01.919" v="6953" actId="478"/>
          <ac:grpSpMkLst>
            <pc:docMk/>
            <pc:sldMk cId="36960211" sldId="474"/>
            <ac:grpSpMk id="40" creationId="{E6B82B98-C680-48B7-AAE2-65C34F1C6890}"/>
          </ac:grpSpMkLst>
        </pc:grpChg>
        <pc:graphicFrameChg chg="add mod modGraphic">
          <ac:chgData name="Ray Crampton" userId="1c230dae8f4a47c0" providerId="LiveId" clId="{257993A4-E0B9-4D4B-AECA-7B5C643DD73D}" dt="2020-06-01T05:23:11.822" v="7281" actId="1076"/>
          <ac:graphicFrameMkLst>
            <pc:docMk/>
            <pc:sldMk cId="36960211" sldId="474"/>
            <ac:graphicFrameMk id="5" creationId="{A2A2CF61-B73E-4037-9EA2-C839A8FEB613}"/>
          </ac:graphicFrameMkLst>
        </pc:graphicFrameChg>
        <pc:graphicFrameChg chg="add mod modGraphic">
          <ac:chgData name="Ray Crampton" userId="1c230dae8f4a47c0" providerId="LiveId" clId="{257993A4-E0B9-4D4B-AECA-7B5C643DD73D}" dt="2020-06-01T05:23:11.822" v="7281" actId="1076"/>
          <ac:graphicFrameMkLst>
            <pc:docMk/>
            <pc:sldMk cId="36960211" sldId="474"/>
            <ac:graphicFrameMk id="7" creationId="{1C0CF5C7-6EB1-475D-A17A-357740AA28F8}"/>
          </ac:graphicFrameMkLst>
        </pc:graphicFrameChg>
        <pc:graphicFrameChg chg="add del mod modGraphic">
          <ac:chgData name="Ray Crampton" userId="1c230dae8f4a47c0" providerId="LiveId" clId="{257993A4-E0B9-4D4B-AECA-7B5C643DD73D}" dt="2020-06-01T05:22:29.434" v="7272" actId="478"/>
          <ac:graphicFrameMkLst>
            <pc:docMk/>
            <pc:sldMk cId="36960211" sldId="474"/>
            <ac:graphicFrameMk id="31" creationId="{26CB6B86-756D-4386-8BF2-F135134BA69F}"/>
          </ac:graphicFrameMkLst>
        </pc:graphicFrameChg>
        <pc:graphicFrameChg chg="add del mod">
          <ac:chgData name="Ray Crampton" userId="1c230dae8f4a47c0" providerId="LiveId" clId="{257993A4-E0B9-4D4B-AECA-7B5C643DD73D}" dt="2020-06-01T05:19:27.336" v="7184" actId="478"/>
          <ac:graphicFrameMkLst>
            <pc:docMk/>
            <pc:sldMk cId="36960211" sldId="474"/>
            <ac:graphicFrameMk id="37" creationId="{605262CC-5427-49C5-9B3F-91235E91722B}"/>
          </ac:graphicFrameMkLst>
        </pc:graphicFrameChg>
        <pc:graphicFrameChg chg="add del mod">
          <ac:chgData name="Ray Crampton" userId="1c230dae8f4a47c0" providerId="LiveId" clId="{257993A4-E0B9-4D4B-AECA-7B5C643DD73D}" dt="2020-06-01T05:19:27.336" v="7184" actId="478"/>
          <ac:graphicFrameMkLst>
            <pc:docMk/>
            <pc:sldMk cId="36960211" sldId="474"/>
            <ac:graphicFrameMk id="39" creationId="{A7098BF6-061C-487C-A7A7-B32B46907A23}"/>
          </ac:graphicFrameMkLst>
        </pc:graphicFrameChg>
        <pc:graphicFrameChg chg="add del mod modGraphic">
          <ac:chgData name="Ray Crampton" userId="1c230dae8f4a47c0" providerId="LiveId" clId="{257993A4-E0B9-4D4B-AECA-7B5C643DD73D}" dt="2020-06-01T05:19:27.336" v="7184" actId="478"/>
          <ac:graphicFrameMkLst>
            <pc:docMk/>
            <pc:sldMk cId="36960211" sldId="474"/>
            <ac:graphicFrameMk id="41" creationId="{5FB798C7-CD5C-4348-B292-826F62A99ACF}"/>
          </ac:graphicFrameMkLst>
        </pc:graphicFrameChg>
        <pc:graphicFrameChg chg="add del mod">
          <ac:chgData name="Ray Crampton" userId="1c230dae8f4a47c0" providerId="LiveId" clId="{257993A4-E0B9-4D4B-AECA-7B5C643DD73D}" dt="2020-06-01T05:16:10.400" v="7093" actId="478"/>
          <ac:graphicFrameMkLst>
            <pc:docMk/>
            <pc:sldMk cId="36960211" sldId="474"/>
            <ac:graphicFrameMk id="44" creationId="{86C509A2-85A0-4CCA-BE40-BB308E17EF18}"/>
          </ac:graphicFrameMkLst>
        </pc:graphicFrameChg>
        <pc:graphicFrameChg chg="add mod modGraphic">
          <ac:chgData name="Ray Crampton" userId="1c230dae8f4a47c0" providerId="LiveId" clId="{257993A4-E0B9-4D4B-AECA-7B5C643DD73D}" dt="2020-06-01T05:23:11.822" v="7281" actId="1076"/>
          <ac:graphicFrameMkLst>
            <pc:docMk/>
            <pc:sldMk cId="36960211" sldId="474"/>
            <ac:graphicFrameMk id="45" creationId="{BE6B4047-339A-4C7D-9390-CBB2952C2A37}"/>
          </ac:graphicFrameMkLst>
        </pc:graphicFrameChg>
        <pc:cxnChg chg="mod">
          <ac:chgData name="Ray Crampton" userId="1c230dae8f4a47c0" providerId="LiveId" clId="{257993A4-E0B9-4D4B-AECA-7B5C643DD73D}" dt="2020-06-01T05:06:01.919" v="6953" actId="478"/>
          <ac:cxnSpMkLst>
            <pc:docMk/>
            <pc:sldMk cId="36960211" sldId="474"/>
            <ac:cxnSpMk id="9" creationId="{5E12303D-5A53-4F9C-B2D0-53B7F998A213}"/>
          </ac:cxnSpMkLst>
        </pc:cxnChg>
        <pc:cxnChg chg="add mod">
          <ac:chgData name="Ray Crampton" userId="1c230dae8f4a47c0" providerId="LiveId" clId="{257993A4-E0B9-4D4B-AECA-7B5C643DD73D}" dt="2020-06-01T05:23:11.822" v="7281" actId="1076"/>
          <ac:cxnSpMkLst>
            <pc:docMk/>
            <pc:sldMk cId="36960211" sldId="474"/>
            <ac:cxnSpMk id="15" creationId="{6A8D1FD5-5B74-4B3A-A90A-3A690EF9356F}"/>
          </ac:cxnSpMkLst>
        </pc:cxnChg>
        <pc:cxnChg chg="mod">
          <ac:chgData name="Ray Crampton" userId="1c230dae8f4a47c0" providerId="LiveId" clId="{257993A4-E0B9-4D4B-AECA-7B5C643DD73D}" dt="2020-06-01T05:06:03.552" v="6954" actId="478"/>
          <ac:cxnSpMkLst>
            <pc:docMk/>
            <pc:sldMk cId="36960211" sldId="474"/>
            <ac:cxnSpMk id="19" creationId="{BAC3922B-8BA3-4D9A-8313-7FDE843594DD}"/>
          </ac:cxnSpMkLst>
        </pc:cxnChg>
        <pc:cxnChg chg="del mod">
          <ac:chgData name="Ray Crampton" userId="1c230dae8f4a47c0" providerId="LiveId" clId="{257993A4-E0B9-4D4B-AECA-7B5C643DD73D}" dt="2020-06-01T05:06:03.552" v="6954" actId="478"/>
          <ac:cxnSpMkLst>
            <pc:docMk/>
            <pc:sldMk cId="36960211" sldId="474"/>
            <ac:cxnSpMk id="21" creationId="{528DCCF2-0331-4D65-A939-35ADAFBF0465}"/>
          </ac:cxnSpMkLst>
        </pc:cxnChg>
        <pc:cxnChg chg="mod">
          <ac:chgData name="Ray Crampton" userId="1c230dae8f4a47c0" providerId="LiveId" clId="{257993A4-E0B9-4D4B-AECA-7B5C643DD73D}" dt="2020-06-01T05:06:03.552" v="6954" actId="478"/>
          <ac:cxnSpMkLst>
            <pc:docMk/>
            <pc:sldMk cId="36960211" sldId="474"/>
            <ac:cxnSpMk id="27" creationId="{A08F529E-778D-4BC1-B6E9-D9968B4ECEDF}"/>
          </ac:cxnSpMkLst>
        </pc:cxnChg>
        <pc:cxnChg chg="mod">
          <ac:chgData name="Ray Crampton" userId="1c230dae8f4a47c0" providerId="LiveId" clId="{257993A4-E0B9-4D4B-AECA-7B5C643DD73D}" dt="2020-06-01T05:06:03.552" v="6954" actId="478"/>
          <ac:cxnSpMkLst>
            <pc:docMk/>
            <pc:sldMk cId="36960211" sldId="474"/>
            <ac:cxnSpMk id="33" creationId="{8F26D6A1-1175-40C6-8F87-D5B0E5113D52}"/>
          </ac:cxnSpMkLst>
        </pc:cxnChg>
        <pc:cxnChg chg="mod">
          <ac:chgData name="Ray Crampton" userId="1c230dae8f4a47c0" providerId="LiveId" clId="{257993A4-E0B9-4D4B-AECA-7B5C643DD73D}" dt="2020-06-01T05:06:03.552" v="6954" actId="478"/>
          <ac:cxnSpMkLst>
            <pc:docMk/>
            <pc:sldMk cId="36960211" sldId="474"/>
            <ac:cxnSpMk id="36" creationId="{04BD4FE4-2996-4976-9592-E6F208CF113D}"/>
          </ac:cxnSpMkLst>
        </pc:cxnChg>
        <pc:cxnChg chg="mod">
          <ac:chgData name="Ray Crampton" userId="1c230dae8f4a47c0" providerId="LiveId" clId="{257993A4-E0B9-4D4B-AECA-7B5C643DD73D}" dt="2020-06-01T05:06:01.919" v="6953" actId="478"/>
          <ac:cxnSpMkLst>
            <pc:docMk/>
            <pc:sldMk cId="36960211" sldId="474"/>
            <ac:cxnSpMk id="38" creationId="{352D6742-E096-4AC2-81D1-A34B4DE93256}"/>
          </ac:cxnSpMkLst>
        </pc:cxnChg>
        <pc:cxnChg chg="del mod">
          <ac:chgData name="Ray Crampton" userId="1c230dae8f4a47c0" providerId="LiveId" clId="{257993A4-E0B9-4D4B-AECA-7B5C643DD73D}" dt="2020-06-01T05:06:01.919" v="6953" actId="478"/>
          <ac:cxnSpMkLst>
            <pc:docMk/>
            <pc:sldMk cId="36960211" sldId="474"/>
            <ac:cxnSpMk id="42" creationId="{9F747A2D-B3C3-4274-8EE5-0F7F306C050D}"/>
          </ac:cxnSpMkLst>
        </pc:cxn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112432859" sldId="475"/>
        </pc:sldMkLst>
        <pc:spChg chg="del">
          <ac:chgData name="Ray Crampton" userId="1c230dae8f4a47c0" providerId="LiveId" clId="{257993A4-E0B9-4D4B-AECA-7B5C643DD73D}" dt="2020-05-21T21:06:00.309" v="2032" actId="478"/>
          <ac:spMkLst>
            <pc:docMk/>
            <pc:sldMk cId="112432859" sldId="475"/>
            <ac:spMk id="2" creationId="{CF561231-B3E3-4100-8EC7-4232913052F7}"/>
          </ac:spMkLst>
        </pc:spChg>
        <pc:spChg chg="add del mod">
          <ac:chgData name="Ray Crampton" userId="1c230dae8f4a47c0" providerId="LiveId" clId="{257993A4-E0B9-4D4B-AECA-7B5C643DD73D}" dt="2020-05-21T21:06:05.782" v="2036" actId="478"/>
          <ac:spMkLst>
            <pc:docMk/>
            <pc:sldMk cId="112432859" sldId="475"/>
            <ac:spMk id="6" creationId="{64E86C79-7831-444B-BFA2-92C2E74EACFD}"/>
          </ac:spMkLst>
        </pc:spChg>
        <pc:spChg chg="add del mod">
          <ac:chgData name="Ray Crampton" userId="1c230dae8f4a47c0" providerId="LiveId" clId="{257993A4-E0B9-4D4B-AECA-7B5C643DD73D}" dt="2020-05-21T21:06:01.579" v="2034"/>
          <ac:spMkLst>
            <pc:docMk/>
            <pc:sldMk cId="112432859" sldId="475"/>
            <ac:spMk id="7" creationId="{5AB4B2EA-DDCE-49B1-B4F0-CAD234A0B65A}"/>
          </ac:spMkLst>
        </pc:spChg>
        <pc:spChg chg="add del mod">
          <ac:chgData name="Ray Crampton" userId="1c230dae8f4a47c0" providerId="LiveId" clId="{257993A4-E0B9-4D4B-AECA-7B5C643DD73D}" dt="2020-05-21T21:06:08.106" v="2037" actId="478"/>
          <ac:spMkLst>
            <pc:docMk/>
            <pc:sldMk cId="112432859" sldId="475"/>
            <ac:spMk id="11" creationId="{201D2614-CC53-4793-8C58-05B265A6D765}"/>
          </ac:spMkLst>
        </pc:spChg>
        <pc:spChg chg="mod">
          <ac:chgData name="Ray Crampton" userId="1c230dae8f4a47c0" providerId="LiveId" clId="{257993A4-E0B9-4D4B-AECA-7B5C643DD73D}" dt="2020-05-21T20:55:37.764" v="1473" actId="14100"/>
          <ac:spMkLst>
            <pc:docMk/>
            <pc:sldMk cId="112432859" sldId="475"/>
            <ac:spMk id="13" creationId="{7E90AE0A-15D5-4DDC-8286-F5264EDED130}"/>
          </ac:spMkLst>
        </pc:spChg>
        <pc:spChg chg="mod">
          <ac:chgData name="Ray Crampton" userId="1c230dae8f4a47c0" providerId="LiveId" clId="{257993A4-E0B9-4D4B-AECA-7B5C643DD73D}" dt="2020-05-21T20:55:41.224" v="1475" actId="20577"/>
          <ac:spMkLst>
            <pc:docMk/>
            <pc:sldMk cId="112432859" sldId="475"/>
            <ac:spMk id="31" creationId="{9A17195C-8F08-4CC3-8920-703A17E08A23}"/>
          </ac:spMkLst>
        </pc:spChg>
        <pc:spChg chg="mod">
          <ac:chgData name="Ray Crampton" userId="1c230dae8f4a47c0" providerId="LiveId" clId="{257993A4-E0B9-4D4B-AECA-7B5C643DD73D}" dt="2020-05-21T20:55:51.266" v="1481" actId="14100"/>
          <ac:spMkLst>
            <pc:docMk/>
            <pc:sldMk cId="112432859" sldId="475"/>
            <ac:spMk id="39" creationId="{FEB208C4-56F7-4E53-92D7-5EF5091DEDFC}"/>
          </ac:spMkLst>
        </pc:spChg>
        <pc:spChg chg="mod">
          <ac:chgData name="Ray Crampton" userId="1c230dae8f4a47c0" providerId="LiveId" clId="{257993A4-E0B9-4D4B-AECA-7B5C643DD73D}" dt="2020-05-21T20:55:59.354" v="1486" actId="14100"/>
          <ac:spMkLst>
            <pc:docMk/>
            <pc:sldMk cId="112432859" sldId="475"/>
            <ac:spMk id="44" creationId="{DD9AF90B-B17F-4085-ABC8-A1638E509814}"/>
          </ac:spMkLst>
        </pc:spChg>
        <pc:spChg chg="mod">
          <ac:chgData name="Ray Crampton" userId="1c230dae8f4a47c0" providerId="LiveId" clId="{257993A4-E0B9-4D4B-AECA-7B5C643DD73D}" dt="2020-05-21T20:55:27.664" v="1471" actId="20577"/>
          <ac:spMkLst>
            <pc:docMk/>
            <pc:sldMk cId="112432859" sldId="475"/>
            <ac:spMk id="45" creationId="{C01D9EEF-6C73-4596-8960-DC6DD2112AA9}"/>
          </ac:spMkLst>
        </pc:spChg>
        <pc:spChg chg="add mod">
          <ac:chgData name="Ray Crampton" userId="1c230dae8f4a47c0" providerId="LiveId" clId="{257993A4-E0B9-4D4B-AECA-7B5C643DD73D}" dt="2020-05-21T20:56:12.123" v="1491" actId="14100"/>
          <ac:spMkLst>
            <pc:docMk/>
            <pc:sldMk cId="112432859" sldId="475"/>
            <ac:spMk id="46" creationId="{43746D0A-384B-421D-85AC-BBC354E32EF2}"/>
          </ac:spMkLst>
        </pc:spChg>
        <pc:spChg chg="mod">
          <ac:chgData name="Ray Crampton" userId="1c230dae8f4a47c0" providerId="LiveId" clId="{257993A4-E0B9-4D4B-AECA-7B5C643DD73D}" dt="2020-05-21T20:55:33.132" v="1472" actId="14100"/>
          <ac:spMkLst>
            <pc:docMk/>
            <pc:sldMk cId="112432859" sldId="475"/>
            <ac:spMk id="47" creationId="{90E4BFED-E9E4-46D1-A573-C4D2C747D2D2}"/>
          </ac:spMkLst>
        </pc:spChg>
        <pc:spChg chg="add mod">
          <ac:chgData name="Ray Crampton" userId="1c230dae8f4a47c0" providerId="LiveId" clId="{257993A4-E0B9-4D4B-AECA-7B5C643DD73D}" dt="2020-05-21T21:00:01.268" v="1758" actId="1035"/>
          <ac:spMkLst>
            <pc:docMk/>
            <pc:sldMk cId="112432859" sldId="475"/>
            <ac:spMk id="49" creationId="{5F8F2A40-A92F-47F3-9614-6A98FAAA79A4}"/>
          </ac:spMkLst>
        </pc:spChg>
        <pc:spChg chg="add mod">
          <ac:chgData name="Ray Crampton" userId="1c230dae8f4a47c0" providerId="LiveId" clId="{257993A4-E0B9-4D4B-AECA-7B5C643DD73D}" dt="2020-05-21T21:06:10.831" v="2038"/>
          <ac:spMkLst>
            <pc:docMk/>
            <pc:sldMk cId="112432859" sldId="475"/>
            <ac:spMk id="50" creationId="{F13185D1-59EF-4786-AD51-6B91931E690B}"/>
          </ac:spMkLst>
        </pc:spChg>
        <pc:graphicFrameChg chg="add mod modGraphic">
          <ac:chgData name="Ray Crampton" userId="1c230dae8f4a47c0" providerId="LiveId" clId="{257993A4-E0B9-4D4B-AECA-7B5C643DD73D}" dt="2020-05-21T20:56:46.885" v="1513" actId="20577"/>
          <ac:graphicFrameMkLst>
            <pc:docMk/>
            <pc:sldMk cId="112432859" sldId="475"/>
            <ac:graphicFrameMk id="48" creationId="{D2A5BF5C-CC70-4453-9445-5D46E8DEEC84}"/>
          </ac:graphicFrameMkLst>
        </pc:graphicFrame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269582496" sldId="476"/>
        </pc:sldMkLst>
        <pc:spChg chg="del">
          <ac:chgData name="Ray Crampton" userId="1c230dae8f4a47c0" providerId="LiveId" clId="{257993A4-E0B9-4D4B-AECA-7B5C643DD73D}" dt="2020-05-21T21:06:12.924" v="2039" actId="478"/>
          <ac:spMkLst>
            <pc:docMk/>
            <pc:sldMk cId="269582496" sldId="476"/>
            <ac:spMk id="2" creationId="{CF561231-B3E3-4100-8EC7-4232913052F7}"/>
          </ac:spMkLst>
        </pc:spChg>
        <pc:spChg chg="add del mod">
          <ac:chgData name="Ray Crampton" userId="1c230dae8f4a47c0" providerId="LiveId" clId="{257993A4-E0B9-4D4B-AECA-7B5C643DD73D}" dt="2020-05-21T21:06:14.815" v="2040" actId="478"/>
          <ac:spMkLst>
            <pc:docMk/>
            <pc:sldMk cId="269582496" sldId="476"/>
            <ac:spMk id="6" creationId="{F680E67A-C14A-4082-BF59-B112D34A639A}"/>
          </ac:spMkLst>
        </pc:spChg>
        <pc:spChg chg="mod">
          <ac:chgData name="Ray Crampton" userId="1c230dae8f4a47c0" providerId="LiveId" clId="{257993A4-E0B9-4D4B-AECA-7B5C643DD73D}" dt="2020-05-21T20:57:46.498" v="1574" actId="1035"/>
          <ac:spMkLst>
            <pc:docMk/>
            <pc:sldMk cId="269582496" sldId="476"/>
            <ac:spMk id="13" creationId="{7E90AE0A-15D5-4DDC-8286-F5264EDED130}"/>
          </ac:spMkLst>
        </pc:spChg>
        <pc:spChg chg="mod">
          <ac:chgData name="Ray Crampton" userId="1c230dae8f4a47c0" providerId="LiveId" clId="{257993A4-E0B9-4D4B-AECA-7B5C643DD73D}" dt="2020-05-21T20:57:06.801" v="1520" actId="20577"/>
          <ac:spMkLst>
            <pc:docMk/>
            <pc:sldMk cId="269582496" sldId="476"/>
            <ac:spMk id="37" creationId="{419B12E6-BF87-4EB4-986B-42E1D2F5DF8A}"/>
          </ac:spMkLst>
        </pc:spChg>
        <pc:spChg chg="mod">
          <ac:chgData name="Ray Crampton" userId="1c230dae8f4a47c0" providerId="LiveId" clId="{257993A4-E0B9-4D4B-AECA-7B5C643DD73D}" dt="2020-05-21T20:57:11.885" v="1523" actId="14100"/>
          <ac:spMkLst>
            <pc:docMk/>
            <pc:sldMk cId="269582496" sldId="476"/>
            <ac:spMk id="41" creationId="{803D1DAF-E7B2-4BA7-BB38-87898B73057D}"/>
          </ac:spMkLst>
        </pc:spChg>
        <pc:spChg chg="mod">
          <ac:chgData name="Ray Crampton" userId="1c230dae8f4a47c0" providerId="LiveId" clId="{257993A4-E0B9-4D4B-AECA-7B5C643DD73D}" dt="2020-05-21T20:57:16.920" v="1529" actId="20577"/>
          <ac:spMkLst>
            <pc:docMk/>
            <pc:sldMk cId="269582496" sldId="476"/>
            <ac:spMk id="44" creationId="{DD9AF90B-B17F-4085-ABC8-A1638E509814}"/>
          </ac:spMkLst>
        </pc:spChg>
        <pc:spChg chg="mod">
          <ac:chgData name="Ray Crampton" userId="1c230dae8f4a47c0" providerId="LiveId" clId="{257993A4-E0B9-4D4B-AECA-7B5C643DD73D}" dt="2020-05-21T20:57:04.537" v="1518" actId="20577"/>
          <ac:spMkLst>
            <pc:docMk/>
            <pc:sldMk cId="269582496" sldId="476"/>
            <ac:spMk id="45" creationId="{C01D9EEF-6C73-4596-8960-DC6DD2112AA9}"/>
          </ac:spMkLst>
        </pc:spChg>
        <pc:spChg chg="mod">
          <ac:chgData name="Ray Crampton" userId="1c230dae8f4a47c0" providerId="LiveId" clId="{257993A4-E0B9-4D4B-AECA-7B5C643DD73D}" dt="2020-05-21T20:57:20.540" v="1530" actId="20577"/>
          <ac:spMkLst>
            <pc:docMk/>
            <pc:sldMk cId="269582496" sldId="476"/>
            <ac:spMk id="46" creationId="{43746D0A-384B-421D-85AC-BBC354E32EF2}"/>
          </ac:spMkLst>
        </pc:spChg>
        <pc:spChg chg="mod">
          <ac:chgData name="Ray Crampton" userId="1c230dae8f4a47c0" providerId="LiveId" clId="{257993A4-E0B9-4D4B-AECA-7B5C643DD73D}" dt="2020-05-21T20:57:39.309" v="1549" actId="1038"/>
          <ac:spMkLst>
            <pc:docMk/>
            <pc:sldMk cId="269582496" sldId="476"/>
            <ac:spMk id="47" creationId="{90E4BFED-E9E4-46D1-A573-C4D2C747D2D2}"/>
          </ac:spMkLst>
        </pc:spChg>
        <pc:spChg chg="add mod">
          <ac:chgData name="Ray Crampton" userId="1c230dae8f4a47c0" providerId="LiveId" clId="{257993A4-E0B9-4D4B-AECA-7B5C643DD73D}" dt="2020-05-21T20:59:58.090" v="1736" actId="1035"/>
          <ac:spMkLst>
            <pc:docMk/>
            <pc:sldMk cId="269582496" sldId="476"/>
            <ac:spMk id="49" creationId="{7ED3302E-123E-4A9A-9536-EA718A7B6B43}"/>
          </ac:spMkLst>
        </pc:spChg>
        <pc:spChg chg="add mod">
          <ac:chgData name="Ray Crampton" userId="1c230dae8f4a47c0" providerId="LiveId" clId="{257993A4-E0B9-4D4B-AECA-7B5C643DD73D}" dt="2020-05-21T21:06:15.209" v="2041"/>
          <ac:spMkLst>
            <pc:docMk/>
            <pc:sldMk cId="269582496" sldId="476"/>
            <ac:spMk id="50" creationId="{8FAB6B4F-13E6-4DFB-8F95-0310399CA3C1}"/>
          </ac:spMkLst>
        </pc:spChg>
        <pc:graphicFrameChg chg="modGraphic">
          <ac:chgData name="Ray Crampton" userId="1c230dae8f4a47c0" providerId="LiveId" clId="{257993A4-E0B9-4D4B-AECA-7B5C643DD73D}" dt="2020-05-21T20:57:32.362" v="1531" actId="20577"/>
          <ac:graphicFrameMkLst>
            <pc:docMk/>
            <pc:sldMk cId="269582496" sldId="476"/>
            <ac:graphicFrameMk id="48" creationId="{D2A5BF5C-CC70-4453-9445-5D46E8DEEC84}"/>
          </ac:graphicFrameMkLst>
        </pc:graphicFrame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340374926" sldId="477"/>
        </pc:sldMkLst>
        <pc:spChg chg="del">
          <ac:chgData name="Ray Crampton" userId="1c230dae8f4a47c0" providerId="LiveId" clId="{257993A4-E0B9-4D4B-AECA-7B5C643DD73D}" dt="2020-05-21T21:06:17.443" v="2042" actId="478"/>
          <ac:spMkLst>
            <pc:docMk/>
            <pc:sldMk cId="340374926" sldId="477"/>
            <ac:spMk id="2" creationId="{CF561231-B3E3-4100-8EC7-4232913052F7}"/>
          </ac:spMkLst>
        </pc:spChg>
        <pc:spChg chg="add del mod">
          <ac:chgData name="Ray Crampton" userId="1c230dae8f4a47c0" providerId="LiveId" clId="{257993A4-E0B9-4D4B-AECA-7B5C643DD73D}" dt="2020-05-21T21:06:18.648" v="2043" actId="478"/>
          <ac:spMkLst>
            <pc:docMk/>
            <pc:sldMk cId="340374926" sldId="477"/>
            <ac:spMk id="6" creationId="{16368148-69E2-4904-89AB-6F408C6CC14E}"/>
          </ac:spMkLst>
        </pc:spChg>
        <pc:spChg chg="mod">
          <ac:chgData name="Ray Crampton" userId="1c230dae8f4a47c0" providerId="LiveId" clId="{257993A4-E0B9-4D4B-AECA-7B5C643DD73D}" dt="2020-05-21T20:58:25.710" v="1628" actId="1036"/>
          <ac:spMkLst>
            <pc:docMk/>
            <pc:sldMk cId="340374926" sldId="477"/>
            <ac:spMk id="13" creationId="{7E90AE0A-15D5-4DDC-8286-F5264EDED130}"/>
          </ac:spMkLst>
        </pc:spChg>
        <pc:spChg chg="mod">
          <ac:chgData name="Ray Crampton" userId="1c230dae8f4a47c0" providerId="LiveId" clId="{257993A4-E0B9-4D4B-AECA-7B5C643DD73D}" dt="2020-05-21T20:58:32.162" v="1630" actId="20577"/>
          <ac:spMkLst>
            <pc:docMk/>
            <pc:sldMk cId="340374926" sldId="477"/>
            <ac:spMk id="31" creationId="{9A17195C-8F08-4CC3-8920-703A17E08A23}"/>
          </ac:spMkLst>
        </pc:spChg>
        <pc:spChg chg="mod">
          <ac:chgData name="Ray Crampton" userId="1c230dae8f4a47c0" providerId="LiveId" clId="{257993A4-E0B9-4D4B-AECA-7B5C643DD73D}" dt="2020-05-21T20:58:39.092" v="1638" actId="6549"/>
          <ac:spMkLst>
            <pc:docMk/>
            <pc:sldMk cId="340374926" sldId="477"/>
            <ac:spMk id="39" creationId="{FEB208C4-56F7-4E53-92D7-5EF5091DEDFC}"/>
          </ac:spMkLst>
        </pc:spChg>
        <pc:spChg chg="mod">
          <ac:chgData name="Ray Crampton" userId="1c230dae8f4a47c0" providerId="LiveId" clId="{257993A4-E0B9-4D4B-AECA-7B5C643DD73D}" dt="2020-05-21T20:58:36.641" v="1636" actId="20577"/>
          <ac:spMkLst>
            <pc:docMk/>
            <pc:sldMk cId="340374926" sldId="477"/>
            <ac:spMk id="44" creationId="{DD9AF90B-B17F-4085-ABC8-A1638E509814}"/>
          </ac:spMkLst>
        </pc:spChg>
        <pc:spChg chg="mod">
          <ac:chgData name="Ray Crampton" userId="1c230dae8f4a47c0" providerId="LiveId" clId="{257993A4-E0B9-4D4B-AECA-7B5C643DD73D}" dt="2020-05-21T20:58:12.708" v="1577" actId="20577"/>
          <ac:spMkLst>
            <pc:docMk/>
            <pc:sldMk cId="340374926" sldId="477"/>
            <ac:spMk id="45" creationId="{C01D9EEF-6C73-4596-8960-DC6DD2112AA9}"/>
          </ac:spMkLst>
        </pc:spChg>
        <pc:spChg chg="mod">
          <ac:chgData name="Ray Crampton" userId="1c230dae8f4a47c0" providerId="LiveId" clId="{257993A4-E0B9-4D4B-AECA-7B5C643DD73D}" dt="2020-05-21T20:59:43.854" v="1713" actId="20577"/>
          <ac:spMkLst>
            <pc:docMk/>
            <pc:sldMk cId="340374926" sldId="477"/>
            <ac:spMk id="46" creationId="{43746D0A-384B-421D-85AC-BBC354E32EF2}"/>
          </ac:spMkLst>
        </pc:spChg>
        <pc:spChg chg="mod">
          <ac:chgData name="Ray Crampton" userId="1c230dae8f4a47c0" providerId="LiveId" clId="{257993A4-E0B9-4D4B-AECA-7B5C643DD73D}" dt="2020-05-21T20:58:19.902" v="1605" actId="1038"/>
          <ac:spMkLst>
            <pc:docMk/>
            <pc:sldMk cId="340374926" sldId="477"/>
            <ac:spMk id="47" creationId="{90E4BFED-E9E4-46D1-A573-C4D2C747D2D2}"/>
          </ac:spMkLst>
        </pc:spChg>
        <pc:spChg chg="add mod">
          <ac:chgData name="Ray Crampton" userId="1c230dae8f4a47c0" providerId="LiveId" clId="{257993A4-E0B9-4D4B-AECA-7B5C643DD73D}" dt="2020-05-21T20:59:52.285" v="1716" actId="14100"/>
          <ac:spMkLst>
            <pc:docMk/>
            <pc:sldMk cId="340374926" sldId="477"/>
            <ac:spMk id="49" creationId="{E381E41E-DC3A-4AC3-AB43-9A84E2DA422B}"/>
          </ac:spMkLst>
        </pc:spChg>
        <pc:spChg chg="add del mod">
          <ac:chgData name="Ray Crampton" userId="1c230dae8f4a47c0" providerId="LiveId" clId="{257993A4-E0B9-4D4B-AECA-7B5C643DD73D}" dt="2020-05-21T20:59:54.302" v="1718"/>
          <ac:spMkLst>
            <pc:docMk/>
            <pc:sldMk cId="340374926" sldId="477"/>
            <ac:spMk id="50" creationId="{01CF1F01-3B96-4CA0-A3F4-DE80318BA587}"/>
          </ac:spMkLst>
        </pc:spChg>
        <pc:spChg chg="add mod">
          <ac:chgData name="Ray Crampton" userId="1c230dae8f4a47c0" providerId="LiveId" clId="{257993A4-E0B9-4D4B-AECA-7B5C643DD73D}" dt="2020-05-21T21:06:19.128" v="2044"/>
          <ac:spMkLst>
            <pc:docMk/>
            <pc:sldMk cId="340374926" sldId="477"/>
            <ac:spMk id="51" creationId="{6F0F38F0-E07A-43DD-9BE7-1108EA686819}"/>
          </ac:spMkLst>
        </pc:spChg>
        <pc:graphicFrameChg chg="modGraphic">
          <ac:chgData name="Ray Crampton" userId="1c230dae8f4a47c0" providerId="LiveId" clId="{257993A4-E0B9-4D4B-AECA-7B5C643DD73D}" dt="2020-05-21T20:58:44.683" v="1645" actId="20577"/>
          <ac:graphicFrameMkLst>
            <pc:docMk/>
            <pc:sldMk cId="340374926" sldId="477"/>
            <ac:graphicFrameMk id="48" creationId="{D2A5BF5C-CC70-4453-9445-5D46E8DEEC84}"/>
          </ac:graphicFrameMkLst>
        </pc:graphicFrame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4000497239" sldId="478"/>
        </pc:sldMkLst>
        <pc:spChg chg="del">
          <ac:chgData name="Ray Crampton" userId="1c230dae8f4a47c0" providerId="LiveId" clId="{257993A4-E0B9-4D4B-AECA-7B5C643DD73D}" dt="2020-05-21T21:06:20.786" v="2045" actId="478"/>
          <ac:spMkLst>
            <pc:docMk/>
            <pc:sldMk cId="4000497239" sldId="478"/>
            <ac:spMk id="2" creationId="{CF561231-B3E3-4100-8EC7-4232913052F7}"/>
          </ac:spMkLst>
        </pc:spChg>
        <pc:spChg chg="add del mod">
          <ac:chgData name="Ray Crampton" userId="1c230dae8f4a47c0" providerId="LiveId" clId="{257993A4-E0B9-4D4B-AECA-7B5C643DD73D}" dt="2020-05-21T21:06:21.793" v="2046" actId="478"/>
          <ac:spMkLst>
            <pc:docMk/>
            <pc:sldMk cId="4000497239" sldId="478"/>
            <ac:spMk id="6" creationId="{C0B03128-C453-43E6-8A64-E50D170B5177}"/>
          </ac:spMkLst>
        </pc:spChg>
        <pc:spChg chg="mod">
          <ac:chgData name="Ray Crampton" userId="1c230dae8f4a47c0" providerId="LiveId" clId="{257993A4-E0B9-4D4B-AECA-7B5C643DD73D}" dt="2020-05-21T20:59:21.576" v="1698" actId="1035"/>
          <ac:spMkLst>
            <pc:docMk/>
            <pc:sldMk cId="4000497239" sldId="478"/>
            <ac:spMk id="13" creationId="{7E90AE0A-15D5-4DDC-8286-F5264EDED130}"/>
          </ac:spMkLst>
        </pc:spChg>
        <pc:spChg chg="mod">
          <ac:chgData name="Ray Crampton" userId="1c230dae8f4a47c0" providerId="LiveId" clId="{257993A4-E0B9-4D4B-AECA-7B5C643DD73D}" dt="2020-05-21T20:59:27.682" v="1700" actId="20577"/>
          <ac:spMkLst>
            <pc:docMk/>
            <pc:sldMk cId="4000497239" sldId="478"/>
            <ac:spMk id="37" creationId="{419B12E6-BF87-4EB4-986B-42E1D2F5DF8A}"/>
          </ac:spMkLst>
        </pc:spChg>
        <pc:spChg chg="mod">
          <ac:chgData name="Ray Crampton" userId="1c230dae8f4a47c0" providerId="LiveId" clId="{257993A4-E0B9-4D4B-AECA-7B5C643DD73D}" dt="2020-05-21T20:59:30.996" v="1702" actId="6549"/>
          <ac:spMkLst>
            <pc:docMk/>
            <pc:sldMk cId="4000497239" sldId="478"/>
            <ac:spMk id="41" creationId="{803D1DAF-E7B2-4BA7-BB38-87898B73057D}"/>
          </ac:spMkLst>
        </pc:spChg>
        <pc:spChg chg="mod">
          <ac:chgData name="Ray Crampton" userId="1c230dae8f4a47c0" providerId="LiveId" clId="{257993A4-E0B9-4D4B-AECA-7B5C643DD73D}" dt="2020-05-21T20:59:34.289" v="1706" actId="20577"/>
          <ac:spMkLst>
            <pc:docMk/>
            <pc:sldMk cId="4000497239" sldId="478"/>
            <ac:spMk id="44" creationId="{DD9AF90B-B17F-4085-ABC8-A1638E509814}"/>
          </ac:spMkLst>
        </pc:spChg>
        <pc:spChg chg="mod">
          <ac:chgData name="Ray Crampton" userId="1c230dae8f4a47c0" providerId="LiveId" clId="{257993A4-E0B9-4D4B-AECA-7B5C643DD73D}" dt="2020-05-21T20:59:09.544" v="1648" actId="20577"/>
          <ac:spMkLst>
            <pc:docMk/>
            <pc:sldMk cId="4000497239" sldId="478"/>
            <ac:spMk id="45" creationId="{C01D9EEF-6C73-4596-8960-DC6DD2112AA9}"/>
          </ac:spMkLst>
        </pc:spChg>
        <pc:spChg chg="mod">
          <ac:chgData name="Ray Crampton" userId="1c230dae8f4a47c0" providerId="LiveId" clId="{257993A4-E0B9-4D4B-AECA-7B5C643DD73D}" dt="2020-05-21T20:59:36.488" v="1708" actId="20577"/>
          <ac:spMkLst>
            <pc:docMk/>
            <pc:sldMk cId="4000497239" sldId="478"/>
            <ac:spMk id="46" creationId="{43746D0A-384B-421D-85AC-BBC354E32EF2}"/>
          </ac:spMkLst>
        </pc:spChg>
        <pc:spChg chg="mod">
          <ac:chgData name="Ray Crampton" userId="1c230dae8f4a47c0" providerId="LiveId" clId="{257993A4-E0B9-4D4B-AECA-7B5C643DD73D}" dt="2020-05-21T20:59:15.047" v="1671" actId="1038"/>
          <ac:spMkLst>
            <pc:docMk/>
            <pc:sldMk cId="4000497239" sldId="478"/>
            <ac:spMk id="47" creationId="{90E4BFED-E9E4-46D1-A573-C4D2C747D2D2}"/>
          </ac:spMkLst>
        </pc:spChg>
        <pc:spChg chg="add mod">
          <ac:chgData name="Ray Crampton" userId="1c230dae8f4a47c0" providerId="LiveId" clId="{257993A4-E0B9-4D4B-AECA-7B5C643DD73D}" dt="2020-05-21T21:04:30.089" v="1918" actId="1036"/>
          <ac:spMkLst>
            <pc:docMk/>
            <pc:sldMk cId="4000497239" sldId="478"/>
            <ac:spMk id="49" creationId="{35404096-084F-4503-9892-FA7A0D84AE4C}"/>
          </ac:spMkLst>
        </pc:spChg>
        <pc:spChg chg="add mod">
          <ac:chgData name="Ray Crampton" userId="1c230dae8f4a47c0" providerId="LiveId" clId="{257993A4-E0B9-4D4B-AECA-7B5C643DD73D}" dt="2020-05-21T21:06:22.359" v="2047"/>
          <ac:spMkLst>
            <pc:docMk/>
            <pc:sldMk cId="4000497239" sldId="478"/>
            <ac:spMk id="50" creationId="{8BE0AA85-BFA3-41EC-9187-E3CF13B0616B}"/>
          </ac:spMkLst>
        </pc:spChg>
        <pc:graphicFrameChg chg="modGraphic">
          <ac:chgData name="Ray Crampton" userId="1c230dae8f4a47c0" providerId="LiveId" clId="{257993A4-E0B9-4D4B-AECA-7B5C643DD73D}" dt="2020-05-21T20:59:38.523" v="1709" actId="20577"/>
          <ac:graphicFrameMkLst>
            <pc:docMk/>
            <pc:sldMk cId="4000497239" sldId="478"/>
            <ac:graphicFrameMk id="48" creationId="{D2A5BF5C-CC70-4453-9445-5D46E8DEEC84}"/>
          </ac:graphicFrameMkLst>
        </pc:graphicFrameChg>
      </pc:sldChg>
      <pc:sldChg chg="addSp delSp modSp add del mod">
        <pc:chgData name="Ray Crampton" userId="1c230dae8f4a47c0" providerId="LiveId" clId="{257993A4-E0B9-4D4B-AECA-7B5C643DD73D}" dt="2020-05-21T22:29:01.020" v="2850" actId="47"/>
        <pc:sldMkLst>
          <pc:docMk/>
          <pc:sldMk cId="1683743326" sldId="479"/>
        </pc:sldMkLst>
        <pc:spChg chg="del">
          <ac:chgData name="Ray Crampton" userId="1c230dae8f4a47c0" providerId="LiveId" clId="{257993A4-E0B9-4D4B-AECA-7B5C643DD73D}" dt="2020-05-21T21:06:23.593" v="2048" actId="478"/>
          <ac:spMkLst>
            <pc:docMk/>
            <pc:sldMk cId="1683743326" sldId="479"/>
            <ac:spMk id="2" creationId="{CF561231-B3E3-4100-8EC7-4232913052F7}"/>
          </ac:spMkLst>
        </pc:spChg>
        <pc:spChg chg="add del mod">
          <ac:chgData name="Ray Crampton" userId="1c230dae8f4a47c0" providerId="LiveId" clId="{257993A4-E0B9-4D4B-AECA-7B5C643DD73D}" dt="2020-05-21T21:06:25.685" v="2049" actId="478"/>
          <ac:spMkLst>
            <pc:docMk/>
            <pc:sldMk cId="1683743326" sldId="479"/>
            <ac:spMk id="6" creationId="{622CBED9-6DDB-4C82-A12B-4E290AD40793}"/>
          </ac:spMkLst>
        </pc:spChg>
        <pc:spChg chg="mod">
          <ac:chgData name="Ray Crampton" userId="1c230dae8f4a47c0" providerId="LiveId" clId="{257993A4-E0B9-4D4B-AECA-7B5C643DD73D}" dt="2020-05-21T21:04:49.421" v="1983" actId="1035"/>
          <ac:spMkLst>
            <pc:docMk/>
            <pc:sldMk cId="1683743326" sldId="479"/>
            <ac:spMk id="13" creationId="{7E90AE0A-15D5-4DDC-8286-F5264EDED130}"/>
          </ac:spMkLst>
        </pc:spChg>
        <pc:spChg chg="mod">
          <ac:chgData name="Ray Crampton" userId="1c230dae8f4a47c0" providerId="LiveId" clId="{257993A4-E0B9-4D4B-AECA-7B5C643DD73D}" dt="2020-05-21T21:04:45.134" v="1966" actId="1038"/>
          <ac:spMkLst>
            <pc:docMk/>
            <pc:sldMk cId="1683743326" sldId="479"/>
            <ac:spMk id="47" creationId="{90E4BFED-E9E4-46D1-A573-C4D2C747D2D2}"/>
          </ac:spMkLst>
        </pc:spChg>
        <pc:spChg chg="mod">
          <ac:chgData name="Ray Crampton" userId="1c230dae8f4a47c0" providerId="LiveId" clId="{257993A4-E0B9-4D4B-AECA-7B5C643DD73D}" dt="2020-05-21T21:04:40.875" v="1944" actId="1036"/>
          <ac:spMkLst>
            <pc:docMk/>
            <pc:sldMk cId="1683743326" sldId="479"/>
            <ac:spMk id="49" creationId="{35404096-084F-4503-9892-FA7A0D84AE4C}"/>
          </ac:spMkLst>
        </pc:spChg>
        <pc:spChg chg="add mod">
          <ac:chgData name="Ray Crampton" userId="1c230dae8f4a47c0" providerId="LiveId" clId="{257993A4-E0B9-4D4B-AECA-7B5C643DD73D}" dt="2020-05-21T21:06:26.361" v="2050"/>
          <ac:spMkLst>
            <pc:docMk/>
            <pc:sldMk cId="1683743326" sldId="479"/>
            <ac:spMk id="50" creationId="{479D766C-75ED-4AB2-9B14-BECECF73CFF1}"/>
          </ac:spMkLst>
        </pc:spChg>
        <pc:graphicFrameChg chg="modGraphic">
          <ac:chgData name="Ray Crampton" userId="1c230dae8f4a47c0" providerId="LiveId" clId="{257993A4-E0B9-4D4B-AECA-7B5C643DD73D}" dt="2020-05-21T21:04:59.787" v="1984" actId="20577"/>
          <ac:graphicFrameMkLst>
            <pc:docMk/>
            <pc:sldMk cId="1683743326" sldId="479"/>
            <ac:graphicFrameMk id="48" creationId="{D2A5BF5C-CC70-4453-9445-5D46E8DEEC84}"/>
          </ac:graphicFrameMkLst>
        </pc:graphicFrameChg>
      </pc:sldChg>
      <pc:sldChg chg="addSp delSp modSp add del mod">
        <pc:chgData name="Ray Crampton" userId="1c230dae8f4a47c0" providerId="LiveId" clId="{257993A4-E0B9-4D4B-AECA-7B5C643DD73D}" dt="2020-06-01T05:34:28.776" v="7484" actId="14100"/>
        <pc:sldMkLst>
          <pc:docMk/>
          <pc:sldMk cId="3927030384" sldId="480"/>
        </pc:sldMkLst>
        <pc:spChg chg="mod">
          <ac:chgData name="Ray Crampton" userId="1c230dae8f4a47c0" providerId="LiveId" clId="{257993A4-E0B9-4D4B-AECA-7B5C643DD73D}" dt="2020-05-21T21:43:26.986" v="2828" actId="20577"/>
          <ac:spMkLst>
            <pc:docMk/>
            <pc:sldMk cId="3927030384" sldId="480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5-21T22:24:30.049" v="2841" actId="14100"/>
          <ac:spMkLst>
            <pc:docMk/>
            <pc:sldMk cId="3927030384" sldId="480"/>
            <ac:spMk id="6" creationId="{874C8D17-2880-46AA-BAD0-4EF5403CA921}"/>
          </ac:spMkLst>
        </pc:spChg>
        <pc:spChg chg="del mod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7" creationId="{FEC49991-01E5-4D45-8B07-26FECC3DB6A9}"/>
          </ac:spMkLst>
        </pc:spChg>
        <pc:spChg chg="del mod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8" creationId="{3867C6E9-C63D-4CFD-9485-305D1C5CA834}"/>
          </ac:spMkLst>
        </pc:spChg>
        <pc:spChg chg="del mod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9" creationId="{65972FEE-F1E3-4CA7-93E0-F3874B5E16E2}"/>
          </ac:spMkLst>
        </pc:spChg>
        <pc:spChg chg="del mod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0" creationId="{729C0F61-1B7D-47C1-8EE6-48914C594902}"/>
          </ac:spMkLst>
        </pc:spChg>
        <pc:spChg chg="del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1" creationId="{8DF4A5EE-188E-4A20-9F77-3B1DAB9394F5}"/>
          </ac:spMkLst>
        </pc:spChg>
        <pc:spChg chg="mod">
          <ac:chgData name="Ray Crampton" userId="1c230dae8f4a47c0" providerId="LiveId" clId="{257993A4-E0B9-4D4B-AECA-7B5C643DD73D}" dt="2020-05-21T22:24:22.828" v="2838" actId="14100"/>
          <ac:spMkLst>
            <pc:docMk/>
            <pc:sldMk cId="3927030384" sldId="480"/>
            <ac:spMk id="12" creationId="{63FAF690-2E54-41F4-AD85-B6E8F8685D3C}"/>
          </ac:spMkLst>
        </pc:spChg>
        <pc:spChg chg="del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3" creationId="{9C00F3C3-C9DA-49C5-A712-37C1F47381FE}"/>
          </ac:spMkLst>
        </pc:spChg>
        <pc:spChg chg="del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4" creationId="{921302D9-DF97-476D-A3CE-9B4CBA4C9D31}"/>
          </ac:spMkLst>
        </pc:spChg>
        <pc:spChg chg="del">
          <ac:chgData name="Ray Crampton" userId="1c230dae8f4a47c0" providerId="LiveId" clId="{257993A4-E0B9-4D4B-AECA-7B5C643DD73D}" dt="2020-05-21T21:43:38.967" v="2832" actId="478"/>
          <ac:spMkLst>
            <pc:docMk/>
            <pc:sldMk cId="3927030384" sldId="480"/>
            <ac:spMk id="15" creationId="{963F09C5-182A-4914-94D6-4747210DBDEA}"/>
          </ac:spMkLst>
        </pc:spChg>
        <pc:spChg chg="del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6" creationId="{42C2EFFE-4C47-48D5-AE48-C1D59062A380}"/>
          </ac:spMkLst>
        </pc:spChg>
        <pc:spChg chg="del">
          <ac:chgData name="Ray Crampton" userId="1c230dae8f4a47c0" providerId="LiveId" clId="{257993A4-E0B9-4D4B-AECA-7B5C643DD73D}" dt="2020-05-21T21:43:35.288" v="2830" actId="478"/>
          <ac:spMkLst>
            <pc:docMk/>
            <pc:sldMk cId="3927030384" sldId="480"/>
            <ac:spMk id="17" creationId="{C0EAB53B-321D-4FA8-944A-96038A6E1AF8}"/>
          </ac:spMkLst>
        </pc:spChg>
        <pc:spChg chg="del">
          <ac:chgData name="Ray Crampton" userId="1c230dae8f4a47c0" providerId="LiveId" clId="{257993A4-E0B9-4D4B-AECA-7B5C643DD73D}" dt="2020-05-21T21:43:37.350" v="2831" actId="478"/>
          <ac:spMkLst>
            <pc:docMk/>
            <pc:sldMk cId="3927030384" sldId="480"/>
            <ac:spMk id="18" creationId="{9ACE255A-57A0-4758-9B96-7275279A45D5}"/>
          </ac:spMkLst>
        </pc:spChg>
        <pc:spChg chg="del">
          <ac:chgData name="Ray Crampton" userId="1c230dae8f4a47c0" providerId="LiveId" clId="{257993A4-E0B9-4D4B-AECA-7B5C643DD73D}" dt="2020-05-21T21:43:37.350" v="2831" actId="478"/>
          <ac:spMkLst>
            <pc:docMk/>
            <pc:sldMk cId="3927030384" sldId="480"/>
            <ac:spMk id="19" creationId="{7823D8AA-3FAD-42B9-9FD8-4AB3ADBBF5E2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20" creationId="{F927A5B0-74FD-4D86-86E7-FA550B4E0325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21" creationId="{0024FB22-0678-427E-967A-327DB986B523}"/>
          </ac:spMkLst>
        </pc:spChg>
        <pc:spChg chg="mod">
          <ac:chgData name="Ray Crampton" userId="1c230dae8f4a47c0" providerId="LiveId" clId="{257993A4-E0B9-4D4B-AECA-7B5C643DD73D}" dt="2020-05-21T22:28:53.017" v="2847"/>
          <ac:spMkLst>
            <pc:docMk/>
            <pc:sldMk cId="3927030384" sldId="480"/>
            <ac:spMk id="25" creationId="{5EFCB646-F2CA-4C4D-846E-36449B81C715}"/>
          </ac:spMkLst>
        </pc:spChg>
        <pc:spChg chg="mod">
          <ac:chgData name="Ray Crampton" userId="1c230dae8f4a47c0" providerId="LiveId" clId="{257993A4-E0B9-4D4B-AECA-7B5C643DD73D}" dt="2020-05-21T22:28:53.017" v="2847"/>
          <ac:spMkLst>
            <pc:docMk/>
            <pc:sldMk cId="3927030384" sldId="480"/>
            <ac:spMk id="26" creationId="{E3E8F2FC-03C3-4DEE-A363-DA871EED06AA}"/>
          </ac:spMkLst>
        </pc:spChg>
        <pc:spChg chg="mod">
          <ac:chgData name="Ray Crampton" userId="1c230dae8f4a47c0" providerId="LiveId" clId="{257993A4-E0B9-4D4B-AECA-7B5C643DD73D}" dt="2020-05-21T22:28:53.017" v="2847"/>
          <ac:spMkLst>
            <pc:docMk/>
            <pc:sldMk cId="3927030384" sldId="480"/>
            <ac:spMk id="30" creationId="{BEF832A8-FA18-4F0F-A22D-2975A204B8EF}"/>
          </ac:spMkLst>
        </pc:spChg>
        <pc:spChg chg="mod">
          <ac:chgData name="Ray Crampton" userId="1c230dae8f4a47c0" providerId="LiveId" clId="{257993A4-E0B9-4D4B-AECA-7B5C643DD73D}" dt="2020-05-21T22:28:53.017" v="2847"/>
          <ac:spMkLst>
            <pc:docMk/>
            <pc:sldMk cId="3927030384" sldId="480"/>
            <ac:spMk id="31" creationId="{A1D3CE67-2A85-473E-A88B-3ED2B4D0118D}"/>
          </ac:spMkLst>
        </pc:spChg>
        <pc:spChg chg="mod">
          <ac:chgData name="Ray Crampton" userId="1c230dae8f4a47c0" providerId="LiveId" clId="{257993A4-E0B9-4D4B-AECA-7B5C643DD73D}" dt="2020-05-21T22:28:53.017" v="2847"/>
          <ac:spMkLst>
            <pc:docMk/>
            <pc:sldMk cId="3927030384" sldId="480"/>
            <ac:spMk id="34" creationId="{16C19D4A-E352-4C75-AA2F-FC355C55E5DD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38" creationId="{1979BD86-B1FB-466E-AC6B-AA66FAED6881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39" creationId="{E8B73075-4018-4DC1-903B-F66DFDFA5436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40" creationId="{28E8A186-FA9F-4632-979E-DC6A34379F84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41" creationId="{9ABA8D46-C435-4F34-8400-B14E7CAA5DA7}"/>
          </ac:spMkLst>
        </pc:spChg>
        <pc:spChg chg="add del mod">
          <ac:chgData name="Ray Crampton" userId="1c230dae8f4a47c0" providerId="LiveId" clId="{257993A4-E0B9-4D4B-AECA-7B5C643DD73D}" dt="2020-05-21T22:28:56.529" v="2848"/>
          <ac:spMkLst>
            <pc:docMk/>
            <pc:sldMk cId="3927030384" sldId="480"/>
            <ac:spMk id="42" creationId="{2402DDDD-13C7-4BE2-A17B-02F77E07BFFE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44" creationId="{182D9F75-D4F7-4161-AEEA-59D6932BE0A2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45" creationId="{D2C9023A-504C-4E55-BC64-A5B50167B85D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51" creationId="{089982AA-17A7-4257-BCFE-50876079F7B8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52" creationId="{7358BB17-B1B6-475F-97D4-FCC7070AAC69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56" creationId="{A4383F17-21AD-4DE3-88FA-863EAE5C3797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57" creationId="{673C02F8-F840-4324-9A6A-63DB905A7FFF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60" creationId="{4A0E88E3-6829-40D8-8419-C155C7B77739}"/>
          </ac:spMkLst>
        </pc:spChg>
        <pc:spChg chg="mod">
          <ac:chgData name="Ray Crampton" userId="1c230dae8f4a47c0" providerId="LiveId" clId="{257993A4-E0B9-4D4B-AECA-7B5C643DD73D}" dt="2020-05-21T22:30:37.923" v="2908"/>
          <ac:spMkLst>
            <pc:docMk/>
            <pc:sldMk cId="3927030384" sldId="480"/>
            <ac:spMk id="61" creationId="{8F2B406D-2B7A-4F85-9E98-FA7789C7CCDD}"/>
          </ac:spMkLst>
        </pc:spChg>
        <pc:grpChg chg="add del mod">
          <ac:chgData name="Ray Crampton" userId="1c230dae8f4a47c0" providerId="LiveId" clId="{257993A4-E0B9-4D4B-AECA-7B5C643DD73D}" dt="2020-05-21T22:28:56.529" v="2848"/>
          <ac:grpSpMkLst>
            <pc:docMk/>
            <pc:sldMk cId="3927030384" sldId="480"/>
            <ac:grpSpMk id="23" creationId="{93CA0A1A-677D-4C46-B320-905458BD841C}"/>
          </ac:grpSpMkLst>
        </pc:grpChg>
        <pc:grpChg chg="add del mod">
          <ac:chgData name="Ray Crampton" userId="1c230dae8f4a47c0" providerId="LiveId" clId="{257993A4-E0B9-4D4B-AECA-7B5C643DD73D}" dt="2020-05-21T22:28:56.529" v="2848"/>
          <ac:grpSpMkLst>
            <pc:docMk/>
            <pc:sldMk cId="3927030384" sldId="480"/>
            <ac:grpSpMk id="28" creationId="{C4A4DC69-9592-49A2-B1E0-D9A494E3A535}"/>
          </ac:grpSpMkLst>
        </pc:grpChg>
        <pc:grpChg chg="add del mod">
          <ac:chgData name="Ray Crampton" userId="1c230dae8f4a47c0" providerId="LiveId" clId="{257993A4-E0B9-4D4B-AECA-7B5C643DD73D}" dt="2020-05-21T22:28:56.529" v="2848"/>
          <ac:grpSpMkLst>
            <pc:docMk/>
            <pc:sldMk cId="3927030384" sldId="480"/>
            <ac:grpSpMk id="33" creationId="{2D6DAC45-8FE3-4EBE-AAF8-B240603C0BA5}"/>
          </ac:grpSpMkLst>
        </pc:grpChg>
        <pc:grpChg chg="add mod">
          <ac:chgData name="Ray Crampton" userId="1c230dae8f4a47c0" providerId="LiveId" clId="{257993A4-E0B9-4D4B-AECA-7B5C643DD73D}" dt="2020-05-21T22:31:04.223" v="2934" actId="1036"/>
          <ac:grpSpMkLst>
            <pc:docMk/>
            <pc:sldMk cId="3927030384" sldId="480"/>
            <ac:grpSpMk id="43" creationId="{830138FF-37AE-4EE0-AD96-AFCA1BC6CE50}"/>
          </ac:grpSpMkLst>
        </pc:grpChg>
        <pc:grpChg chg="mod">
          <ac:chgData name="Ray Crampton" userId="1c230dae8f4a47c0" providerId="LiveId" clId="{257993A4-E0B9-4D4B-AECA-7B5C643DD73D}" dt="2020-05-21T22:30:37.923" v="2908"/>
          <ac:grpSpMkLst>
            <pc:docMk/>
            <pc:sldMk cId="3927030384" sldId="480"/>
            <ac:grpSpMk id="47" creationId="{9A491968-56F8-4628-AFCC-DC7DB0A39C6C}"/>
          </ac:grpSpMkLst>
        </pc:grpChg>
        <pc:grpChg chg="mod">
          <ac:chgData name="Ray Crampton" userId="1c230dae8f4a47c0" providerId="LiveId" clId="{257993A4-E0B9-4D4B-AECA-7B5C643DD73D}" dt="2020-05-21T22:30:37.923" v="2908"/>
          <ac:grpSpMkLst>
            <pc:docMk/>
            <pc:sldMk cId="3927030384" sldId="480"/>
            <ac:grpSpMk id="48" creationId="{4039FB5C-F0E6-4BED-839B-71D5434A219C}"/>
          </ac:grpSpMkLst>
        </pc:grpChg>
        <pc:grpChg chg="mod">
          <ac:chgData name="Ray Crampton" userId="1c230dae8f4a47c0" providerId="LiveId" clId="{257993A4-E0B9-4D4B-AECA-7B5C643DD73D}" dt="2020-05-21T22:30:37.923" v="2908"/>
          <ac:grpSpMkLst>
            <pc:docMk/>
            <pc:sldMk cId="3927030384" sldId="480"/>
            <ac:grpSpMk id="49" creationId="{C880AAD1-E06B-4E71-AC59-51235352252F}"/>
          </ac:grpSpMkLst>
        </pc:grpChg>
        <pc:picChg chg="add del mod">
          <ac:chgData name="Ray Crampton" userId="1c230dae8f4a47c0" providerId="LiveId" clId="{257993A4-E0B9-4D4B-AECA-7B5C643DD73D}" dt="2020-05-21T22:26:38.290" v="2842" actId="478"/>
          <ac:picMkLst>
            <pc:docMk/>
            <pc:sldMk cId="3927030384" sldId="480"/>
            <ac:picMk id="4" creationId="{414A65D3-835D-407D-BE36-CB6A289C3FED}"/>
          </ac:picMkLst>
        </pc:picChg>
        <pc:picChg chg="add mod">
          <ac:chgData name="Ray Crampton" userId="1c230dae8f4a47c0" providerId="LiveId" clId="{257993A4-E0B9-4D4B-AECA-7B5C643DD73D}" dt="2020-06-01T05:34:28.776" v="7484" actId="14100"/>
          <ac:picMkLst>
            <pc:docMk/>
            <pc:sldMk cId="3927030384" sldId="480"/>
            <ac:picMk id="5" creationId="{CE25CB11-E749-483F-80B9-FEAE6F869464}"/>
          </ac:picMkLst>
        </pc:picChg>
        <pc:cxnChg chg="add del mod">
          <ac:chgData name="Ray Crampton" userId="1c230dae8f4a47c0" providerId="LiveId" clId="{257993A4-E0B9-4D4B-AECA-7B5C643DD73D}" dt="2020-05-21T22:28:56.529" v="2848"/>
          <ac:cxnSpMkLst>
            <pc:docMk/>
            <pc:sldMk cId="3927030384" sldId="480"/>
            <ac:cxnSpMk id="22" creationId="{507B7D85-FC83-494C-9087-F050E8652B16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24" creationId="{5426E0D8-640A-4D6C-965D-363F04D3709B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27" creationId="{272798E6-02E8-4ADB-A6A5-C89E19891E65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29" creationId="{5BE5BE8F-289C-47E8-9AFC-F06876B0A44D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32" creationId="{E0F76D57-0BD7-4D64-91F0-9508BB95F899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35" creationId="{8786098D-D3ED-4CED-99D3-DCEA60489ACF}"/>
          </ac:cxnSpMkLst>
        </pc:cxnChg>
        <pc:cxnChg chg="mod">
          <ac:chgData name="Ray Crampton" userId="1c230dae8f4a47c0" providerId="LiveId" clId="{257993A4-E0B9-4D4B-AECA-7B5C643DD73D}" dt="2020-05-21T22:28:53.017" v="2847"/>
          <ac:cxnSpMkLst>
            <pc:docMk/>
            <pc:sldMk cId="3927030384" sldId="480"/>
            <ac:cxnSpMk id="36" creationId="{8806B9B9-07FF-4994-84DD-06BB98852FFC}"/>
          </ac:cxnSpMkLst>
        </pc:cxnChg>
        <pc:cxnChg chg="add del mod">
          <ac:chgData name="Ray Crampton" userId="1c230dae8f4a47c0" providerId="LiveId" clId="{257993A4-E0B9-4D4B-AECA-7B5C643DD73D}" dt="2020-05-21T22:28:56.529" v="2848"/>
          <ac:cxnSpMkLst>
            <pc:docMk/>
            <pc:sldMk cId="3927030384" sldId="480"/>
            <ac:cxnSpMk id="37" creationId="{DD8CD778-9E97-4021-8E23-4A854A344814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46" creationId="{CE8EA42F-CF28-47F7-A7E3-2288D449582E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0" creationId="{AD77E029-D1D4-49D6-B34A-E05500AD4B3C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3" creationId="{04BB9C3B-F260-42F1-9B59-D608754BB6D5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4" creationId="{C060E83A-147B-4E52-B4DE-15A279053490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5" creationId="{B747A384-D960-4472-AAD6-EC61D5797D7A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8" creationId="{F0577257-C81E-4752-B1D2-3C1C941D734F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59" creationId="{4975CD35-65EE-4C80-9E48-0ED25A68B5CD}"/>
          </ac:cxnSpMkLst>
        </pc:cxnChg>
        <pc:cxnChg chg="mod">
          <ac:chgData name="Ray Crampton" userId="1c230dae8f4a47c0" providerId="LiveId" clId="{257993A4-E0B9-4D4B-AECA-7B5C643DD73D}" dt="2020-05-21T22:30:37.923" v="2908"/>
          <ac:cxnSpMkLst>
            <pc:docMk/>
            <pc:sldMk cId="3927030384" sldId="480"/>
            <ac:cxnSpMk id="62" creationId="{1B15C64C-0662-4D7D-9CA4-DF2CA5B5FE97}"/>
          </ac:cxnSpMkLst>
        </pc:cxnChg>
      </pc:sldChg>
      <pc:sldChg chg="addSp delSp modSp add mod">
        <pc:chgData name="Ray Crampton" userId="1c230dae8f4a47c0" providerId="LiveId" clId="{257993A4-E0B9-4D4B-AECA-7B5C643DD73D}" dt="2020-06-01T05:49:29.507" v="7781" actId="20577"/>
        <pc:sldMkLst>
          <pc:docMk/>
          <pc:sldMk cId="3986943014" sldId="481"/>
        </pc:sldMkLst>
        <pc:spChg chg="add mod">
          <ac:chgData name="Ray Crampton" userId="1c230dae8f4a47c0" providerId="LiveId" clId="{257993A4-E0B9-4D4B-AECA-7B5C643DD73D}" dt="2020-05-21T23:25:31.707" v="3101" actId="1076"/>
          <ac:spMkLst>
            <pc:docMk/>
            <pc:sldMk cId="3986943014" sldId="481"/>
            <ac:spMk id="9" creationId="{921D2CE4-3F0A-4CE5-BE59-F7967A45FED2}"/>
          </ac:spMkLst>
        </pc:spChg>
        <pc:spChg chg="mod">
          <ac:chgData name="Ray Crampton" userId="1c230dae8f4a47c0" providerId="LiveId" clId="{257993A4-E0B9-4D4B-AECA-7B5C643DD73D}" dt="2020-06-01T05:49:29.507" v="7781" actId="20577"/>
          <ac:spMkLst>
            <pc:docMk/>
            <pc:sldMk cId="3986943014" sldId="481"/>
            <ac:spMk id="61" creationId="{A942BAD3-5652-4B52-A697-C5DE52F8B737}"/>
          </ac:spMkLst>
        </pc:spChg>
        <pc:spChg chg="del">
          <ac:chgData name="Ray Crampton" userId="1c230dae8f4a47c0" providerId="LiveId" clId="{257993A4-E0B9-4D4B-AECA-7B5C643DD73D}" dt="2020-05-21T23:23:40.892" v="3057" actId="478"/>
          <ac:spMkLst>
            <pc:docMk/>
            <pc:sldMk cId="3986943014" sldId="481"/>
            <ac:spMk id="63" creationId="{75790729-800D-4AE7-AD26-4D0E9571170B}"/>
          </ac:spMkLst>
        </pc:spChg>
        <pc:picChg chg="add mod">
          <ac:chgData name="Ray Crampton" userId="1c230dae8f4a47c0" providerId="LiveId" clId="{257993A4-E0B9-4D4B-AECA-7B5C643DD73D}" dt="2020-05-21T23:25:04.835" v="3073" actId="14100"/>
          <ac:picMkLst>
            <pc:docMk/>
            <pc:sldMk cId="3986943014" sldId="481"/>
            <ac:picMk id="2" creationId="{D752C94C-9FAD-4E80-A26E-12E1530F9937}"/>
          </ac:picMkLst>
        </pc:picChg>
        <pc:picChg chg="add mod">
          <ac:chgData name="Ray Crampton" userId="1c230dae8f4a47c0" providerId="LiveId" clId="{257993A4-E0B9-4D4B-AECA-7B5C643DD73D}" dt="2020-05-21T23:24:59.588" v="3070" actId="14100"/>
          <ac:picMkLst>
            <pc:docMk/>
            <pc:sldMk cId="3986943014" sldId="481"/>
            <ac:picMk id="3" creationId="{0340028F-3C91-4856-97A1-B7839FE39300}"/>
          </ac:picMkLst>
        </pc:picChg>
        <pc:picChg chg="del">
          <ac:chgData name="Ray Crampton" userId="1c230dae8f4a47c0" providerId="LiveId" clId="{257993A4-E0B9-4D4B-AECA-7B5C643DD73D}" dt="2020-05-21T23:23:25.767" v="3026" actId="478"/>
          <ac:picMkLst>
            <pc:docMk/>
            <pc:sldMk cId="3986943014" sldId="481"/>
            <ac:picMk id="62" creationId="{38213A71-B744-4E87-8B60-95E87C595AED}"/>
          </ac:picMkLst>
        </pc:picChg>
        <pc:picChg chg="del mod">
          <ac:chgData name="Ray Crampton" userId="1c230dae8f4a47c0" providerId="LiveId" clId="{257993A4-E0B9-4D4B-AECA-7B5C643DD73D}" dt="2020-05-21T23:24:39.343" v="3064" actId="478"/>
          <ac:picMkLst>
            <pc:docMk/>
            <pc:sldMk cId="3986943014" sldId="481"/>
            <ac:picMk id="66" creationId="{925C9AD5-4057-4215-A580-051644929DC6}"/>
          </ac:picMkLst>
        </pc:picChg>
        <pc:cxnChg chg="del mod">
          <ac:chgData name="Ray Crampton" userId="1c230dae8f4a47c0" providerId="LiveId" clId="{257993A4-E0B9-4D4B-AECA-7B5C643DD73D}" dt="2020-05-21T23:23:40.892" v="3057" actId="478"/>
          <ac:cxnSpMkLst>
            <pc:docMk/>
            <pc:sldMk cId="3986943014" sldId="481"/>
            <ac:cxnSpMk id="64" creationId="{803C83D4-B592-4226-8296-9CEC4EA2EBB9}"/>
          </ac:cxnSpMkLst>
        </pc:cxnChg>
      </pc:sldChg>
      <pc:sldChg chg="addSp delSp modSp add mod">
        <pc:chgData name="Ray Crampton" userId="1c230dae8f4a47c0" providerId="LiveId" clId="{257993A4-E0B9-4D4B-AECA-7B5C643DD73D}" dt="2020-06-01T05:49:32.155" v="7783" actId="20577"/>
        <pc:sldMkLst>
          <pc:docMk/>
          <pc:sldMk cId="319349562" sldId="482"/>
        </pc:sldMkLst>
        <pc:spChg chg="add mod">
          <ac:chgData name="Ray Crampton" userId="1c230dae8f4a47c0" providerId="LiveId" clId="{257993A4-E0B9-4D4B-AECA-7B5C643DD73D}" dt="2020-05-21T23:25:44.732" v="3139" actId="1076"/>
          <ac:spMkLst>
            <pc:docMk/>
            <pc:sldMk cId="319349562" sldId="482"/>
            <ac:spMk id="5" creationId="{87F94DE4-1D05-4F53-B7A4-028602783F28}"/>
          </ac:spMkLst>
        </pc:spChg>
        <pc:spChg chg="mod">
          <ac:chgData name="Ray Crampton" userId="1c230dae8f4a47c0" providerId="LiveId" clId="{257993A4-E0B9-4D4B-AECA-7B5C643DD73D}" dt="2020-06-01T05:49:32.155" v="7783" actId="20577"/>
          <ac:spMkLst>
            <pc:docMk/>
            <pc:sldMk cId="319349562" sldId="482"/>
            <ac:spMk id="61" creationId="{A942BAD3-5652-4B52-A697-C5DE52F8B737}"/>
          </ac:spMkLst>
        </pc:spChg>
        <pc:picChg chg="del">
          <ac:chgData name="Ray Crampton" userId="1c230dae8f4a47c0" providerId="LiveId" clId="{257993A4-E0B9-4D4B-AECA-7B5C643DD73D}" dt="2020-05-21T23:25:10.054" v="3074" actId="478"/>
          <ac:picMkLst>
            <pc:docMk/>
            <pc:sldMk cId="319349562" sldId="482"/>
            <ac:picMk id="2" creationId="{D752C94C-9FAD-4E80-A26E-12E1530F9937}"/>
          </ac:picMkLst>
        </pc:picChg>
      </pc:sldChg>
      <pc:sldChg chg="addSp delSp modSp add mod">
        <pc:chgData name="Ray Crampton" userId="1c230dae8f4a47c0" providerId="LiveId" clId="{257993A4-E0B9-4D4B-AECA-7B5C643DD73D}" dt="2020-06-01T05:49:34.760" v="7785" actId="20577"/>
        <pc:sldMkLst>
          <pc:docMk/>
          <pc:sldMk cId="832049710" sldId="483"/>
        </pc:sldMkLst>
        <pc:spChg chg="mod">
          <ac:chgData name="Ray Crampton" userId="1c230dae8f4a47c0" providerId="LiveId" clId="{257993A4-E0B9-4D4B-AECA-7B5C643DD73D}" dt="2020-05-21T23:27:00.905" v="3182" actId="1076"/>
          <ac:spMkLst>
            <pc:docMk/>
            <pc:sldMk cId="832049710" sldId="483"/>
            <ac:spMk id="5" creationId="{87F94DE4-1D05-4F53-B7A4-028602783F28}"/>
          </ac:spMkLst>
        </pc:spChg>
        <pc:spChg chg="mod">
          <ac:chgData name="Ray Crampton" userId="1c230dae8f4a47c0" providerId="LiveId" clId="{257993A4-E0B9-4D4B-AECA-7B5C643DD73D}" dt="2020-06-01T05:49:34.760" v="7785" actId="20577"/>
          <ac:spMkLst>
            <pc:docMk/>
            <pc:sldMk cId="832049710" sldId="483"/>
            <ac:spMk id="61" creationId="{A942BAD3-5652-4B52-A697-C5DE52F8B737}"/>
          </ac:spMkLst>
        </pc:spChg>
        <pc:picChg chg="add del">
          <ac:chgData name="Ray Crampton" userId="1c230dae8f4a47c0" providerId="LiveId" clId="{257993A4-E0B9-4D4B-AECA-7B5C643DD73D}" dt="2020-05-21T23:26:47.940" v="3175" actId="478"/>
          <ac:picMkLst>
            <pc:docMk/>
            <pc:sldMk cId="832049710" sldId="483"/>
            <ac:picMk id="2" creationId="{B9F2E57E-9531-4BE6-8885-6401618E383A}"/>
          </ac:picMkLst>
        </pc:picChg>
        <pc:picChg chg="add mod">
          <ac:chgData name="Ray Crampton" userId="1c230dae8f4a47c0" providerId="LiveId" clId="{257993A4-E0B9-4D4B-AECA-7B5C643DD73D}" dt="2020-05-21T23:26:57.600" v="3181" actId="1076"/>
          <ac:picMkLst>
            <pc:docMk/>
            <pc:sldMk cId="832049710" sldId="483"/>
            <ac:picMk id="3" creationId="{25B2A846-4B8F-4D28-A56C-7ED3A263E193}"/>
          </ac:picMkLst>
        </pc:picChg>
        <pc:picChg chg="del">
          <ac:chgData name="Ray Crampton" userId="1c230dae8f4a47c0" providerId="LiveId" clId="{257993A4-E0B9-4D4B-AECA-7B5C643DD73D}" dt="2020-05-21T23:25:48.906" v="3141" actId="478"/>
          <ac:picMkLst>
            <pc:docMk/>
            <pc:sldMk cId="832049710" sldId="483"/>
            <ac:picMk id="66" creationId="{925C9AD5-4057-4215-A580-051644929DC6}"/>
          </ac:picMkLst>
        </pc:picChg>
      </pc:sldChg>
      <pc:sldChg chg="addSp delSp modSp add mod">
        <pc:chgData name="Ray Crampton" userId="1c230dae8f4a47c0" providerId="LiveId" clId="{257993A4-E0B9-4D4B-AECA-7B5C643DD73D}" dt="2020-06-01T03:59:01.790" v="5043" actId="478"/>
        <pc:sldMkLst>
          <pc:docMk/>
          <pc:sldMk cId="4107099442" sldId="484"/>
        </pc:sldMkLst>
        <pc:spChg chg="mod">
          <ac:chgData name="Ray Crampton" userId="1c230dae8f4a47c0" providerId="LiveId" clId="{257993A4-E0B9-4D4B-AECA-7B5C643DD73D}" dt="2020-06-01T03:34:58.920" v="4605" actId="20577"/>
          <ac:spMkLst>
            <pc:docMk/>
            <pc:sldMk cId="4107099442" sldId="484"/>
            <ac:spMk id="5" creationId="{87F94DE4-1D05-4F53-B7A4-028602783F28}"/>
          </ac:spMkLst>
        </pc:spChg>
        <pc:spChg chg="add del mod">
          <ac:chgData name="Ray Crampton" userId="1c230dae8f4a47c0" providerId="LiveId" clId="{257993A4-E0B9-4D4B-AECA-7B5C643DD73D}" dt="2020-06-01T03:58:57.022" v="5042" actId="478"/>
          <ac:spMkLst>
            <pc:docMk/>
            <pc:sldMk cId="4107099442" sldId="484"/>
            <ac:spMk id="6" creationId="{150263B1-0C39-4EF3-8216-6D8E1C1EF27F}"/>
          </ac:spMkLst>
        </pc:spChg>
        <pc:spChg chg="mod">
          <ac:chgData name="Ray Crampton" userId="1c230dae8f4a47c0" providerId="LiveId" clId="{257993A4-E0B9-4D4B-AECA-7B5C643DD73D}" dt="2020-06-01T03:32:49.027" v="4412" actId="20577"/>
          <ac:spMkLst>
            <pc:docMk/>
            <pc:sldMk cId="4107099442" sldId="484"/>
            <ac:spMk id="61" creationId="{A942BAD3-5652-4B52-A697-C5DE52F8B737}"/>
          </ac:spMkLst>
        </pc:spChg>
        <pc:graphicFrameChg chg="add del mod">
          <ac:chgData name="Ray Crampton" userId="1c230dae8f4a47c0" providerId="LiveId" clId="{257993A4-E0B9-4D4B-AECA-7B5C643DD73D}" dt="2020-06-01T03:33:01.265" v="4422"/>
          <ac:graphicFrameMkLst>
            <pc:docMk/>
            <pc:sldMk cId="4107099442" sldId="484"/>
            <ac:graphicFrameMk id="3" creationId="{76CEF58D-8A8D-4FAC-85E8-EDD76E0CDD5C}"/>
          </ac:graphicFrameMkLst>
        </pc:graphicFrameChg>
        <pc:picChg chg="add del mod">
          <ac:chgData name="Ray Crampton" userId="1c230dae8f4a47c0" providerId="LiveId" clId="{257993A4-E0B9-4D4B-AECA-7B5C643DD73D}" dt="2020-06-01T03:32:56.961" v="4420" actId="478"/>
          <ac:picMkLst>
            <pc:docMk/>
            <pc:sldMk cId="4107099442" sldId="484"/>
            <ac:picMk id="2" creationId="{7776FD35-3774-4B0C-A23B-A6DF9BE45E31}"/>
          </ac:picMkLst>
        </pc:picChg>
        <pc:picChg chg="del">
          <ac:chgData name="Ray Crampton" userId="1c230dae8f4a47c0" providerId="LiveId" clId="{257993A4-E0B9-4D4B-AECA-7B5C643DD73D}" dt="2020-05-21T23:28:27.500" v="3203" actId="478"/>
          <ac:picMkLst>
            <pc:docMk/>
            <pc:sldMk cId="4107099442" sldId="484"/>
            <ac:picMk id="3" creationId="{25B2A846-4B8F-4D28-A56C-7ED3A263E193}"/>
          </ac:picMkLst>
        </pc:picChg>
        <pc:picChg chg="add mod">
          <ac:chgData name="Ray Crampton" userId="1c230dae8f4a47c0" providerId="LiveId" clId="{257993A4-E0B9-4D4B-AECA-7B5C643DD73D}" dt="2020-06-01T03:34:06.170" v="4557" actId="1076"/>
          <ac:picMkLst>
            <pc:docMk/>
            <pc:sldMk cId="4107099442" sldId="484"/>
            <ac:picMk id="4" creationId="{5C991672-5A93-4080-97D9-20FCCC26103C}"/>
          </ac:picMkLst>
        </pc:picChg>
        <pc:picChg chg="add del">
          <ac:chgData name="Ray Crampton" userId="1c230dae8f4a47c0" providerId="LiveId" clId="{257993A4-E0B9-4D4B-AECA-7B5C643DD73D}" dt="2020-06-01T03:59:01.790" v="5043" actId="478"/>
          <ac:picMkLst>
            <pc:docMk/>
            <pc:sldMk cId="4107099442" sldId="484"/>
            <ac:picMk id="7" creationId="{F6476EB6-8EF6-4E66-8FC9-6F006313A551}"/>
          </ac:picMkLst>
        </pc:picChg>
      </pc:sldChg>
      <pc:sldChg chg="delSp modSp add mod ord">
        <pc:chgData name="Ray Crampton" userId="1c230dae8f4a47c0" providerId="LiveId" clId="{257993A4-E0B9-4D4B-AECA-7B5C643DD73D}" dt="2020-06-05T18:51:46.882" v="8804" actId="20577"/>
        <pc:sldMkLst>
          <pc:docMk/>
          <pc:sldMk cId="3191307342" sldId="485"/>
        </pc:sldMkLst>
        <pc:spChg chg="mod">
          <ac:chgData name="Ray Crampton" userId="1c230dae8f4a47c0" providerId="LiveId" clId="{257993A4-E0B9-4D4B-AECA-7B5C643DD73D}" dt="2020-06-05T18:28:31.045" v="7867" actId="27636"/>
          <ac:spMkLst>
            <pc:docMk/>
            <pc:sldMk cId="3191307342" sldId="485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6-05T18:51:46.882" v="8804" actId="20577"/>
          <ac:spMkLst>
            <pc:docMk/>
            <pc:sldMk cId="3191307342" sldId="485"/>
            <ac:spMk id="4" creationId="{F5E9D853-47DE-43EB-BB3B-BD0C577846BC}"/>
          </ac:spMkLst>
        </pc:spChg>
        <pc:spChg chg="del mod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6" creationId="{1871100A-2AA9-4496-83D5-357BAE2BB9FE}"/>
          </ac:spMkLst>
        </pc:spChg>
        <pc:spChg chg="del mod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1" creationId="{6AFD76D6-60F5-46D4-807D-61AA1FC6E120}"/>
          </ac:spMkLst>
        </pc:spChg>
        <pc:spChg chg="del mod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2" creationId="{DA614742-7FDE-4BE9-AC32-136E2539D108}"/>
          </ac:spMkLst>
        </pc:spChg>
        <pc:spChg chg="del mod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6" creationId="{1C7CB935-18C2-444C-BAF0-F1297C0BF935}"/>
          </ac:spMkLst>
        </pc:spChg>
        <pc:spChg chg="del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7" creationId="{E8C7DA13-550C-4598-8D19-826B3167A6FE}"/>
          </ac:spMkLst>
        </pc:spChg>
        <pc:spChg chg="del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8" creationId="{C7AC0086-B457-4BF2-9329-0BD4B88334E8}"/>
          </ac:spMkLst>
        </pc:spChg>
        <pc:spChg chg="del mod">
          <ac:chgData name="Ray Crampton" userId="1c230dae8f4a47c0" providerId="LiveId" clId="{257993A4-E0B9-4D4B-AECA-7B5C643DD73D}" dt="2020-05-21T23:33:26.763" v="3309" actId="478"/>
          <ac:spMkLst>
            <pc:docMk/>
            <pc:sldMk cId="3191307342" sldId="485"/>
            <ac:spMk id="19" creationId="{C9B079CE-4164-451A-9E3D-2E7B9D074277}"/>
          </ac:spMkLst>
        </pc:spChg>
        <pc:spChg chg="del">
          <ac:chgData name="Ray Crampton" userId="1c230dae8f4a47c0" providerId="LiveId" clId="{257993A4-E0B9-4D4B-AECA-7B5C643DD73D}" dt="2020-05-21T23:33:28.631" v="3310" actId="478"/>
          <ac:spMkLst>
            <pc:docMk/>
            <pc:sldMk cId="3191307342" sldId="485"/>
            <ac:spMk id="20" creationId="{56114013-B6AC-4576-9EAB-481A0949EC33}"/>
          </ac:spMkLst>
        </pc:spChg>
        <pc:picChg chg="del mod">
          <ac:chgData name="Ray Crampton" userId="1c230dae8f4a47c0" providerId="LiveId" clId="{257993A4-E0B9-4D4B-AECA-7B5C643DD73D}" dt="2020-05-21T23:33:26.763" v="3309" actId="478"/>
          <ac:picMkLst>
            <pc:docMk/>
            <pc:sldMk cId="3191307342" sldId="485"/>
            <ac:picMk id="21" creationId="{73514D0D-C9F8-4FF7-8EF3-9297ED0E1307}"/>
          </ac:picMkLst>
        </pc:picChg>
        <pc:cxnChg chg="del mod">
          <ac:chgData name="Ray Crampton" userId="1c230dae8f4a47c0" providerId="LiveId" clId="{257993A4-E0B9-4D4B-AECA-7B5C643DD73D}" dt="2020-05-21T23:33:26.763" v="3309" actId="478"/>
          <ac:cxnSpMkLst>
            <pc:docMk/>
            <pc:sldMk cId="3191307342" sldId="485"/>
            <ac:cxnSpMk id="8" creationId="{BF7CD89B-BBA0-4B8F-BE58-C19FF45C9753}"/>
          </ac:cxnSpMkLst>
        </pc:cxnChg>
        <pc:cxnChg chg="del mod">
          <ac:chgData name="Ray Crampton" userId="1c230dae8f4a47c0" providerId="LiveId" clId="{257993A4-E0B9-4D4B-AECA-7B5C643DD73D}" dt="2020-05-21T23:33:26.763" v="3309" actId="478"/>
          <ac:cxnSpMkLst>
            <pc:docMk/>
            <pc:sldMk cId="3191307342" sldId="485"/>
            <ac:cxnSpMk id="10" creationId="{8FD0F2AE-DD84-49C5-846A-81E5112E48D0}"/>
          </ac:cxnSpMkLst>
        </pc:cxnChg>
        <pc:cxnChg chg="del mod">
          <ac:chgData name="Ray Crampton" userId="1c230dae8f4a47c0" providerId="LiveId" clId="{257993A4-E0B9-4D4B-AECA-7B5C643DD73D}" dt="2020-05-21T23:33:26.763" v="3309" actId="478"/>
          <ac:cxnSpMkLst>
            <pc:docMk/>
            <pc:sldMk cId="3191307342" sldId="485"/>
            <ac:cxnSpMk id="14" creationId="{E8EB42FA-86DF-4355-86A0-D1E9A0F31F8C}"/>
          </ac:cxnSpMkLst>
        </pc:cxnChg>
        <pc:cxnChg chg="del">
          <ac:chgData name="Ray Crampton" userId="1c230dae8f4a47c0" providerId="LiveId" clId="{257993A4-E0B9-4D4B-AECA-7B5C643DD73D}" dt="2020-05-21T23:33:26.763" v="3309" actId="478"/>
          <ac:cxnSpMkLst>
            <pc:docMk/>
            <pc:sldMk cId="3191307342" sldId="485"/>
            <ac:cxnSpMk id="15" creationId="{934773B5-9238-4B0E-B30C-CEE25211578E}"/>
          </ac:cxnSpMkLst>
        </pc:cxnChg>
      </pc:sldChg>
      <pc:sldChg chg="addSp delSp modSp add mod">
        <pc:chgData name="Ray Crampton" userId="1c230dae8f4a47c0" providerId="LiveId" clId="{257993A4-E0B9-4D4B-AECA-7B5C643DD73D}" dt="2020-06-05T18:53:04.046" v="8835" actId="14100"/>
        <pc:sldMkLst>
          <pc:docMk/>
          <pc:sldMk cId="1583467904" sldId="486"/>
        </pc:sldMkLst>
        <pc:spChg chg="mod">
          <ac:chgData name="Ray Crampton" userId="1c230dae8f4a47c0" providerId="LiveId" clId="{257993A4-E0B9-4D4B-AECA-7B5C643DD73D}" dt="2020-06-01T05:48:58.851" v="7769" actId="20577"/>
          <ac:spMkLst>
            <pc:docMk/>
            <pc:sldMk cId="1583467904" sldId="486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6-01T05:47:29.328" v="7688" actId="1035"/>
          <ac:spMkLst>
            <pc:docMk/>
            <pc:sldMk cId="1583467904" sldId="486"/>
            <ac:spMk id="4" creationId="{F5E9D853-47DE-43EB-BB3B-BD0C577846BC}"/>
          </ac:spMkLst>
        </pc:spChg>
        <pc:spChg chg="add del mod">
          <ac:chgData name="Ray Crampton" userId="1c230dae8f4a47c0" providerId="LiveId" clId="{257993A4-E0B9-4D4B-AECA-7B5C643DD73D}" dt="2020-06-01T05:44:42.572" v="7646" actId="478"/>
          <ac:spMkLst>
            <pc:docMk/>
            <pc:sldMk cId="1583467904" sldId="486"/>
            <ac:spMk id="7" creationId="{84A71858-4C62-4235-A48D-185474E265C7}"/>
          </ac:spMkLst>
        </pc:spChg>
        <pc:picChg chg="add del mod">
          <ac:chgData name="Ray Crampton" userId="1c230dae8f4a47c0" providerId="LiveId" clId="{257993A4-E0B9-4D4B-AECA-7B5C643DD73D}" dt="2020-06-01T05:44:41.914" v="7645" actId="478"/>
          <ac:picMkLst>
            <pc:docMk/>
            <pc:sldMk cId="1583467904" sldId="486"/>
            <ac:picMk id="5" creationId="{F5F4E9FE-401F-4D34-BBEF-300C80AA8F57}"/>
          </ac:picMkLst>
        </pc:picChg>
        <pc:picChg chg="add del mod">
          <ac:chgData name="Ray Crampton" userId="1c230dae8f4a47c0" providerId="LiveId" clId="{257993A4-E0B9-4D4B-AECA-7B5C643DD73D}" dt="2020-06-01T05:44:43.479" v="7647" actId="478"/>
          <ac:picMkLst>
            <pc:docMk/>
            <pc:sldMk cId="1583467904" sldId="486"/>
            <ac:picMk id="6" creationId="{412394BF-367A-44DD-8C66-7FA65022BBDA}"/>
          </ac:picMkLst>
        </pc:picChg>
        <pc:picChg chg="add del mod ord">
          <ac:chgData name="Ray Crampton" userId="1c230dae8f4a47c0" providerId="LiveId" clId="{257993A4-E0B9-4D4B-AECA-7B5C643DD73D}" dt="2020-06-05T18:52:59.912" v="8834" actId="14100"/>
          <ac:picMkLst>
            <pc:docMk/>
            <pc:sldMk cId="1583467904" sldId="486"/>
            <ac:picMk id="8" creationId="{28E62409-DE3E-4276-8FB4-8B7B3390C175}"/>
          </ac:picMkLst>
        </pc:picChg>
        <pc:picChg chg="add del mod">
          <ac:chgData name="Ray Crampton" userId="1c230dae8f4a47c0" providerId="LiveId" clId="{257993A4-E0B9-4D4B-AECA-7B5C643DD73D}" dt="2020-06-01T05:46:33.478" v="7669"/>
          <ac:picMkLst>
            <pc:docMk/>
            <pc:sldMk cId="1583467904" sldId="486"/>
            <ac:picMk id="10" creationId="{782C18C9-0C8F-4C25-A4E3-554D8B7C1520}"/>
          </ac:picMkLst>
        </pc:picChg>
        <pc:picChg chg="add mod modCrop">
          <ac:chgData name="Ray Crampton" userId="1c230dae8f4a47c0" providerId="LiveId" clId="{257993A4-E0B9-4D4B-AECA-7B5C643DD73D}" dt="2020-06-05T18:53:04.046" v="8835" actId="14100"/>
          <ac:picMkLst>
            <pc:docMk/>
            <pc:sldMk cId="1583467904" sldId="486"/>
            <ac:picMk id="12" creationId="{C22B9026-3FFA-42CE-8F6F-58F06EB88BB5}"/>
          </ac:picMkLst>
        </pc:picChg>
      </pc:sldChg>
      <pc:sldChg chg="delSp modSp add mod">
        <pc:chgData name="Ray Crampton" userId="1c230dae8f4a47c0" providerId="LiveId" clId="{257993A4-E0B9-4D4B-AECA-7B5C643DD73D}" dt="2020-06-01T05:50:04.582" v="7808" actId="20577"/>
        <pc:sldMkLst>
          <pc:docMk/>
          <pc:sldMk cId="2282197637" sldId="487"/>
        </pc:sldMkLst>
        <pc:spChg chg="mod">
          <ac:chgData name="Ray Crampton" userId="1c230dae8f4a47c0" providerId="LiveId" clId="{257993A4-E0B9-4D4B-AECA-7B5C643DD73D}" dt="2020-06-01T05:50:04.582" v="7808" actId="20577"/>
          <ac:spMkLst>
            <pc:docMk/>
            <pc:sldMk cId="2282197637" sldId="487"/>
            <ac:spMk id="5" creationId="{87F94DE4-1D05-4F53-B7A4-028602783F28}"/>
          </ac:spMkLst>
        </pc:spChg>
        <pc:spChg chg="del">
          <ac:chgData name="Ray Crampton" userId="1c230dae8f4a47c0" providerId="LiveId" clId="{257993A4-E0B9-4D4B-AECA-7B5C643DD73D}" dt="2020-06-01T03:22:46.196" v="4384" actId="478"/>
          <ac:spMkLst>
            <pc:docMk/>
            <pc:sldMk cId="2282197637" sldId="487"/>
            <ac:spMk id="6" creationId="{150263B1-0C39-4EF3-8216-6D8E1C1EF27F}"/>
          </ac:spMkLst>
        </pc:spChg>
        <pc:spChg chg="mod">
          <ac:chgData name="Ray Crampton" userId="1c230dae8f4a47c0" providerId="LiveId" clId="{257993A4-E0B9-4D4B-AECA-7B5C643DD73D}" dt="2020-06-01T03:22:32.028" v="4372" actId="20577"/>
          <ac:spMkLst>
            <pc:docMk/>
            <pc:sldMk cId="2282197637" sldId="487"/>
            <ac:spMk id="61" creationId="{A942BAD3-5652-4B52-A697-C5DE52F8B737}"/>
          </ac:spMkLst>
        </pc:spChg>
        <pc:picChg chg="del">
          <ac:chgData name="Ray Crampton" userId="1c230dae8f4a47c0" providerId="LiveId" clId="{257993A4-E0B9-4D4B-AECA-7B5C643DD73D}" dt="2020-06-01T03:22:44.507" v="4383" actId="478"/>
          <ac:picMkLst>
            <pc:docMk/>
            <pc:sldMk cId="2282197637" sldId="487"/>
            <ac:picMk id="2" creationId="{7776FD35-3774-4B0C-A23B-A6DF9BE45E31}"/>
          </ac:picMkLst>
        </pc:picChg>
      </pc:sldChg>
      <pc:sldChg chg="add del">
        <pc:chgData name="Ray Crampton" userId="1c230dae8f4a47c0" providerId="LiveId" clId="{257993A4-E0B9-4D4B-AECA-7B5C643DD73D}" dt="2020-06-01T03:08:38.956" v="4072" actId="47"/>
        <pc:sldMkLst>
          <pc:docMk/>
          <pc:sldMk cId="3059823314" sldId="487"/>
        </pc:sldMkLst>
      </pc:sldChg>
      <pc:sldChg chg="delSp modSp add mod ord">
        <pc:chgData name="Ray Crampton" userId="1c230dae8f4a47c0" providerId="LiveId" clId="{257993A4-E0B9-4D4B-AECA-7B5C643DD73D}" dt="2020-06-05T19:03:02.103" v="8989" actId="6549"/>
        <pc:sldMkLst>
          <pc:docMk/>
          <pc:sldMk cId="830351832" sldId="488"/>
        </pc:sldMkLst>
        <pc:spChg chg="mod">
          <ac:chgData name="Ray Crampton" userId="1c230dae8f4a47c0" providerId="LiveId" clId="{257993A4-E0B9-4D4B-AECA-7B5C643DD73D}" dt="2020-06-05T19:03:02.103" v="8989" actId="6549"/>
          <ac:spMkLst>
            <pc:docMk/>
            <pc:sldMk cId="830351832" sldId="488"/>
            <ac:spMk id="5" creationId="{87F94DE4-1D05-4F53-B7A4-028602783F28}"/>
          </ac:spMkLst>
        </pc:spChg>
        <pc:spChg chg="del mod">
          <ac:chgData name="Ray Crampton" userId="1c230dae8f4a47c0" providerId="LiveId" clId="{257993A4-E0B9-4D4B-AECA-7B5C643DD73D}" dt="2020-06-01T04:16:22.502" v="5525" actId="478"/>
          <ac:spMkLst>
            <pc:docMk/>
            <pc:sldMk cId="830351832" sldId="488"/>
            <ac:spMk id="6" creationId="{150263B1-0C39-4EF3-8216-6D8E1C1EF27F}"/>
          </ac:spMkLst>
        </pc:spChg>
        <pc:spChg chg="mod">
          <ac:chgData name="Ray Crampton" userId="1c230dae8f4a47c0" providerId="LiveId" clId="{257993A4-E0B9-4D4B-AECA-7B5C643DD73D}" dt="2020-06-01T05:49:37.300" v="7787" actId="20577"/>
          <ac:spMkLst>
            <pc:docMk/>
            <pc:sldMk cId="830351832" sldId="488"/>
            <ac:spMk id="61" creationId="{A942BAD3-5652-4B52-A697-C5DE52F8B737}"/>
          </ac:spMkLst>
        </pc:spChg>
        <pc:picChg chg="del">
          <ac:chgData name="Ray Crampton" userId="1c230dae8f4a47c0" providerId="LiveId" clId="{257993A4-E0B9-4D4B-AECA-7B5C643DD73D}" dt="2020-06-01T04:16:18.973" v="5523" actId="478"/>
          <ac:picMkLst>
            <pc:docMk/>
            <pc:sldMk cId="830351832" sldId="488"/>
            <ac:picMk id="2" creationId="{7776FD35-3774-4B0C-A23B-A6DF9BE45E31}"/>
          </ac:picMkLst>
        </pc:picChg>
      </pc:sldChg>
      <pc:sldChg chg="addSp delSp modSp add mod ord">
        <pc:chgData name="Ray Crampton" userId="1c230dae8f4a47c0" providerId="LiveId" clId="{257993A4-E0B9-4D4B-AECA-7B5C643DD73D}" dt="2020-06-01T05:51:28.430" v="7821" actId="20577"/>
        <pc:sldMkLst>
          <pc:docMk/>
          <pc:sldMk cId="1476674328" sldId="489"/>
        </pc:sldMkLst>
        <pc:spChg chg="add del mod">
          <ac:chgData name="Ray Crampton" userId="1c230dae8f4a47c0" providerId="LiveId" clId="{257993A4-E0B9-4D4B-AECA-7B5C643DD73D}" dt="2020-06-01T03:43:11.973" v="4651"/>
          <ac:spMkLst>
            <pc:docMk/>
            <pc:sldMk cId="1476674328" sldId="489"/>
            <ac:spMk id="2" creationId="{6FDB6B92-B802-4B07-853F-3B9F4C9FD8FF}"/>
          </ac:spMkLst>
        </pc:spChg>
        <pc:spChg chg="add del mod">
          <ac:chgData name="Ray Crampton" userId="1c230dae8f4a47c0" providerId="LiveId" clId="{257993A4-E0B9-4D4B-AECA-7B5C643DD73D}" dt="2020-06-01T03:43:16.687" v="4653"/>
          <ac:spMkLst>
            <pc:docMk/>
            <pc:sldMk cId="1476674328" sldId="489"/>
            <ac:spMk id="3" creationId="{F3ED68AB-9897-4B1A-9EF8-A967C1E281B6}"/>
          </ac:spMkLst>
        </pc:spChg>
        <pc:spChg chg="mod">
          <ac:chgData name="Ray Crampton" userId="1c230dae8f4a47c0" providerId="LiveId" clId="{257993A4-E0B9-4D4B-AECA-7B5C643DD73D}" dt="2020-06-01T05:39:32.134" v="7611" actId="14100"/>
          <ac:spMkLst>
            <pc:docMk/>
            <pc:sldMk cId="1476674328" sldId="489"/>
            <ac:spMk id="5" creationId="{87F94DE4-1D05-4F53-B7A4-028602783F28}"/>
          </ac:spMkLst>
        </pc:spChg>
        <pc:spChg chg="del">
          <ac:chgData name="Ray Crampton" userId="1c230dae8f4a47c0" providerId="LiveId" clId="{257993A4-E0B9-4D4B-AECA-7B5C643DD73D}" dt="2020-06-01T03:44:35.485" v="4733" actId="478"/>
          <ac:spMkLst>
            <pc:docMk/>
            <pc:sldMk cId="1476674328" sldId="489"/>
            <ac:spMk id="6" creationId="{150263B1-0C39-4EF3-8216-6D8E1C1EF27F}"/>
          </ac:spMkLst>
        </pc:spChg>
        <pc:spChg chg="mod">
          <ac:chgData name="Ray Crampton" userId="1c230dae8f4a47c0" providerId="LiveId" clId="{257993A4-E0B9-4D4B-AECA-7B5C643DD73D}" dt="2020-06-01T05:51:28.430" v="7821" actId="20577"/>
          <ac:spMkLst>
            <pc:docMk/>
            <pc:sldMk cId="1476674328" sldId="489"/>
            <ac:spMk id="61" creationId="{A942BAD3-5652-4B52-A697-C5DE52F8B737}"/>
          </ac:spMkLst>
        </pc:spChg>
        <pc:picChg chg="del">
          <ac:chgData name="Ray Crampton" userId="1c230dae8f4a47c0" providerId="LiveId" clId="{257993A4-E0B9-4D4B-AECA-7B5C643DD73D}" dt="2020-06-01T03:43:32.036" v="4661" actId="478"/>
          <ac:picMkLst>
            <pc:docMk/>
            <pc:sldMk cId="1476674328" sldId="489"/>
            <ac:picMk id="4" creationId="{5C991672-5A93-4080-97D9-20FCCC26103C}"/>
          </ac:picMkLst>
        </pc:picChg>
        <pc:picChg chg="mod">
          <ac:chgData name="Ray Crampton" userId="1c230dae8f4a47c0" providerId="LiveId" clId="{257993A4-E0B9-4D4B-AECA-7B5C643DD73D}" dt="2020-06-01T05:39:30.022" v="7610" actId="1076"/>
          <ac:picMkLst>
            <pc:docMk/>
            <pc:sldMk cId="1476674328" sldId="489"/>
            <ac:picMk id="7" creationId="{F6476EB6-8EF6-4E66-8FC9-6F006313A551}"/>
          </ac:picMkLst>
        </pc:picChg>
      </pc:sldChg>
      <pc:sldChg chg="addSp delSp modSp add mod">
        <pc:chgData name="Ray Crampton" userId="1c230dae8f4a47c0" providerId="LiveId" clId="{257993A4-E0B9-4D4B-AECA-7B5C643DD73D}" dt="2020-06-05T18:54:12.213" v="8880" actId="122"/>
        <pc:sldMkLst>
          <pc:docMk/>
          <pc:sldMk cId="2360441799" sldId="490"/>
        </pc:sldMkLst>
        <pc:spChg chg="mod">
          <ac:chgData name="Ray Crampton" userId="1c230dae8f4a47c0" providerId="LiveId" clId="{257993A4-E0B9-4D4B-AECA-7B5C643DD73D}" dt="2020-06-01T05:49:06.103" v="7775" actId="20577"/>
          <ac:spMkLst>
            <pc:docMk/>
            <pc:sldMk cId="2360441799" sldId="490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6-05T18:54:12.213" v="8880" actId="122"/>
          <ac:spMkLst>
            <pc:docMk/>
            <pc:sldMk cId="2360441799" sldId="490"/>
            <ac:spMk id="4" creationId="{F5E9D853-47DE-43EB-BB3B-BD0C577846BC}"/>
          </ac:spMkLst>
        </pc:spChg>
        <pc:spChg chg="del">
          <ac:chgData name="Ray Crampton" userId="1c230dae8f4a47c0" providerId="LiveId" clId="{257993A4-E0B9-4D4B-AECA-7B5C643DD73D}" dt="2020-06-01T03:53:53.547" v="5025" actId="478"/>
          <ac:spMkLst>
            <pc:docMk/>
            <pc:sldMk cId="2360441799" sldId="490"/>
            <ac:spMk id="7" creationId="{84A71858-4C62-4235-A48D-185474E265C7}"/>
          </ac:spMkLst>
        </pc:spChg>
        <pc:picChg chg="del">
          <ac:chgData name="Ray Crampton" userId="1c230dae8f4a47c0" providerId="LiveId" clId="{257993A4-E0B9-4D4B-AECA-7B5C643DD73D}" dt="2020-06-01T03:52:59.134" v="5020" actId="478"/>
          <ac:picMkLst>
            <pc:docMk/>
            <pc:sldMk cId="2360441799" sldId="490"/>
            <ac:picMk id="5" creationId="{F5F4E9FE-401F-4D34-BBEF-300C80AA8F57}"/>
          </ac:picMkLst>
        </pc:picChg>
        <pc:picChg chg="del">
          <ac:chgData name="Ray Crampton" userId="1c230dae8f4a47c0" providerId="LiveId" clId="{257993A4-E0B9-4D4B-AECA-7B5C643DD73D}" dt="2020-06-01T03:52:58.722" v="5019" actId="478"/>
          <ac:picMkLst>
            <pc:docMk/>
            <pc:sldMk cId="2360441799" sldId="490"/>
            <ac:picMk id="6" creationId="{412394BF-367A-44DD-8C66-7FA65022BBDA}"/>
          </ac:picMkLst>
        </pc:picChg>
        <pc:picChg chg="add mod">
          <ac:chgData name="Ray Crampton" userId="1c230dae8f4a47c0" providerId="LiveId" clId="{257993A4-E0B9-4D4B-AECA-7B5C643DD73D}" dt="2020-06-01T03:54:07.053" v="5029" actId="1076"/>
          <ac:picMkLst>
            <pc:docMk/>
            <pc:sldMk cId="2360441799" sldId="490"/>
            <ac:picMk id="9" creationId="{65116D5C-5DAC-4CFD-A866-C11ABC3D75C5}"/>
          </ac:picMkLst>
        </pc:picChg>
        <pc:picChg chg="add del mod">
          <ac:chgData name="Ray Crampton" userId="1c230dae8f4a47c0" providerId="LiveId" clId="{257993A4-E0B9-4D4B-AECA-7B5C643DD73D}" dt="2020-06-01T03:55:11.638" v="5032" actId="478"/>
          <ac:picMkLst>
            <pc:docMk/>
            <pc:sldMk cId="2360441799" sldId="490"/>
            <ac:picMk id="10" creationId="{4662F63A-69D8-4974-83BD-842D4CEFA74C}"/>
          </ac:picMkLst>
        </pc:picChg>
        <pc:picChg chg="add del mod">
          <ac:chgData name="Ray Crampton" userId="1c230dae8f4a47c0" providerId="LiveId" clId="{257993A4-E0B9-4D4B-AECA-7B5C643DD73D}" dt="2020-06-01T03:55:56.541" v="5037" actId="478"/>
          <ac:picMkLst>
            <pc:docMk/>
            <pc:sldMk cId="2360441799" sldId="490"/>
            <ac:picMk id="11" creationId="{327C7561-E858-42A1-9661-5E9375B414FD}"/>
          </ac:picMkLst>
        </pc:picChg>
        <pc:picChg chg="add mod">
          <ac:chgData name="Ray Crampton" userId="1c230dae8f4a47c0" providerId="LiveId" clId="{257993A4-E0B9-4D4B-AECA-7B5C643DD73D}" dt="2020-06-01T03:56:02.570" v="5041" actId="1076"/>
          <ac:picMkLst>
            <pc:docMk/>
            <pc:sldMk cId="2360441799" sldId="490"/>
            <ac:picMk id="12" creationId="{EF6EE0A8-A6CF-4BDA-9AEA-D2CB50EAFA57}"/>
          </ac:picMkLst>
        </pc:picChg>
      </pc:sldChg>
      <pc:sldChg chg="delSp modSp add mod">
        <pc:chgData name="Ray Crampton" userId="1c230dae8f4a47c0" providerId="LiveId" clId="{257993A4-E0B9-4D4B-AECA-7B5C643DD73D}" dt="2020-06-05T19:07:27.881" v="8991" actId="1076"/>
        <pc:sldMkLst>
          <pc:docMk/>
          <pc:sldMk cId="2679433239" sldId="491"/>
        </pc:sldMkLst>
        <pc:spChg chg="mod">
          <ac:chgData name="Ray Crampton" userId="1c230dae8f4a47c0" providerId="LiveId" clId="{257993A4-E0B9-4D4B-AECA-7B5C643DD73D}" dt="2020-06-01T05:51:52.761" v="7827" actId="14100"/>
          <ac:spMkLst>
            <pc:docMk/>
            <pc:sldMk cId="2679433239" sldId="491"/>
            <ac:spMk id="5" creationId="{87F94DE4-1D05-4F53-B7A4-028602783F28}"/>
          </ac:spMkLst>
        </pc:spChg>
        <pc:spChg chg="del mod">
          <ac:chgData name="Ray Crampton" userId="1c230dae8f4a47c0" providerId="LiveId" clId="{257993A4-E0B9-4D4B-AECA-7B5C643DD73D}" dt="2020-06-01T05:39:05.007" v="7597" actId="478"/>
          <ac:spMkLst>
            <pc:docMk/>
            <pc:sldMk cId="2679433239" sldId="491"/>
            <ac:spMk id="6" creationId="{150263B1-0C39-4EF3-8216-6D8E1C1EF27F}"/>
          </ac:spMkLst>
        </pc:spChg>
        <pc:spChg chg="mod">
          <ac:chgData name="Ray Crampton" userId="1c230dae8f4a47c0" providerId="LiveId" clId="{257993A4-E0B9-4D4B-AECA-7B5C643DD73D}" dt="2020-06-01T05:51:41.355" v="7824" actId="20577"/>
          <ac:spMkLst>
            <pc:docMk/>
            <pc:sldMk cId="2679433239" sldId="491"/>
            <ac:spMk id="61" creationId="{A942BAD3-5652-4B52-A697-C5DE52F8B737}"/>
          </ac:spMkLst>
        </pc:spChg>
        <pc:picChg chg="mod">
          <ac:chgData name="Ray Crampton" userId="1c230dae8f4a47c0" providerId="LiveId" clId="{257993A4-E0B9-4D4B-AECA-7B5C643DD73D}" dt="2020-06-05T19:07:27.881" v="8991" actId="1076"/>
          <ac:picMkLst>
            <pc:docMk/>
            <pc:sldMk cId="2679433239" sldId="491"/>
            <ac:picMk id="2" creationId="{7776FD35-3774-4B0C-A23B-A6DF9BE45E31}"/>
          </ac:picMkLst>
        </pc:picChg>
      </pc:sldChg>
      <pc:sldChg chg="addSp modSp add mod ord">
        <pc:chgData name="Ray Crampton" userId="1c230dae8f4a47c0" providerId="LiveId" clId="{257993A4-E0B9-4D4B-AECA-7B5C643DD73D}" dt="2020-06-01T05:51:15.834" v="7810" actId="20577"/>
        <pc:sldMkLst>
          <pc:docMk/>
          <pc:sldMk cId="3947455963" sldId="492"/>
        </pc:sldMkLst>
        <pc:spChg chg="add mod">
          <ac:chgData name="Ray Crampton" userId="1c230dae8f4a47c0" providerId="LiveId" clId="{257993A4-E0B9-4D4B-AECA-7B5C643DD73D}" dt="2020-06-01T04:25:17.152" v="5890" actId="1582"/>
          <ac:spMkLst>
            <pc:docMk/>
            <pc:sldMk cId="3947455963" sldId="492"/>
            <ac:spMk id="4" creationId="{EEB3BE4E-1F43-4A07-B070-E80C29B96649}"/>
          </ac:spMkLst>
        </pc:spChg>
        <pc:spChg chg="mod">
          <ac:chgData name="Ray Crampton" userId="1c230dae8f4a47c0" providerId="LiveId" clId="{257993A4-E0B9-4D4B-AECA-7B5C643DD73D}" dt="2020-06-01T04:35:05.238" v="6122" actId="1037"/>
          <ac:spMkLst>
            <pc:docMk/>
            <pc:sldMk cId="3947455963" sldId="492"/>
            <ac:spMk id="5" creationId="{87F94DE4-1D05-4F53-B7A4-028602783F28}"/>
          </ac:spMkLst>
        </pc:spChg>
        <pc:spChg chg="add mod">
          <ac:chgData name="Ray Crampton" userId="1c230dae8f4a47c0" providerId="LiveId" clId="{257993A4-E0B9-4D4B-AECA-7B5C643DD73D}" dt="2020-06-01T04:26:20.771" v="5909" actId="1076"/>
          <ac:spMkLst>
            <pc:docMk/>
            <pc:sldMk cId="3947455963" sldId="492"/>
            <ac:spMk id="6" creationId="{B9C045A0-C12C-44F9-8604-8E3B13AFE9E7}"/>
          </ac:spMkLst>
        </pc:spChg>
        <pc:spChg chg="add mod">
          <ac:chgData name="Ray Crampton" userId="1c230dae8f4a47c0" providerId="LiveId" clId="{257993A4-E0B9-4D4B-AECA-7B5C643DD73D}" dt="2020-06-01T04:27:00.057" v="5947" actId="1036"/>
          <ac:spMkLst>
            <pc:docMk/>
            <pc:sldMk cId="3947455963" sldId="492"/>
            <ac:spMk id="8" creationId="{0C3DAC87-5F0D-4DEF-B548-F43A26B8BA7D}"/>
          </ac:spMkLst>
        </pc:spChg>
        <pc:spChg chg="mod">
          <ac:chgData name="Ray Crampton" userId="1c230dae8f4a47c0" providerId="LiveId" clId="{257993A4-E0B9-4D4B-AECA-7B5C643DD73D}" dt="2020-06-01T05:51:15.834" v="7810" actId="20577"/>
          <ac:spMkLst>
            <pc:docMk/>
            <pc:sldMk cId="3947455963" sldId="492"/>
            <ac:spMk id="61" creationId="{A942BAD3-5652-4B52-A697-C5DE52F8B737}"/>
          </ac:spMkLst>
        </pc:spChg>
        <pc:graphicFrameChg chg="add mod modGraphic">
          <ac:chgData name="Ray Crampton" userId="1c230dae8f4a47c0" providerId="LiveId" clId="{257993A4-E0B9-4D4B-AECA-7B5C643DD73D}" dt="2020-06-01T04:24:51.181" v="5884" actId="1076"/>
          <ac:graphicFrameMkLst>
            <pc:docMk/>
            <pc:sldMk cId="3947455963" sldId="492"/>
            <ac:graphicFrameMk id="2" creationId="{C63CE225-C553-4040-9EF1-205D98D04AC5}"/>
          </ac:graphicFrameMkLst>
        </pc:graphicFrameChg>
      </pc:sldChg>
      <pc:sldChg chg="delSp modSp add mod ord">
        <pc:chgData name="Ray Crampton" userId="1c230dae8f4a47c0" providerId="LiveId" clId="{257993A4-E0B9-4D4B-AECA-7B5C643DD73D}" dt="2020-06-01T05:51:18.186" v="7812" actId="20577"/>
        <pc:sldMkLst>
          <pc:docMk/>
          <pc:sldMk cId="1008728862" sldId="493"/>
        </pc:sldMkLst>
        <pc:spChg chg="del">
          <ac:chgData name="Ray Crampton" userId="1c230dae8f4a47c0" providerId="LiveId" clId="{257993A4-E0B9-4D4B-AECA-7B5C643DD73D}" dt="2020-06-01T04:38:16.003" v="6464" actId="478"/>
          <ac:spMkLst>
            <pc:docMk/>
            <pc:sldMk cId="1008728862" sldId="493"/>
            <ac:spMk id="4" creationId="{EEB3BE4E-1F43-4A07-B070-E80C29B96649}"/>
          </ac:spMkLst>
        </pc:spChg>
        <pc:spChg chg="mod">
          <ac:chgData name="Ray Crampton" userId="1c230dae8f4a47c0" providerId="LiveId" clId="{257993A4-E0B9-4D4B-AECA-7B5C643DD73D}" dt="2020-06-01T04:40:31.534" v="6608" actId="6549"/>
          <ac:spMkLst>
            <pc:docMk/>
            <pc:sldMk cId="1008728862" sldId="493"/>
            <ac:spMk id="5" creationId="{87F94DE4-1D05-4F53-B7A4-028602783F28}"/>
          </ac:spMkLst>
        </pc:spChg>
        <pc:spChg chg="del">
          <ac:chgData name="Ray Crampton" userId="1c230dae8f4a47c0" providerId="LiveId" clId="{257993A4-E0B9-4D4B-AECA-7B5C643DD73D}" dt="2020-06-01T04:38:16.003" v="6464" actId="478"/>
          <ac:spMkLst>
            <pc:docMk/>
            <pc:sldMk cId="1008728862" sldId="493"/>
            <ac:spMk id="6" creationId="{B9C045A0-C12C-44F9-8604-8E3B13AFE9E7}"/>
          </ac:spMkLst>
        </pc:spChg>
        <pc:spChg chg="del">
          <ac:chgData name="Ray Crampton" userId="1c230dae8f4a47c0" providerId="LiveId" clId="{257993A4-E0B9-4D4B-AECA-7B5C643DD73D}" dt="2020-06-01T04:38:16.003" v="6464" actId="478"/>
          <ac:spMkLst>
            <pc:docMk/>
            <pc:sldMk cId="1008728862" sldId="493"/>
            <ac:spMk id="8" creationId="{0C3DAC87-5F0D-4DEF-B548-F43A26B8BA7D}"/>
          </ac:spMkLst>
        </pc:spChg>
        <pc:spChg chg="mod">
          <ac:chgData name="Ray Crampton" userId="1c230dae8f4a47c0" providerId="LiveId" clId="{257993A4-E0B9-4D4B-AECA-7B5C643DD73D}" dt="2020-06-01T05:51:18.186" v="7812" actId="20577"/>
          <ac:spMkLst>
            <pc:docMk/>
            <pc:sldMk cId="1008728862" sldId="493"/>
            <ac:spMk id="61" creationId="{A942BAD3-5652-4B52-A697-C5DE52F8B737}"/>
          </ac:spMkLst>
        </pc:spChg>
        <pc:graphicFrameChg chg="del">
          <ac:chgData name="Ray Crampton" userId="1c230dae8f4a47c0" providerId="LiveId" clId="{257993A4-E0B9-4D4B-AECA-7B5C643DD73D}" dt="2020-06-01T04:38:14.392" v="6463" actId="478"/>
          <ac:graphicFrameMkLst>
            <pc:docMk/>
            <pc:sldMk cId="1008728862" sldId="493"/>
            <ac:graphicFrameMk id="2" creationId="{C63CE225-C553-4040-9EF1-205D98D04AC5}"/>
          </ac:graphicFrameMkLst>
        </pc:graphicFrameChg>
      </pc:sldChg>
      <pc:sldChg chg="addSp modSp add mod ord">
        <pc:chgData name="Ray Crampton" userId="1c230dae8f4a47c0" providerId="LiveId" clId="{257993A4-E0B9-4D4B-AECA-7B5C643DD73D}" dt="2020-06-05T19:06:26.566" v="8990" actId="1076"/>
        <pc:sldMkLst>
          <pc:docMk/>
          <pc:sldMk cId="52596605" sldId="494"/>
        </pc:sldMkLst>
        <pc:spChg chg="mod">
          <ac:chgData name="Ray Crampton" userId="1c230dae8f4a47c0" providerId="LiveId" clId="{257993A4-E0B9-4D4B-AECA-7B5C643DD73D}" dt="2020-06-05T19:06:26.566" v="8990" actId="1076"/>
          <ac:spMkLst>
            <pc:docMk/>
            <pc:sldMk cId="52596605" sldId="494"/>
            <ac:spMk id="5" creationId="{87F94DE4-1D05-4F53-B7A4-028602783F28}"/>
          </ac:spMkLst>
        </pc:spChg>
        <pc:spChg chg="add mod">
          <ac:chgData name="Ray Crampton" userId="1c230dae8f4a47c0" providerId="LiveId" clId="{257993A4-E0B9-4D4B-AECA-7B5C643DD73D}" dt="2020-06-01T05:04:10.425" v="6854" actId="20577"/>
          <ac:spMkLst>
            <pc:docMk/>
            <pc:sldMk cId="52596605" sldId="494"/>
            <ac:spMk id="7" creationId="{0325C182-9054-405F-AA64-EC5297A08D10}"/>
          </ac:spMkLst>
        </pc:spChg>
        <pc:spChg chg="add mod">
          <ac:chgData name="Ray Crampton" userId="1c230dae8f4a47c0" providerId="LiveId" clId="{257993A4-E0B9-4D4B-AECA-7B5C643DD73D}" dt="2020-06-01T05:03:47.896" v="6840" actId="1076"/>
          <ac:spMkLst>
            <pc:docMk/>
            <pc:sldMk cId="52596605" sldId="494"/>
            <ac:spMk id="8" creationId="{6101F689-F139-41BF-AE97-9167FC56B73C}"/>
          </ac:spMkLst>
        </pc:spChg>
        <pc:spChg chg="add mod">
          <ac:chgData name="Ray Crampton" userId="1c230dae8f4a47c0" providerId="LiveId" clId="{257993A4-E0B9-4D4B-AECA-7B5C643DD73D}" dt="2020-06-01T05:03:54.308" v="6849" actId="20577"/>
          <ac:spMkLst>
            <pc:docMk/>
            <pc:sldMk cId="52596605" sldId="494"/>
            <ac:spMk id="9" creationId="{32E8089C-6DBC-4B6D-9906-0DB9C7662991}"/>
          </ac:spMkLst>
        </pc:spChg>
        <pc:spChg chg="mod">
          <ac:chgData name="Ray Crampton" userId="1c230dae8f4a47c0" providerId="LiveId" clId="{257993A4-E0B9-4D4B-AECA-7B5C643DD73D}" dt="2020-06-01T05:51:23.806" v="7818" actId="6549"/>
          <ac:spMkLst>
            <pc:docMk/>
            <pc:sldMk cId="52596605" sldId="494"/>
            <ac:spMk id="61" creationId="{A942BAD3-5652-4B52-A697-C5DE52F8B737}"/>
          </ac:spMkLst>
        </pc:spChg>
        <pc:picChg chg="add mod">
          <ac:chgData name="Ray Crampton" userId="1c230dae8f4a47c0" providerId="LiveId" clId="{257993A4-E0B9-4D4B-AECA-7B5C643DD73D}" dt="2020-06-01T05:00:51.879" v="6726" actId="14100"/>
          <ac:picMkLst>
            <pc:docMk/>
            <pc:sldMk cId="52596605" sldId="494"/>
            <ac:picMk id="2" creationId="{3E44EC8B-2DFE-4B1D-B154-F484DF8C190F}"/>
          </ac:picMkLst>
        </pc:picChg>
        <pc:picChg chg="add mod">
          <ac:chgData name="Ray Crampton" userId="1c230dae8f4a47c0" providerId="LiveId" clId="{257993A4-E0B9-4D4B-AECA-7B5C643DD73D}" dt="2020-06-01T05:00:58.432" v="6728" actId="14100"/>
          <ac:picMkLst>
            <pc:docMk/>
            <pc:sldMk cId="52596605" sldId="494"/>
            <ac:picMk id="3" creationId="{B14F0D53-088C-4777-8383-D7D71FA97B6E}"/>
          </ac:picMkLst>
        </pc:picChg>
        <pc:picChg chg="add mod">
          <ac:chgData name="Ray Crampton" userId="1c230dae8f4a47c0" providerId="LiveId" clId="{257993A4-E0B9-4D4B-AECA-7B5C643DD73D}" dt="2020-06-01T05:04:03.309" v="6852" actId="1076"/>
          <ac:picMkLst>
            <pc:docMk/>
            <pc:sldMk cId="52596605" sldId="494"/>
            <ac:picMk id="4" creationId="{4A9AAB34-7EF1-45D0-AA3C-9EF6E9F88219}"/>
          </ac:picMkLst>
        </pc:picChg>
      </pc:sldChg>
      <pc:sldChg chg="addSp delSp modSp add mod">
        <pc:chgData name="Ray Crampton" userId="1c230dae8f4a47c0" providerId="LiveId" clId="{257993A4-E0B9-4D4B-AECA-7B5C643DD73D}" dt="2020-06-05T19:00:52.051" v="8954" actId="14100"/>
        <pc:sldMkLst>
          <pc:docMk/>
          <pc:sldMk cId="1406454168" sldId="495"/>
        </pc:sldMkLst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8" creationId="{DCFC71E9-4342-4D16-A7D1-0405750ABBBF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20" creationId="{94CB68C8-73C7-4914-8D5B-14A30E4307AB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25" creationId="{73510F93-02C0-4FCD-8F53-0C47D13CBE7A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26" creationId="{86FCF8A6-61C7-46E1-8026-325ED014519F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28" creationId="{8926F6C0-2425-4B7F-91B1-2D6E4AF005D4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29" creationId="{8C76207F-C620-4877-9F90-35B8530AC402}"/>
          </ac:spMkLst>
        </pc:spChg>
        <pc:spChg chg="add mod">
          <ac:chgData name="Ray Crampton" userId="1c230dae8f4a47c0" providerId="LiveId" clId="{257993A4-E0B9-4D4B-AECA-7B5C643DD73D}" dt="2020-06-05T18:58:33.905" v="8932" actId="1076"/>
          <ac:spMkLst>
            <pc:docMk/>
            <pc:sldMk cId="1406454168" sldId="495"/>
            <ac:spMk id="41" creationId="{E9C9BE75-7118-4E9B-AA2C-1C4A4C591F6B}"/>
          </ac:spMkLst>
        </pc:spChg>
        <pc:spChg chg="mod">
          <ac:chgData name="Ray Crampton" userId="1c230dae8f4a47c0" providerId="LiveId" clId="{257993A4-E0B9-4D4B-AECA-7B5C643DD73D}" dt="2020-06-05T18:56:56.466" v="8910" actId="1076"/>
          <ac:spMkLst>
            <pc:docMk/>
            <pc:sldMk cId="1406454168" sldId="495"/>
            <ac:spMk id="43" creationId="{C93CB752-8489-4075-BF92-60512A541409}"/>
          </ac:spMkLst>
        </pc:spChg>
        <pc:spChg chg="add mod">
          <ac:chgData name="Ray Crampton" userId="1c230dae8f4a47c0" providerId="LiveId" clId="{257993A4-E0B9-4D4B-AECA-7B5C643DD73D}" dt="2020-06-05T19:00:17.054" v="8952" actId="2085"/>
          <ac:spMkLst>
            <pc:docMk/>
            <pc:sldMk cId="1406454168" sldId="495"/>
            <ac:spMk id="49" creationId="{280C6B45-491B-4DB7-91F2-32ABB654F915}"/>
          </ac:spMkLst>
        </pc:spChg>
        <pc:grpChg chg="mod">
          <ac:chgData name="Ray Crampton" userId="1c230dae8f4a47c0" providerId="LiveId" clId="{257993A4-E0B9-4D4B-AECA-7B5C643DD73D}" dt="2020-06-05T18:56:56.466" v="8910" actId="1076"/>
          <ac:grpSpMkLst>
            <pc:docMk/>
            <pc:sldMk cId="1406454168" sldId="495"/>
            <ac:grpSpMk id="30" creationId="{0432B908-3917-4201-A105-152C49BCE22E}"/>
          </ac:grpSpMkLst>
        </pc:grpChg>
        <pc:grpChg chg="mod">
          <ac:chgData name="Ray Crampton" userId="1c230dae8f4a47c0" providerId="LiveId" clId="{257993A4-E0B9-4D4B-AECA-7B5C643DD73D}" dt="2020-06-05T18:56:56.466" v="8910" actId="1076"/>
          <ac:grpSpMkLst>
            <pc:docMk/>
            <pc:sldMk cId="1406454168" sldId="495"/>
            <ac:grpSpMk id="32" creationId="{7A2ED997-B014-4BAA-AB6E-283BD98975FB}"/>
          </ac:grpSpMkLst>
        </pc:grpChg>
        <pc:grpChg chg="mod">
          <ac:chgData name="Ray Crampton" userId="1c230dae8f4a47c0" providerId="LiveId" clId="{257993A4-E0B9-4D4B-AECA-7B5C643DD73D}" dt="2020-06-05T18:56:56.466" v="8910" actId="1076"/>
          <ac:grpSpMkLst>
            <pc:docMk/>
            <pc:sldMk cId="1406454168" sldId="495"/>
            <ac:grpSpMk id="40" creationId="{E6B82B98-C680-48B7-AAE2-65C34F1C6890}"/>
          </ac:grpSpMkLst>
        </pc:grpChg>
        <pc:picChg chg="add mod">
          <ac:chgData name="Ray Crampton" userId="1c230dae8f4a47c0" providerId="LiveId" clId="{257993A4-E0B9-4D4B-AECA-7B5C643DD73D}" dt="2020-06-05T18:59:27.183" v="8949" actId="1582"/>
          <ac:picMkLst>
            <pc:docMk/>
            <pc:sldMk cId="1406454168" sldId="495"/>
            <ac:picMk id="5" creationId="{98C74EA2-44D7-44A8-BFAB-976E3B238A3A}"/>
          </ac:picMkLst>
        </pc:picChg>
        <pc:cxnChg chg="add del mod">
          <ac:chgData name="Ray Crampton" userId="1c230dae8f4a47c0" providerId="LiveId" clId="{257993A4-E0B9-4D4B-AECA-7B5C643DD73D}" dt="2020-06-05T18:59:04.990" v="8944" actId="478"/>
          <ac:cxnSpMkLst>
            <pc:docMk/>
            <pc:sldMk cId="1406454168" sldId="495"/>
            <ac:cxnSpMk id="7" creationId="{7604667B-67C1-42E6-9727-01093E9C201F}"/>
          </ac:cxnSpMkLst>
        </pc:cxnChg>
        <pc:cxnChg chg="mod">
          <ac:chgData name="Ray Crampton" userId="1c230dae8f4a47c0" providerId="LiveId" clId="{257993A4-E0B9-4D4B-AECA-7B5C643DD73D}" dt="2020-06-05T18:56:56.466" v="8910" actId="1076"/>
          <ac:cxnSpMkLst>
            <pc:docMk/>
            <pc:sldMk cId="1406454168" sldId="495"/>
            <ac:cxnSpMk id="21" creationId="{528DCCF2-0331-4D65-A939-35ADAFBF0465}"/>
          </ac:cxnSpMkLst>
        </pc:cxnChg>
        <pc:cxnChg chg="add mod">
          <ac:chgData name="Ray Crampton" userId="1c230dae8f4a47c0" providerId="LiveId" clId="{257993A4-E0B9-4D4B-AECA-7B5C643DD73D}" dt="2020-06-05T19:00:45.510" v="8953" actId="14100"/>
          <ac:cxnSpMkLst>
            <pc:docMk/>
            <pc:sldMk cId="1406454168" sldId="495"/>
            <ac:cxnSpMk id="31" creationId="{CCC3118C-75B4-45C5-A5D0-13B4A3BDFBF7}"/>
          </ac:cxnSpMkLst>
        </pc:cxnChg>
        <pc:cxnChg chg="add del mod">
          <ac:chgData name="Ray Crampton" userId="1c230dae8f4a47c0" providerId="LiveId" clId="{257993A4-E0B9-4D4B-AECA-7B5C643DD73D}" dt="2020-06-05T18:59:06.190" v="8945" actId="478"/>
          <ac:cxnSpMkLst>
            <pc:docMk/>
            <pc:sldMk cId="1406454168" sldId="495"/>
            <ac:cxnSpMk id="37" creationId="{BF718FBD-CDAE-4F4D-A56D-8D82979EE1ED}"/>
          </ac:cxnSpMkLst>
        </pc:cxnChg>
        <pc:cxnChg chg="add mod">
          <ac:chgData name="Ray Crampton" userId="1c230dae8f4a47c0" providerId="LiveId" clId="{257993A4-E0B9-4D4B-AECA-7B5C643DD73D}" dt="2020-06-05T18:57:54.780" v="8926" actId="14100"/>
          <ac:cxnSpMkLst>
            <pc:docMk/>
            <pc:sldMk cId="1406454168" sldId="495"/>
            <ac:cxnSpMk id="39" creationId="{F2993983-6030-4D5F-B0BF-0DF49B3D3BC3}"/>
          </ac:cxnSpMkLst>
        </pc:cxnChg>
        <pc:cxnChg chg="mod">
          <ac:chgData name="Ray Crampton" userId="1c230dae8f4a47c0" providerId="LiveId" clId="{257993A4-E0B9-4D4B-AECA-7B5C643DD73D}" dt="2020-06-05T18:56:56.466" v="8910" actId="1076"/>
          <ac:cxnSpMkLst>
            <pc:docMk/>
            <pc:sldMk cId="1406454168" sldId="495"/>
            <ac:cxnSpMk id="42" creationId="{9F747A2D-B3C3-4274-8EE5-0F7F306C050D}"/>
          </ac:cxnSpMkLst>
        </pc:cxnChg>
        <pc:cxnChg chg="add mod">
          <ac:chgData name="Ray Crampton" userId="1c230dae8f4a47c0" providerId="LiveId" clId="{257993A4-E0B9-4D4B-AECA-7B5C643DD73D}" dt="2020-06-05T19:00:52.051" v="8954" actId="14100"/>
          <ac:cxnSpMkLst>
            <pc:docMk/>
            <pc:sldMk cId="1406454168" sldId="495"/>
            <ac:cxnSpMk id="44" creationId="{1638DBD2-A283-4E1E-92FD-3500B72BF14D}"/>
          </ac:cxnSpMkLst>
        </pc:cxnChg>
        <pc:cxnChg chg="add del mod">
          <ac:chgData name="Ray Crampton" userId="1c230dae8f4a47c0" providerId="LiveId" clId="{257993A4-E0B9-4D4B-AECA-7B5C643DD73D}" dt="2020-06-05T18:59:06.910" v="8946" actId="478"/>
          <ac:cxnSpMkLst>
            <pc:docMk/>
            <pc:sldMk cId="1406454168" sldId="495"/>
            <ac:cxnSpMk id="45" creationId="{5A0A46E7-15CD-47FE-88E4-FC55AD52A585}"/>
          </ac:cxnSpMkLst>
        </pc:cxnChg>
        <pc:cxnChg chg="add del mod">
          <ac:chgData name="Ray Crampton" userId="1c230dae8f4a47c0" providerId="LiveId" clId="{257993A4-E0B9-4D4B-AECA-7B5C643DD73D}" dt="2020-06-05T18:59:07.641" v="8947" actId="478"/>
          <ac:cxnSpMkLst>
            <pc:docMk/>
            <pc:sldMk cId="1406454168" sldId="495"/>
            <ac:cxnSpMk id="46" creationId="{D13BB10C-FC15-4B34-808C-D4B424B3D0B8}"/>
          </ac:cxnSpMkLst>
        </pc:cxnChg>
      </pc:sldChg>
      <pc:sldChg chg="add del">
        <pc:chgData name="Ray Crampton" userId="1c230dae8f4a47c0" providerId="LiveId" clId="{257993A4-E0B9-4D4B-AECA-7B5C643DD73D}" dt="2020-06-01T04:59:56.318" v="6712"/>
        <pc:sldMkLst>
          <pc:docMk/>
          <pc:sldMk cId="1612779701" sldId="495"/>
        </pc:sldMkLst>
      </pc:sldChg>
      <pc:sldChg chg="add del">
        <pc:chgData name="Ray Crampton" userId="1c230dae8f4a47c0" providerId="LiveId" clId="{257993A4-E0B9-4D4B-AECA-7B5C643DD73D}" dt="2020-06-01T05:25:25.899" v="7377" actId="47"/>
        <pc:sldMkLst>
          <pc:docMk/>
          <pc:sldMk cId="1066398466" sldId="496"/>
        </pc:sldMkLst>
      </pc:sldChg>
      <pc:sldChg chg="delSp modSp add mod">
        <pc:chgData name="Ray Crampton" userId="1c230dae8f4a47c0" providerId="LiveId" clId="{257993A4-E0B9-4D4B-AECA-7B5C643DD73D}" dt="2020-06-01T05:23:39.548" v="7317" actId="478"/>
        <pc:sldMkLst>
          <pc:docMk/>
          <pc:sldMk cId="4155052424" sldId="497"/>
        </pc:sldMkLst>
        <pc:spChg chg="mod">
          <ac:chgData name="Ray Crampton" userId="1c230dae8f4a47c0" providerId="LiveId" clId="{257993A4-E0B9-4D4B-AECA-7B5C643DD73D}" dt="2020-06-01T05:23:35.868" v="7316" actId="1037"/>
          <ac:spMkLst>
            <pc:docMk/>
            <pc:sldMk cId="4155052424" sldId="497"/>
            <ac:spMk id="13" creationId="{EA8641CF-9EB8-4CAF-A971-18228EDF887C}"/>
          </ac:spMkLst>
        </pc:spChg>
        <pc:spChg chg="del">
          <ac:chgData name="Ray Crampton" userId="1c230dae8f4a47c0" providerId="LiveId" clId="{257993A4-E0B9-4D4B-AECA-7B5C643DD73D}" dt="2020-06-01T05:23:39.548" v="7317" actId="478"/>
          <ac:spMkLst>
            <pc:docMk/>
            <pc:sldMk cId="4155052424" sldId="497"/>
            <ac:spMk id="16" creationId="{62625E39-13EB-45AA-9E64-D767CEBD9F59}"/>
          </ac:spMkLst>
        </pc:spChg>
        <pc:graphicFrameChg chg="mod">
          <ac:chgData name="Ray Crampton" userId="1c230dae8f4a47c0" providerId="LiveId" clId="{257993A4-E0B9-4D4B-AECA-7B5C643DD73D}" dt="2020-06-01T05:23:35.868" v="7316" actId="1037"/>
          <ac:graphicFrameMkLst>
            <pc:docMk/>
            <pc:sldMk cId="4155052424" sldId="497"/>
            <ac:graphicFrameMk id="7" creationId="{1C0CF5C7-6EB1-475D-A17A-357740AA28F8}"/>
          </ac:graphicFrameMkLst>
        </pc:graphicFrameChg>
        <pc:graphicFrameChg chg="mod modGraphic">
          <ac:chgData name="Ray Crampton" userId="1c230dae8f4a47c0" providerId="LiveId" clId="{257993A4-E0B9-4D4B-AECA-7B5C643DD73D}" dt="2020-06-01T05:23:26.895" v="7291" actId="20577"/>
          <ac:graphicFrameMkLst>
            <pc:docMk/>
            <pc:sldMk cId="4155052424" sldId="497"/>
            <ac:graphicFrameMk id="45" creationId="{BE6B4047-339A-4C7D-9390-CBB2952C2A37}"/>
          </ac:graphicFrameMkLst>
        </pc:graphicFrameChg>
        <pc:cxnChg chg="mod">
          <ac:chgData name="Ray Crampton" userId="1c230dae8f4a47c0" providerId="LiveId" clId="{257993A4-E0B9-4D4B-AECA-7B5C643DD73D}" dt="2020-06-01T05:23:35.868" v="7316" actId="1037"/>
          <ac:cxnSpMkLst>
            <pc:docMk/>
            <pc:sldMk cId="4155052424" sldId="497"/>
            <ac:cxnSpMk id="15" creationId="{6A8D1FD5-5B74-4B3A-A90A-3A690EF9356F}"/>
          </ac:cxnSpMkLst>
        </pc:cxnChg>
      </pc:sldChg>
      <pc:sldChg chg="modSp add mod">
        <pc:chgData name="Ray Crampton" userId="1c230dae8f4a47c0" providerId="LiveId" clId="{257993A4-E0B9-4D4B-AECA-7B5C643DD73D}" dt="2020-06-01T05:24:04.531" v="7367" actId="1076"/>
        <pc:sldMkLst>
          <pc:docMk/>
          <pc:sldMk cId="39602465" sldId="498"/>
        </pc:sldMkLst>
        <pc:spChg chg="mod">
          <ac:chgData name="Ray Crampton" userId="1c230dae8f4a47c0" providerId="LiveId" clId="{257993A4-E0B9-4D4B-AECA-7B5C643DD73D}" dt="2020-06-01T05:23:51.686" v="7357" actId="1037"/>
          <ac:spMkLst>
            <pc:docMk/>
            <pc:sldMk cId="39602465" sldId="498"/>
            <ac:spMk id="13" creationId="{EA8641CF-9EB8-4CAF-A971-18228EDF887C}"/>
          </ac:spMkLst>
        </pc:spChg>
        <pc:graphicFrameChg chg="mod">
          <ac:chgData name="Ray Crampton" userId="1c230dae8f4a47c0" providerId="LiveId" clId="{257993A4-E0B9-4D4B-AECA-7B5C643DD73D}" dt="2020-06-01T05:23:51.686" v="7357" actId="1037"/>
          <ac:graphicFrameMkLst>
            <pc:docMk/>
            <pc:sldMk cId="39602465" sldId="498"/>
            <ac:graphicFrameMk id="7" creationId="{1C0CF5C7-6EB1-475D-A17A-357740AA28F8}"/>
          </ac:graphicFrameMkLst>
        </pc:graphicFrameChg>
        <pc:graphicFrameChg chg="mod modGraphic">
          <ac:chgData name="Ray Crampton" userId="1c230dae8f4a47c0" providerId="LiveId" clId="{257993A4-E0B9-4D4B-AECA-7B5C643DD73D}" dt="2020-06-01T05:24:04.531" v="7367" actId="1076"/>
          <ac:graphicFrameMkLst>
            <pc:docMk/>
            <pc:sldMk cId="39602465" sldId="498"/>
            <ac:graphicFrameMk id="45" creationId="{BE6B4047-339A-4C7D-9390-CBB2952C2A37}"/>
          </ac:graphicFrameMkLst>
        </pc:graphicFrameChg>
        <pc:cxnChg chg="mod">
          <ac:chgData name="Ray Crampton" userId="1c230dae8f4a47c0" providerId="LiveId" clId="{257993A4-E0B9-4D4B-AECA-7B5C643DD73D}" dt="2020-06-01T05:23:51.686" v="7357" actId="1037"/>
          <ac:cxnSpMkLst>
            <pc:docMk/>
            <pc:sldMk cId="39602465" sldId="498"/>
            <ac:cxnSpMk id="15" creationId="{6A8D1FD5-5B74-4B3A-A90A-3A690EF9356F}"/>
          </ac:cxnSpMkLst>
        </pc:cxnChg>
      </pc:sldChg>
      <pc:sldChg chg="addSp delSp modSp add mod">
        <pc:chgData name="Ray Crampton" userId="1c230dae8f4a47c0" providerId="LiveId" clId="{257993A4-E0B9-4D4B-AECA-7B5C643DD73D}" dt="2020-06-05T18:55:00.726" v="8906" actId="6549"/>
        <pc:sldMkLst>
          <pc:docMk/>
          <pc:sldMk cId="2856050469" sldId="499"/>
        </pc:sldMkLst>
        <pc:spChg chg="add mod">
          <ac:chgData name="Ray Crampton" userId="1c230dae8f4a47c0" providerId="LiveId" clId="{257993A4-E0B9-4D4B-AECA-7B5C643DD73D}" dt="2020-06-05T18:55:00.726" v="8906" actId="6549"/>
          <ac:spMkLst>
            <pc:docMk/>
            <pc:sldMk cId="2856050469" sldId="499"/>
            <ac:spMk id="11" creationId="{B2618F61-0FF6-41BA-8412-67BD2D240682}"/>
          </ac:spMkLst>
        </pc:spChg>
        <pc:spChg chg="mod">
          <ac:chgData name="Ray Crampton" userId="1c230dae8f4a47c0" providerId="LiveId" clId="{257993A4-E0B9-4D4B-AECA-7B5C643DD73D}" dt="2020-06-01T05:24:48.086" v="7373" actId="1076"/>
          <ac:spMkLst>
            <pc:docMk/>
            <pc:sldMk cId="2856050469" sldId="499"/>
            <ac:spMk id="13" creationId="{EA8641CF-9EB8-4CAF-A971-18228EDF887C}"/>
          </ac:spMkLst>
        </pc:spChg>
        <pc:graphicFrameChg chg="mod">
          <ac:chgData name="Ray Crampton" userId="1c230dae8f4a47c0" providerId="LiveId" clId="{257993A4-E0B9-4D4B-AECA-7B5C643DD73D}" dt="2020-06-01T05:24:48.086" v="7373" actId="1076"/>
          <ac:graphicFrameMkLst>
            <pc:docMk/>
            <pc:sldMk cId="2856050469" sldId="499"/>
            <ac:graphicFrameMk id="7" creationId="{1C0CF5C7-6EB1-475D-A17A-357740AA28F8}"/>
          </ac:graphicFrameMkLst>
        </pc:graphicFrameChg>
        <pc:graphicFrameChg chg="add mod">
          <ac:chgData name="Ray Crampton" userId="1c230dae8f4a47c0" providerId="LiveId" clId="{257993A4-E0B9-4D4B-AECA-7B5C643DD73D}" dt="2020-06-01T05:25:00.665" v="7376" actId="1076"/>
          <ac:graphicFrameMkLst>
            <pc:docMk/>
            <pc:sldMk cId="2856050469" sldId="499"/>
            <ac:graphicFrameMk id="9" creationId="{BB26647E-FF7B-4BE4-A070-C916D3C28F37}"/>
          </ac:graphicFrameMkLst>
        </pc:graphicFrameChg>
        <pc:graphicFrameChg chg="del">
          <ac:chgData name="Ray Crampton" userId="1c230dae8f4a47c0" providerId="LiveId" clId="{257993A4-E0B9-4D4B-AECA-7B5C643DD73D}" dt="2020-06-01T05:24:35.244" v="7369" actId="478"/>
          <ac:graphicFrameMkLst>
            <pc:docMk/>
            <pc:sldMk cId="2856050469" sldId="499"/>
            <ac:graphicFrameMk id="45" creationId="{BE6B4047-339A-4C7D-9390-CBB2952C2A37}"/>
          </ac:graphicFrameMkLst>
        </pc:graphicFrameChg>
        <pc:cxnChg chg="mod">
          <ac:chgData name="Ray Crampton" userId="1c230dae8f4a47c0" providerId="LiveId" clId="{257993A4-E0B9-4D4B-AECA-7B5C643DD73D}" dt="2020-06-01T05:24:54.853" v="7375" actId="14100"/>
          <ac:cxnSpMkLst>
            <pc:docMk/>
            <pc:sldMk cId="2856050469" sldId="499"/>
            <ac:cxnSpMk id="15" creationId="{6A8D1FD5-5B74-4B3A-A90A-3A690EF9356F}"/>
          </ac:cxnSpMkLst>
        </pc:cxnChg>
      </pc:sldChg>
      <pc:sldChg chg="addSp delSp modSp add mod">
        <pc:chgData name="Ray Crampton" userId="1c230dae8f4a47c0" providerId="LiveId" clId="{257993A4-E0B9-4D4B-AECA-7B5C643DD73D}" dt="2020-06-01T05:49:19.154" v="7779" actId="20577"/>
        <pc:sldMkLst>
          <pc:docMk/>
          <pc:sldMk cId="3772869718" sldId="500"/>
        </pc:sldMkLst>
        <pc:spChg chg="mod">
          <ac:chgData name="Ray Crampton" userId="1c230dae8f4a47c0" providerId="LiveId" clId="{257993A4-E0B9-4D4B-AECA-7B5C643DD73D}" dt="2020-06-01T05:49:19.154" v="7779" actId="20577"/>
          <ac:spMkLst>
            <pc:docMk/>
            <pc:sldMk cId="3772869718" sldId="500"/>
            <ac:spMk id="2" creationId="{CF561231-B3E3-4100-8EC7-4232913052F7}"/>
          </ac:spMkLst>
        </pc:spChg>
        <pc:spChg chg="del">
          <ac:chgData name="Ray Crampton" userId="1c230dae8f4a47c0" providerId="LiveId" clId="{257993A4-E0B9-4D4B-AECA-7B5C643DD73D}" dt="2020-06-01T05:28:51.840" v="7443" actId="478"/>
          <ac:spMkLst>
            <pc:docMk/>
            <pc:sldMk cId="3772869718" sldId="500"/>
            <ac:spMk id="11" creationId="{B2618F61-0FF6-41BA-8412-67BD2D240682}"/>
          </ac:spMkLst>
        </pc:spChg>
        <pc:spChg chg="del">
          <ac:chgData name="Ray Crampton" userId="1c230dae8f4a47c0" providerId="LiveId" clId="{257993A4-E0B9-4D4B-AECA-7B5C643DD73D}" dt="2020-06-01T05:28:51.840" v="7443" actId="478"/>
          <ac:spMkLst>
            <pc:docMk/>
            <pc:sldMk cId="3772869718" sldId="500"/>
            <ac:spMk id="13" creationId="{EA8641CF-9EB8-4CAF-A971-18228EDF887C}"/>
          </ac:spMkLst>
        </pc:spChg>
        <pc:graphicFrameChg chg="del">
          <ac:chgData name="Ray Crampton" userId="1c230dae8f4a47c0" providerId="LiveId" clId="{257993A4-E0B9-4D4B-AECA-7B5C643DD73D}" dt="2020-06-01T05:28:51.840" v="7443" actId="478"/>
          <ac:graphicFrameMkLst>
            <pc:docMk/>
            <pc:sldMk cId="3772869718" sldId="500"/>
            <ac:graphicFrameMk id="5" creationId="{A2A2CF61-B73E-4037-9EA2-C839A8FEB613}"/>
          </ac:graphicFrameMkLst>
        </pc:graphicFrameChg>
        <pc:graphicFrameChg chg="del">
          <ac:chgData name="Ray Crampton" userId="1c230dae8f4a47c0" providerId="LiveId" clId="{257993A4-E0B9-4D4B-AECA-7B5C643DD73D}" dt="2020-06-01T05:28:51.840" v="7443" actId="478"/>
          <ac:graphicFrameMkLst>
            <pc:docMk/>
            <pc:sldMk cId="3772869718" sldId="500"/>
            <ac:graphicFrameMk id="7" creationId="{1C0CF5C7-6EB1-475D-A17A-357740AA28F8}"/>
          </ac:graphicFrameMkLst>
        </pc:graphicFrameChg>
        <pc:graphicFrameChg chg="del">
          <ac:chgData name="Ray Crampton" userId="1c230dae8f4a47c0" providerId="LiveId" clId="{257993A4-E0B9-4D4B-AECA-7B5C643DD73D}" dt="2020-06-01T05:28:51.840" v="7443" actId="478"/>
          <ac:graphicFrameMkLst>
            <pc:docMk/>
            <pc:sldMk cId="3772869718" sldId="500"/>
            <ac:graphicFrameMk id="9" creationId="{BB26647E-FF7B-4BE4-A070-C916D3C28F37}"/>
          </ac:graphicFrameMkLst>
        </pc:graphicFrameChg>
        <pc:picChg chg="add mod">
          <ac:chgData name="Ray Crampton" userId="1c230dae8f4a47c0" providerId="LiveId" clId="{257993A4-E0B9-4D4B-AECA-7B5C643DD73D}" dt="2020-06-01T05:31:30.629" v="7477" actId="1076"/>
          <ac:picMkLst>
            <pc:docMk/>
            <pc:sldMk cId="3772869718" sldId="500"/>
            <ac:picMk id="4" creationId="{468DC702-6174-464E-9AD4-827CBA3A260D}"/>
          </ac:picMkLst>
        </pc:picChg>
        <pc:picChg chg="add mod">
          <ac:chgData name="Ray Crampton" userId="1c230dae8f4a47c0" providerId="LiveId" clId="{257993A4-E0B9-4D4B-AECA-7B5C643DD73D}" dt="2020-06-01T05:31:27.976" v="7476" actId="1076"/>
          <ac:picMkLst>
            <pc:docMk/>
            <pc:sldMk cId="3772869718" sldId="500"/>
            <ac:picMk id="6" creationId="{F0BB9F08-A8EE-43AC-8031-C8200C883C74}"/>
          </ac:picMkLst>
        </pc:picChg>
        <pc:cxnChg chg="del">
          <ac:chgData name="Ray Crampton" userId="1c230dae8f4a47c0" providerId="LiveId" clId="{257993A4-E0B9-4D4B-AECA-7B5C643DD73D}" dt="2020-06-01T05:28:51.840" v="7443" actId="478"/>
          <ac:cxnSpMkLst>
            <pc:docMk/>
            <pc:sldMk cId="3772869718" sldId="500"/>
            <ac:cxnSpMk id="15" creationId="{6A8D1FD5-5B74-4B3A-A90A-3A690EF9356F}"/>
          </ac:cxnSpMkLst>
        </pc:cxnChg>
      </pc:sldChg>
      <pc:sldChg chg="new del">
        <pc:chgData name="Ray Crampton" userId="1c230dae8f4a47c0" providerId="LiveId" clId="{257993A4-E0B9-4D4B-AECA-7B5C643DD73D}" dt="2020-06-01T05:32:58.817" v="7481" actId="680"/>
        <pc:sldMkLst>
          <pc:docMk/>
          <pc:sldMk cId="753027344" sldId="501"/>
        </pc:sldMkLst>
      </pc:sldChg>
      <pc:sldChg chg="new del">
        <pc:chgData name="Ray Crampton" userId="1c230dae8f4a47c0" providerId="LiveId" clId="{257993A4-E0B9-4D4B-AECA-7B5C643DD73D}" dt="2020-06-01T05:32:55.410" v="7479" actId="680"/>
        <pc:sldMkLst>
          <pc:docMk/>
          <pc:sldMk cId="783184968" sldId="501"/>
        </pc:sldMkLst>
      </pc:sldChg>
      <pc:sldChg chg="addSp delSp modSp add mod">
        <pc:chgData name="Ray Crampton" userId="1c230dae8f4a47c0" providerId="LiveId" clId="{257993A4-E0B9-4D4B-AECA-7B5C643DD73D}" dt="2020-06-05T18:53:23.122" v="8850" actId="1035"/>
        <pc:sldMkLst>
          <pc:docMk/>
          <pc:sldMk cId="961423708" sldId="501"/>
        </pc:sldMkLst>
        <pc:spChg chg="mod">
          <ac:chgData name="Ray Crampton" userId="1c230dae8f4a47c0" providerId="LiveId" clId="{257993A4-E0B9-4D4B-AECA-7B5C643DD73D}" dt="2020-06-01T05:49:02.455" v="7773" actId="20577"/>
          <ac:spMkLst>
            <pc:docMk/>
            <pc:sldMk cId="961423708" sldId="501"/>
            <ac:spMk id="2" creationId="{CF561231-B3E3-4100-8EC7-4232913052F7}"/>
          </ac:spMkLst>
        </pc:spChg>
        <pc:spChg chg="mod">
          <ac:chgData name="Ray Crampton" userId="1c230dae8f4a47c0" providerId="LiveId" clId="{257993A4-E0B9-4D4B-AECA-7B5C643DD73D}" dt="2020-06-01T05:47:40.669" v="7691" actId="14100"/>
          <ac:spMkLst>
            <pc:docMk/>
            <pc:sldMk cId="961423708" sldId="501"/>
            <ac:spMk id="4" creationId="{F5E9D853-47DE-43EB-BB3B-BD0C577846BC}"/>
          </ac:spMkLst>
        </pc:spChg>
        <pc:spChg chg="mod">
          <ac:chgData name="Ray Crampton" userId="1c230dae8f4a47c0" providerId="LiveId" clId="{257993A4-E0B9-4D4B-AECA-7B5C643DD73D}" dt="2020-06-05T18:53:23.122" v="8850" actId="1035"/>
          <ac:spMkLst>
            <pc:docMk/>
            <pc:sldMk cId="961423708" sldId="501"/>
            <ac:spMk id="7" creationId="{84A71858-4C62-4235-A48D-185474E265C7}"/>
          </ac:spMkLst>
        </pc:spChg>
        <pc:spChg chg="add mod">
          <ac:chgData name="Ray Crampton" userId="1c230dae8f4a47c0" providerId="LiveId" clId="{257993A4-E0B9-4D4B-AECA-7B5C643DD73D}" dt="2020-06-05T18:53:23.122" v="8850" actId="1035"/>
          <ac:spMkLst>
            <pc:docMk/>
            <pc:sldMk cId="961423708" sldId="501"/>
            <ac:spMk id="9" creationId="{DE7C88A2-497D-4F66-9923-AD8FC30F43E0}"/>
          </ac:spMkLst>
        </pc:spChg>
        <pc:spChg chg="add mod">
          <ac:chgData name="Ray Crampton" userId="1c230dae8f4a47c0" providerId="LiveId" clId="{257993A4-E0B9-4D4B-AECA-7B5C643DD73D}" dt="2020-06-05T18:53:23.122" v="8850" actId="1035"/>
          <ac:spMkLst>
            <pc:docMk/>
            <pc:sldMk cId="961423708" sldId="501"/>
            <ac:spMk id="10" creationId="{0EF3AFF7-7043-4096-9226-D6AFCAAC1843}"/>
          </ac:spMkLst>
        </pc:spChg>
        <pc:picChg chg="mod">
          <ac:chgData name="Ray Crampton" userId="1c230dae8f4a47c0" providerId="LiveId" clId="{257993A4-E0B9-4D4B-AECA-7B5C643DD73D}" dt="2020-06-05T18:53:23.122" v="8850" actId="1035"/>
          <ac:picMkLst>
            <pc:docMk/>
            <pc:sldMk cId="961423708" sldId="501"/>
            <ac:picMk id="5" creationId="{F5F4E9FE-401F-4D34-BBEF-300C80AA8F57}"/>
          </ac:picMkLst>
        </pc:picChg>
        <pc:picChg chg="mod">
          <ac:chgData name="Ray Crampton" userId="1c230dae8f4a47c0" providerId="LiveId" clId="{257993A4-E0B9-4D4B-AECA-7B5C643DD73D}" dt="2020-06-05T18:53:23.122" v="8850" actId="1035"/>
          <ac:picMkLst>
            <pc:docMk/>
            <pc:sldMk cId="961423708" sldId="501"/>
            <ac:picMk id="6" creationId="{412394BF-367A-44DD-8C66-7FA65022BBDA}"/>
          </ac:picMkLst>
        </pc:picChg>
        <pc:picChg chg="del">
          <ac:chgData name="Ray Crampton" userId="1c230dae8f4a47c0" providerId="LiveId" clId="{257993A4-E0B9-4D4B-AECA-7B5C643DD73D}" dt="2020-06-01T05:47:35.201" v="7689" actId="478"/>
          <ac:picMkLst>
            <pc:docMk/>
            <pc:sldMk cId="961423708" sldId="501"/>
            <ac:picMk id="8" creationId="{28E62409-DE3E-4276-8FB4-8B7B3390C175}"/>
          </ac:picMkLst>
        </pc:picChg>
      </pc:sldChg>
      <pc:sldChg chg="new del">
        <pc:chgData name="Ray Crampton" userId="1c230dae8f4a47c0" providerId="LiveId" clId="{257993A4-E0B9-4D4B-AECA-7B5C643DD73D}" dt="2020-06-01T05:33:00.395" v="7483" actId="680"/>
        <pc:sldMkLst>
          <pc:docMk/>
          <pc:sldMk cId="1641913252" sldId="501"/>
        </pc:sldMkLst>
      </pc:sldChg>
      <pc:sldChg chg="modSp add mod">
        <pc:chgData name="Ray Crampton" userId="1c230dae8f4a47c0" providerId="LiveId" clId="{257993A4-E0B9-4D4B-AECA-7B5C643DD73D}" dt="2020-06-05T18:52:17.292" v="8822" actId="1035"/>
        <pc:sldMkLst>
          <pc:docMk/>
          <pc:sldMk cId="422302014" sldId="502"/>
        </pc:sldMkLst>
        <pc:spChg chg="mod">
          <ac:chgData name="Ray Crampton" userId="1c230dae8f4a47c0" providerId="LiveId" clId="{257993A4-E0B9-4D4B-AECA-7B5C643DD73D}" dt="2020-06-05T18:52:17.292" v="8822" actId="1035"/>
          <ac:spMkLst>
            <pc:docMk/>
            <pc:sldMk cId="422302014" sldId="502"/>
            <ac:spMk id="4" creationId="{F5E9D853-47DE-43EB-BB3B-BD0C577846BC}"/>
          </ac:spMkLst>
        </pc:spChg>
      </pc:sldChg>
      <pc:sldMasterChg chg="setBg modSldLayout">
        <pc:chgData name="Ray Crampton" userId="1c230dae8f4a47c0" providerId="LiveId" clId="{257993A4-E0B9-4D4B-AECA-7B5C643DD73D}" dt="2020-05-21T19:29:49.587" v="205"/>
        <pc:sldMasterMkLst>
          <pc:docMk/>
          <pc:sldMasterMk cId="3142322967" sldId="2147483660"/>
        </pc:sldMasterMkLst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298473422" sldId="2147483661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833050828" sldId="2147483662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1879248427" sldId="2147483663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2017926475" sldId="2147483664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2015363463" sldId="2147483665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1900604185" sldId="2147483666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2367464837" sldId="2147483667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4110258551" sldId="2147483668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1301989520" sldId="2147483669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3338308213" sldId="2147483670"/>
          </pc:sldLayoutMkLst>
        </pc:sldLayoutChg>
        <pc:sldLayoutChg chg="setBg">
          <pc:chgData name="Ray Crampton" userId="1c230dae8f4a47c0" providerId="LiveId" clId="{257993A4-E0B9-4D4B-AECA-7B5C643DD73D}" dt="2020-05-21T19:29:49.587" v="205"/>
          <pc:sldLayoutMkLst>
            <pc:docMk/>
            <pc:sldMasterMk cId="3142322967" sldId="2147483660"/>
            <pc:sldLayoutMk cId="2269348595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A-7E13-415E-BC07-836CBA6572C5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8-E447-4999-AB34-872BB3F84F01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B24-22EB-4B17-9A5F-40619732995F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81C-282A-43F7-8E1A-7135F7923BA1}" type="datetime1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spguide.com/ch28/3.htm" TargetMode="External"/><Relationship Id="rId3" Type="http://schemas.openxmlformats.org/officeDocument/2006/relationships/hyperlink" Target="https://en.wikipedia.org/wiki/Pulse_compression" TargetMode="External"/><Relationship Id="rId7" Type="http://schemas.openxmlformats.org/officeDocument/2006/relationships/hyperlink" Target="https://www.micromodeler.com/dsp/" TargetMode="External"/><Relationship Id="rId2" Type="http://schemas.openxmlformats.org/officeDocument/2006/relationships/hyperlink" Target="https://www.intechopen.com/books/radar-technology/radar-performance-of-ultra-wideband-wavefor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james.chain1990/study-3d-convolutional-neural-networks-for-human-action-recognition-7eaeb9a0ec00" TargetMode="External"/><Relationship Id="rId5" Type="http://schemas.openxmlformats.org/officeDocument/2006/relationships/hyperlink" Target="https://leonardoaraujosantos.gitbooks.io/artificial-inteligence/content/convolution.html" TargetMode="External"/><Relationship Id="rId10" Type="http://schemas.openxmlformats.org/officeDocument/2006/relationships/hyperlink" Target="http://openaudio.blogspot.com/2016/10/benchmarking-teensy-36-is-fast.html" TargetMode="External"/><Relationship Id="rId4" Type="http://schemas.openxmlformats.org/officeDocument/2006/relationships/hyperlink" Target="http://help.izotope.com/docs/rx/pages/reference_parametricequalizer.htm" TargetMode="External"/><Relationship Id="rId9" Type="http://schemas.openxmlformats.org/officeDocument/2006/relationships/hyperlink" Target="https://ccrma.stanford.edu/~jos/pasp/Schroeder_Allpass_Secti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263843"/>
            <a:ext cx="7772400" cy="117887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Intro to DSP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442720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June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DCE9186D-24D4-4638-B404-D2CBBDC1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3" y="2227425"/>
            <a:ext cx="5874720" cy="2005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5B507F8-7842-49B7-9C44-D37C511872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26" y="4402612"/>
            <a:ext cx="4733254" cy="21772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are DSP filters implemented?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2CF61-B73E-4037-9EA2-C839A8FE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11473"/>
              </p:ext>
            </p:extLst>
          </p:nvPr>
        </p:nvGraphicFramePr>
        <p:xfrm>
          <a:off x="854696" y="1745791"/>
          <a:ext cx="662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76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182376820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353404462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27158857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66196551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457986753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062245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685510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90503695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5239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C0CF5C7-6EB1-475D-A17A-357740AA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79355"/>
              </p:ext>
            </p:extLst>
          </p:nvPr>
        </p:nvGraphicFramePr>
        <p:xfrm>
          <a:off x="835841" y="2471655"/>
          <a:ext cx="20299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0">
                  <a:extLst>
                    <a:ext uri="{9D8B030D-6E8A-4147-A177-3AD203B41FA5}">
                      <a16:colId xmlns:a16="http://schemas.microsoft.com/office/drawing/2014/main" val="157650014"/>
                    </a:ext>
                  </a:extLst>
                </a:gridCol>
                <a:gridCol w="651088">
                  <a:extLst>
                    <a:ext uri="{9D8B030D-6E8A-4147-A177-3AD203B41FA5}">
                      <a16:colId xmlns:a16="http://schemas.microsoft.com/office/drawing/2014/main" val="4179272510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156703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62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641CF-9EB8-4CAF-A971-18228EDF887C}"/>
              </a:ext>
            </a:extLst>
          </p:cNvPr>
          <p:cNvSpPr txBox="1"/>
          <p:nvPr/>
        </p:nvSpPr>
        <p:spPr>
          <a:xfrm>
            <a:off x="838987" y="2139885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 *      *      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D1FD5-5B74-4B3A-A90A-3A690EF9356F}"/>
              </a:ext>
            </a:extLst>
          </p:cNvPr>
          <p:cNvCxnSpPr>
            <a:cxnSpLocks/>
          </p:cNvCxnSpPr>
          <p:nvPr/>
        </p:nvCxnSpPr>
        <p:spPr>
          <a:xfrm>
            <a:off x="2535810" y="2950590"/>
            <a:ext cx="0" cy="214931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BE6B4047-339A-4C7D-9390-CBB2952C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62977"/>
              </p:ext>
            </p:extLst>
          </p:nvPr>
        </p:nvGraphicFramePr>
        <p:xfrm>
          <a:off x="2187017" y="5217998"/>
          <a:ext cx="641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24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625E39-13EB-45AA-9E64-D767CEBD9F59}"/>
              </a:ext>
            </a:extLst>
          </p:cNvPr>
          <p:cNvSpPr txBox="1"/>
          <p:nvPr/>
        </p:nvSpPr>
        <p:spPr>
          <a:xfrm>
            <a:off x="2658359" y="4119513"/>
            <a:ext cx="460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y[0]= x[0]*w[0]  +  x[1]*w[1]  +  x[2]*w[2]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are DSP filters implemented?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2CF61-B73E-4037-9EA2-C839A8FEB613}"/>
              </a:ext>
            </a:extLst>
          </p:cNvPr>
          <p:cNvGraphicFramePr>
            <a:graphicFrameLocks noGrp="1"/>
          </p:cNvGraphicFramePr>
          <p:nvPr/>
        </p:nvGraphicFramePr>
        <p:xfrm>
          <a:off x="854696" y="1745791"/>
          <a:ext cx="662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76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182376820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353404462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27158857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66196551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457986753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062245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685510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90503695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5239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C0CF5C7-6EB1-475D-A17A-357740AA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0192"/>
              </p:ext>
            </p:extLst>
          </p:nvPr>
        </p:nvGraphicFramePr>
        <p:xfrm>
          <a:off x="1533425" y="2471655"/>
          <a:ext cx="20299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0">
                  <a:extLst>
                    <a:ext uri="{9D8B030D-6E8A-4147-A177-3AD203B41FA5}">
                      <a16:colId xmlns:a16="http://schemas.microsoft.com/office/drawing/2014/main" val="157650014"/>
                    </a:ext>
                  </a:extLst>
                </a:gridCol>
                <a:gridCol w="651088">
                  <a:extLst>
                    <a:ext uri="{9D8B030D-6E8A-4147-A177-3AD203B41FA5}">
                      <a16:colId xmlns:a16="http://schemas.microsoft.com/office/drawing/2014/main" val="4179272510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156703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62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641CF-9EB8-4CAF-A971-18228EDF887C}"/>
              </a:ext>
            </a:extLst>
          </p:cNvPr>
          <p:cNvSpPr txBox="1"/>
          <p:nvPr/>
        </p:nvSpPr>
        <p:spPr>
          <a:xfrm>
            <a:off x="1536571" y="2139885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 *      *      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D1FD5-5B74-4B3A-A90A-3A690EF9356F}"/>
              </a:ext>
            </a:extLst>
          </p:cNvPr>
          <p:cNvCxnSpPr>
            <a:cxnSpLocks/>
          </p:cNvCxnSpPr>
          <p:nvPr/>
        </p:nvCxnSpPr>
        <p:spPr>
          <a:xfrm>
            <a:off x="3233394" y="2950590"/>
            <a:ext cx="0" cy="214931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BE6B4047-339A-4C7D-9390-CBB2952C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50494"/>
              </p:ext>
            </p:extLst>
          </p:nvPr>
        </p:nvGraphicFramePr>
        <p:xfrm>
          <a:off x="2187016" y="5217998"/>
          <a:ext cx="1348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18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74018">
                  <a:extLst>
                    <a:ext uri="{9D8B030D-6E8A-4147-A177-3AD203B41FA5}">
                      <a16:colId xmlns:a16="http://schemas.microsoft.com/office/drawing/2014/main" val="105576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5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are DSP filters implemented?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2CF61-B73E-4037-9EA2-C839A8FEB613}"/>
              </a:ext>
            </a:extLst>
          </p:cNvPr>
          <p:cNvGraphicFramePr>
            <a:graphicFrameLocks noGrp="1"/>
          </p:cNvGraphicFramePr>
          <p:nvPr/>
        </p:nvGraphicFramePr>
        <p:xfrm>
          <a:off x="854696" y="1745791"/>
          <a:ext cx="662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76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182376820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353404462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27158857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66196551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457986753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062245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685510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90503695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5239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C0CF5C7-6EB1-475D-A17A-357740AA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21142"/>
              </p:ext>
            </p:extLst>
          </p:nvPr>
        </p:nvGraphicFramePr>
        <p:xfrm>
          <a:off x="2174446" y="2471655"/>
          <a:ext cx="20299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0">
                  <a:extLst>
                    <a:ext uri="{9D8B030D-6E8A-4147-A177-3AD203B41FA5}">
                      <a16:colId xmlns:a16="http://schemas.microsoft.com/office/drawing/2014/main" val="157650014"/>
                    </a:ext>
                  </a:extLst>
                </a:gridCol>
                <a:gridCol w="651088">
                  <a:extLst>
                    <a:ext uri="{9D8B030D-6E8A-4147-A177-3AD203B41FA5}">
                      <a16:colId xmlns:a16="http://schemas.microsoft.com/office/drawing/2014/main" val="4179272510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156703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62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641CF-9EB8-4CAF-A971-18228EDF887C}"/>
              </a:ext>
            </a:extLst>
          </p:cNvPr>
          <p:cNvSpPr txBox="1"/>
          <p:nvPr/>
        </p:nvSpPr>
        <p:spPr>
          <a:xfrm>
            <a:off x="2177592" y="2139885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 *      *      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D1FD5-5B74-4B3A-A90A-3A690EF9356F}"/>
              </a:ext>
            </a:extLst>
          </p:cNvPr>
          <p:cNvCxnSpPr>
            <a:cxnSpLocks/>
          </p:cNvCxnSpPr>
          <p:nvPr/>
        </p:nvCxnSpPr>
        <p:spPr>
          <a:xfrm>
            <a:off x="3874415" y="2950590"/>
            <a:ext cx="0" cy="214931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BE6B4047-339A-4C7D-9390-CBB2952C2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16166"/>
              </p:ext>
            </p:extLst>
          </p:nvPr>
        </p:nvGraphicFramePr>
        <p:xfrm>
          <a:off x="2121029" y="5217998"/>
          <a:ext cx="20267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588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75588">
                  <a:extLst>
                    <a:ext uri="{9D8B030D-6E8A-4147-A177-3AD203B41FA5}">
                      <a16:colId xmlns:a16="http://schemas.microsoft.com/office/drawing/2014/main" val="1055763064"/>
                    </a:ext>
                  </a:extLst>
                </a:gridCol>
                <a:gridCol w="675588">
                  <a:extLst>
                    <a:ext uri="{9D8B030D-6E8A-4147-A177-3AD203B41FA5}">
                      <a16:colId xmlns:a16="http://schemas.microsoft.com/office/drawing/2014/main" val="3591209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are DSP filters implemented?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2CF61-B73E-4037-9EA2-C839A8FEB613}"/>
              </a:ext>
            </a:extLst>
          </p:cNvPr>
          <p:cNvGraphicFramePr>
            <a:graphicFrameLocks noGrp="1"/>
          </p:cNvGraphicFramePr>
          <p:nvPr/>
        </p:nvGraphicFramePr>
        <p:xfrm>
          <a:off x="854696" y="1745791"/>
          <a:ext cx="662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76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182376820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353404462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27158857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66196551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457986753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062245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685510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90503695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5239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C0CF5C7-6EB1-475D-A17A-357740AA2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657"/>
              </p:ext>
            </p:extLst>
          </p:nvPr>
        </p:nvGraphicFramePr>
        <p:xfrm>
          <a:off x="5436121" y="2471655"/>
          <a:ext cx="20299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90">
                  <a:extLst>
                    <a:ext uri="{9D8B030D-6E8A-4147-A177-3AD203B41FA5}">
                      <a16:colId xmlns:a16="http://schemas.microsoft.com/office/drawing/2014/main" val="157650014"/>
                    </a:ext>
                  </a:extLst>
                </a:gridCol>
                <a:gridCol w="651088">
                  <a:extLst>
                    <a:ext uri="{9D8B030D-6E8A-4147-A177-3AD203B41FA5}">
                      <a16:colId xmlns:a16="http://schemas.microsoft.com/office/drawing/2014/main" val="4179272510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156703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62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641CF-9EB8-4CAF-A971-18228EDF887C}"/>
              </a:ext>
            </a:extLst>
          </p:cNvPr>
          <p:cNvSpPr txBox="1"/>
          <p:nvPr/>
        </p:nvSpPr>
        <p:spPr>
          <a:xfrm>
            <a:off x="5439267" y="2139885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 *      *      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8D1FD5-5B74-4B3A-A90A-3A690EF9356F}"/>
              </a:ext>
            </a:extLst>
          </p:cNvPr>
          <p:cNvCxnSpPr>
            <a:cxnSpLocks/>
          </p:cNvCxnSpPr>
          <p:nvPr/>
        </p:nvCxnSpPr>
        <p:spPr>
          <a:xfrm>
            <a:off x="7136090" y="2950590"/>
            <a:ext cx="0" cy="214931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B26647E-FF7B-4BE4-A070-C916D3C28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9539"/>
              </p:ext>
            </p:extLst>
          </p:nvPr>
        </p:nvGraphicFramePr>
        <p:xfrm>
          <a:off x="2119458" y="5197572"/>
          <a:ext cx="52966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76">
                  <a:extLst>
                    <a:ext uri="{9D8B030D-6E8A-4147-A177-3AD203B41FA5}">
                      <a16:colId xmlns:a16="http://schemas.microsoft.com/office/drawing/2014/main" val="1848046969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182376820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353404462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1027158857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66196551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457986753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206224556"/>
                    </a:ext>
                  </a:extLst>
                </a:gridCol>
                <a:gridCol w="662076">
                  <a:extLst>
                    <a:ext uri="{9D8B030D-6E8A-4147-A177-3AD203B41FA5}">
                      <a16:colId xmlns:a16="http://schemas.microsoft.com/office/drawing/2014/main" val="3968551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4504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2618F61-0FF6-41BA-8412-67BD2D240682}"/>
              </a:ext>
            </a:extLst>
          </p:cNvPr>
          <p:cNvSpPr txBox="1">
            <a:spLocks/>
          </p:cNvSpPr>
          <p:nvPr/>
        </p:nvSpPr>
        <p:spPr>
          <a:xfrm>
            <a:off x="1100819" y="3444853"/>
            <a:ext cx="2594488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This is called “Convolution”</a:t>
            </a:r>
          </a:p>
        </p:txBody>
      </p:sp>
    </p:spTree>
    <p:extLst>
      <p:ext uri="{BB962C8B-B14F-4D97-AF65-F5344CB8AC3E}">
        <p14:creationId xmlns:p14="http://schemas.microsoft.com/office/powerpoint/2010/main" val="285605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2D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Convoluton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Example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[4][5]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DC702-6174-464E-9AD4-827CBA3A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81" y="4912947"/>
            <a:ext cx="6039510" cy="1778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B9F08-A8EE-43AC-8031-C8200C88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4" y="1232554"/>
            <a:ext cx="4648201" cy="35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Filter Block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FC71E9-4342-4D16-A7D1-0405750ABBBF}"/>
              </a:ext>
            </a:extLst>
          </p:cNvPr>
          <p:cNvSpPr txBox="1">
            <a:spLocks/>
          </p:cNvSpPr>
          <p:nvPr/>
        </p:nvSpPr>
        <p:spPr>
          <a:xfrm>
            <a:off x="386863" y="2474265"/>
            <a:ext cx="1076227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Input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302620" y="4901837"/>
            <a:ext cx="4260916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</p:cNvCxnSpPr>
          <p:nvPr/>
        </p:nvCxnSpPr>
        <p:spPr>
          <a:xfrm>
            <a:off x="6572963" y="5420312"/>
            <a:ext cx="582342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319353" y="2867692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x1.0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695328" y="2874042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2698939" y="2375925"/>
            <a:ext cx="341211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6" y="1866505"/>
              <a:ext cx="1395041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Delay</a:t>
              </a:r>
              <a:br>
                <a:rPr lang="en-US" sz="2800" dirty="0"/>
              </a:br>
              <a:r>
                <a:rPr lang="en-US" sz="2800" dirty="0"/>
                <a:t>1 Sample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6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354297" y="2384980"/>
              <a:ext cx="680743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1765135" y="2890472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063006" y="5034585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73510F93-02C0-4FCD-8F53-0C47D13CBE7A}"/>
              </a:ext>
            </a:extLst>
          </p:cNvPr>
          <p:cNvSpPr/>
          <p:nvPr/>
        </p:nvSpPr>
        <p:spPr>
          <a:xfrm rot="16200000">
            <a:off x="1219322" y="1377470"/>
            <a:ext cx="1008668" cy="1780095"/>
          </a:xfrm>
          <a:prstGeom prst="arc">
            <a:avLst>
              <a:gd name="adj1" fmla="val 16231395"/>
              <a:gd name="adj2" fmla="val 5454600"/>
            </a:avLst>
          </a:prstGeom>
          <a:ln w="571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6FCF8A6-61C7-46E1-8026-325ED014519F}"/>
              </a:ext>
            </a:extLst>
          </p:cNvPr>
          <p:cNvSpPr/>
          <p:nvPr/>
        </p:nvSpPr>
        <p:spPr>
          <a:xfrm rot="16200000">
            <a:off x="3740208" y="702668"/>
            <a:ext cx="1216057" cy="3186262"/>
          </a:xfrm>
          <a:prstGeom prst="arc">
            <a:avLst>
              <a:gd name="adj1" fmla="val 16231395"/>
              <a:gd name="adj2" fmla="val 5454600"/>
            </a:avLst>
          </a:prstGeom>
          <a:ln w="571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26F6C0-2425-4B7F-91B1-2D6E4AF005D4}"/>
              </a:ext>
            </a:extLst>
          </p:cNvPr>
          <p:cNvSpPr txBox="1">
            <a:spLocks/>
          </p:cNvSpPr>
          <p:nvPr/>
        </p:nvSpPr>
        <p:spPr>
          <a:xfrm>
            <a:off x="2160673" y="2202459"/>
            <a:ext cx="1076227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sz="3600" b="1" baseline="-25000" dirty="0" err="1">
                <a:solidFill>
                  <a:schemeClr val="bg1">
                    <a:lumMod val="85000"/>
                  </a:schemeClr>
                </a:solidFill>
              </a:rPr>
              <a:t>t</a:t>
            </a:r>
            <a:endParaRPr lang="en-US" sz="3600" b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C76207F-C620-4877-9F90-35B8530AC402}"/>
              </a:ext>
            </a:extLst>
          </p:cNvPr>
          <p:cNvSpPr txBox="1">
            <a:spLocks/>
          </p:cNvSpPr>
          <p:nvPr/>
        </p:nvSpPr>
        <p:spPr>
          <a:xfrm>
            <a:off x="5480479" y="2194603"/>
            <a:ext cx="1076227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sz="3600" b="1" baseline="-25000" dirty="0">
                <a:solidFill>
                  <a:schemeClr val="bg1">
                    <a:lumMod val="85000"/>
                  </a:schemeClr>
                </a:solidFill>
              </a:rPr>
              <a:t>t-1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74EA2-44D7-44A8-BFAB-976E3B23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30" y="1268972"/>
            <a:ext cx="2514234" cy="225628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3118C-75B4-45C5-A5D0-13B4A3BDFBF7}"/>
              </a:ext>
            </a:extLst>
          </p:cNvPr>
          <p:cNvCxnSpPr>
            <a:cxnSpLocks/>
          </p:cNvCxnSpPr>
          <p:nvPr/>
        </p:nvCxnSpPr>
        <p:spPr>
          <a:xfrm flipH="1">
            <a:off x="6045869" y="1534026"/>
            <a:ext cx="1335505" cy="884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993983-6030-4D5F-B0BF-0DF49B3D3BC3}"/>
              </a:ext>
            </a:extLst>
          </p:cNvPr>
          <p:cNvCxnSpPr>
            <a:cxnSpLocks/>
          </p:cNvCxnSpPr>
          <p:nvPr/>
        </p:nvCxnSpPr>
        <p:spPr>
          <a:xfrm flipH="1">
            <a:off x="6485021" y="1953126"/>
            <a:ext cx="1279361" cy="1698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E9C9BE75-7118-4E9B-AA2C-1C4A4C591F6B}"/>
              </a:ext>
            </a:extLst>
          </p:cNvPr>
          <p:cNvSpPr txBox="1">
            <a:spLocks/>
          </p:cNvSpPr>
          <p:nvPr/>
        </p:nvSpPr>
        <p:spPr>
          <a:xfrm>
            <a:off x="7913237" y="1636295"/>
            <a:ext cx="370505" cy="426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38DBD2-A283-4E1E-92FD-3500B72BF14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7691653" y="3441032"/>
            <a:ext cx="369505" cy="159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80C6B45-491B-4DB7-91F2-32ABB654F915}"/>
              </a:ext>
            </a:extLst>
          </p:cNvPr>
          <p:cNvSpPr/>
          <p:nvPr/>
        </p:nvSpPr>
        <p:spPr>
          <a:xfrm>
            <a:off x="7940842" y="1564105"/>
            <a:ext cx="451184" cy="3910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76099"/>
              </p:ext>
            </p:extLst>
          </p:nvPr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3" y="4245204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256863" y="5406272"/>
            <a:ext cx="140788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0+0=0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3582186"/>
            <a:ext cx="1489435" cy="339365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86412" y="1349604"/>
            <a:ext cx="328367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50BD0D7-CB8E-4E1D-B65C-46A0FAC58C4F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graphicFrame>
        <p:nvGraphicFramePr>
          <p:cNvPr id="49" name="Table 10">
            <a:extLst>
              <a:ext uri="{FF2B5EF4-FFF2-40B4-BE49-F238E27FC236}">
                <a16:creationId xmlns:a16="http://schemas.microsoft.com/office/drawing/2014/main" id="{9E60ABA2-D754-42D5-B84E-523F9D6C6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59497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B312FCA5-51CF-4467-85C6-B98AC1ECBEF3}"/>
              </a:ext>
            </a:extLst>
          </p:cNvPr>
          <p:cNvSpPr/>
          <p:nvPr/>
        </p:nvSpPr>
        <p:spPr>
          <a:xfrm>
            <a:off x="7580722" y="2320572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/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68516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3" y="4245204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015061" y="5406272"/>
            <a:ext cx="164969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0.5+0=0.5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3582186"/>
            <a:ext cx="1489435" cy="67872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86412" y="1349604"/>
            <a:ext cx="762000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3746D0A-384B-421D-85AC-BBC354E32EF2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graphicFrame>
        <p:nvGraphicFramePr>
          <p:cNvPr id="48" name="Table 10">
            <a:extLst>
              <a:ext uri="{FF2B5EF4-FFF2-40B4-BE49-F238E27FC236}">
                <a16:creationId xmlns:a16="http://schemas.microsoft.com/office/drawing/2014/main" id="{D2A5BF5C-CC70-4453-9445-5D46E8DE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04475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5F8F2A40-A92F-47F3-9614-6A98FAAA79A4}"/>
              </a:ext>
            </a:extLst>
          </p:cNvPr>
          <p:cNvSpPr/>
          <p:nvPr/>
        </p:nvSpPr>
        <p:spPr>
          <a:xfrm>
            <a:off x="7580722" y="2669361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13185D1-59EF-4786-AD51-6B91931E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</p:spTree>
    <p:extLst>
      <p:ext uri="{BB962C8B-B14F-4D97-AF65-F5344CB8AC3E}">
        <p14:creationId xmlns:p14="http://schemas.microsoft.com/office/powerpoint/2010/main" val="11243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/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68516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2" y="4245204"/>
            <a:ext cx="636461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015061" y="5406272"/>
            <a:ext cx="164969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0.5+0.5=1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3912127"/>
            <a:ext cx="1489435" cy="67872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444631" y="1349604"/>
            <a:ext cx="762000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3746D0A-384B-421D-85AC-BBC354E32EF2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graphicFrame>
        <p:nvGraphicFramePr>
          <p:cNvPr id="48" name="Table 10">
            <a:extLst>
              <a:ext uri="{FF2B5EF4-FFF2-40B4-BE49-F238E27FC236}">
                <a16:creationId xmlns:a16="http://schemas.microsoft.com/office/drawing/2014/main" id="{D2A5BF5C-CC70-4453-9445-5D46E8DE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90085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7ED3302E-123E-4A9A-9536-EA718A7B6B43}"/>
              </a:ext>
            </a:extLst>
          </p:cNvPr>
          <p:cNvSpPr/>
          <p:nvPr/>
        </p:nvSpPr>
        <p:spPr>
          <a:xfrm>
            <a:off x="7580722" y="3018153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FAB6B4F-13E6-4DFB-8F95-0310399C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</p:spTree>
    <p:extLst>
      <p:ext uri="{BB962C8B-B14F-4D97-AF65-F5344CB8AC3E}">
        <p14:creationId xmlns:p14="http://schemas.microsoft.com/office/powerpoint/2010/main" val="26958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/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68516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2" y="4245204"/>
            <a:ext cx="636461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015061" y="5406272"/>
            <a:ext cx="164969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0+0.5=0.5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4242068"/>
            <a:ext cx="1489435" cy="67872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840555" y="1349604"/>
            <a:ext cx="762000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3746D0A-384B-421D-85AC-BBC354E32EF2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0.5</a:t>
            </a:r>
          </a:p>
        </p:txBody>
      </p:sp>
      <p:graphicFrame>
        <p:nvGraphicFramePr>
          <p:cNvPr id="48" name="Table 10">
            <a:extLst>
              <a:ext uri="{FF2B5EF4-FFF2-40B4-BE49-F238E27FC236}">
                <a16:creationId xmlns:a16="http://schemas.microsoft.com/office/drawing/2014/main" id="{D2A5BF5C-CC70-4453-9445-5D46E8DE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88036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381E41E-DC3A-4AC3-AB43-9A84E2DA422B}"/>
              </a:ext>
            </a:extLst>
          </p:cNvPr>
          <p:cNvSpPr/>
          <p:nvPr/>
        </p:nvSpPr>
        <p:spPr>
          <a:xfrm>
            <a:off x="7580722" y="3348092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6F0F38F0-E07A-43DD-9BE7-1108EA68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</p:spTree>
    <p:extLst>
      <p:ext uri="{BB962C8B-B14F-4D97-AF65-F5344CB8AC3E}">
        <p14:creationId xmlns:p14="http://schemas.microsoft.com/office/powerpoint/2010/main" val="3403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/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68516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2" y="4245204"/>
            <a:ext cx="636461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015061" y="5406272"/>
            <a:ext cx="164969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0+0=0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4590863"/>
            <a:ext cx="1489435" cy="67872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1227056" y="1349604"/>
            <a:ext cx="762000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3746D0A-384B-421D-85AC-BBC354E32EF2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graphicFrame>
        <p:nvGraphicFramePr>
          <p:cNvPr id="48" name="Table 10">
            <a:extLst>
              <a:ext uri="{FF2B5EF4-FFF2-40B4-BE49-F238E27FC236}">
                <a16:creationId xmlns:a16="http://schemas.microsoft.com/office/drawing/2014/main" id="{D2A5BF5C-CC70-4453-9445-5D46E8DE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58100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35404096-084F-4503-9892-FA7A0D84AE4C}"/>
              </a:ext>
            </a:extLst>
          </p:cNvPr>
          <p:cNvSpPr/>
          <p:nvPr/>
        </p:nvSpPr>
        <p:spPr>
          <a:xfrm>
            <a:off x="7580722" y="3649752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BE0AA85-BFA3-41EC-9187-E3CF13B0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</p:spTree>
    <p:extLst>
      <p:ext uri="{BB962C8B-B14F-4D97-AF65-F5344CB8AC3E}">
        <p14:creationId xmlns:p14="http://schemas.microsoft.com/office/powerpoint/2010/main" val="400049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CB68C8-73C7-4914-8D5B-14A30E4307AB}"/>
              </a:ext>
            </a:extLst>
          </p:cNvPr>
          <p:cNvSpPr/>
          <p:nvPr/>
        </p:nvSpPr>
        <p:spPr>
          <a:xfrm>
            <a:off x="2770929" y="4797770"/>
            <a:ext cx="4004821" cy="1036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Summer</a:t>
            </a:r>
          </a:p>
          <a:p>
            <a:pPr algn="ctr"/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DCCF2-0331-4D65-A939-35ADAFBF046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75750" y="531624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32B908-3917-4201-A105-152C49BCE22E}"/>
              </a:ext>
            </a:extLst>
          </p:cNvPr>
          <p:cNvGrpSpPr/>
          <p:nvPr/>
        </p:nvGrpSpPr>
        <p:grpSpPr>
          <a:xfrm>
            <a:off x="2948468" y="2763625"/>
            <a:ext cx="801278" cy="2015765"/>
            <a:chOff x="2790334" y="2358272"/>
            <a:chExt cx="801278" cy="20157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C3922B-8BA3-4D9A-8313-7FDE843594D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C598C70-4B5F-4943-8FBA-B9142BC038E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E189A7-9894-4DE0-BC43-84479352A17F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8F529E-778D-4BC1-B6E9-D9968B4ECED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2ED997-B014-4BAA-AB6E-283BD98975FB}"/>
              </a:ext>
            </a:extLst>
          </p:cNvPr>
          <p:cNvGrpSpPr/>
          <p:nvPr/>
        </p:nvGrpSpPr>
        <p:grpSpPr>
          <a:xfrm>
            <a:off x="5805968" y="2769975"/>
            <a:ext cx="801278" cy="2015765"/>
            <a:chOff x="2790334" y="2358272"/>
            <a:chExt cx="801278" cy="201576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26D6A1-1175-40C6-8F87-D5B0E5113D52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3187831" y="2358272"/>
              <a:ext cx="3143" cy="809138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F21351E-8D05-47AE-A246-E79FFF5A2478}"/>
                </a:ext>
              </a:extLst>
            </p:cNvPr>
            <p:cNvSpPr/>
            <p:nvPr/>
          </p:nvSpPr>
          <p:spPr>
            <a:xfrm rot="10800000">
              <a:off x="2790334" y="3167409"/>
              <a:ext cx="801278" cy="8201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F8ABB9-AB31-4F61-80F5-776FFA395F94}"/>
                </a:ext>
              </a:extLst>
            </p:cNvPr>
            <p:cNvSpPr txBox="1"/>
            <p:nvPr/>
          </p:nvSpPr>
          <p:spPr>
            <a:xfrm>
              <a:off x="2818615" y="3167410"/>
              <a:ext cx="744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X0.5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BD4FE4-2996-4976-9592-E6F208CF11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3190973" y="3987541"/>
              <a:ext cx="0" cy="386496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B82B98-C680-48B7-AAE2-65C34F1C6890}"/>
              </a:ext>
            </a:extLst>
          </p:cNvPr>
          <p:cNvGrpSpPr/>
          <p:nvPr/>
        </p:nvGrpSpPr>
        <p:grpSpPr>
          <a:xfrm>
            <a:off x="3328054" y="2271858"/>
            <a:ext cx="2865120" cy="1036949"/>
            <a:chOff x="3169920" y="1866505"/>
            <a:chExt cx="2865120" cy="1036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BF12448-C153-4EBE-A762-CFFC192526F7}"/>
                </a:ext>
              </a:extLst>
            </p:cNvPr>
            <p:cNvSpPr/>
            <p:nvPr/>
          </p:nvSpPr>
          <p:spPr>
            <a:xfrm>
              <a:off x="3959257" y="1866505"/>
              <a:ext cx="128204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Delay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12303D-5A53-4F9C-B2D0-53B7F998A21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69920" y="2384980"/>
              <a:ext cx="7893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52D6742-E096-4AC2-81D1-A34B4DE932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41303" y="2384980"/>
              <a:ext cx="793737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47A2D-B3C3-4274-8EE5-0F7F306C050D}"/>
              </a:ext>
            </a:extLst>
          </p:cNvPr>
          <p:cNvCxnSpPr>
            <a:cxnSpLocks/>
          </p:cNvCxnSpPr>
          <p:nvPr/>
        </p:nvCxnSpPr>
        <p:spPr>
          <a:xfrm>
            <a:off x="2394250" y="2786405"/>
            <a:ext cx="980389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C93CB752-8489-4075-BF92-60512A541409}"/>
              </a:ext>
            </a:extLst>
          </p:cNvPr>
          <p:cNvSpPr txBox="1">
            <a:spLocks/>
          </p:cNvSpPr>
          <p:nvPr/>
        </p:nvSpPr>
        <p:spPr>
          <a:xfrm>
            <a:off x="7484731" y="5486699"/>
            <a:ext cx="1257294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Signal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E3D3559-49EF-4C86-B5AB-CA2E0580B766}"/>
              </a:ext>
            </a:extLst>
          </p:cNvPr>
          <p:cNvGraphicFramePr>
            <a:graphicFrameLocks noGrp="1"/>
          </p:cNvGraphicFramePr>
          <p:nvPr/>
        </p:nvGraphicFramePr>
        <p:xfrm>
          <a:off x="138261" y="324758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9A17195C-8F08-4CC3-8920-703A17E08A23}"/>
              </a:ext>
            </a:extLst>
          </p:cNvPr>
          <p:cNvSpPr txBox="1">
            <a:spLocks/>
          </p:cNvSpPr>
          <p:nvPr/>
        </p:nvSpPr>
        <p:spPr>
          <a:xfrm>
            <a:off x="3244241" y="2300140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9B12E6-BF87-4EB4-986B-42E1D2F5DF8A}"/>
              </a:ext>
            </a:extLst>
          </p:cNvPr>
          <p:cNvSpPr txBox="1">
            <a:spLocks/>
          </p:cNvSpPr>
          <p:nvPr/>
        </p:nvSpPr>
        <p:spPr>
          <a:xfrm>
            <a:off x="5941878" y="2301711"/>
            <a:ext cx="46992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B208C4-56F7-4E53-92D7-5EF5091DEDFC}"/>
              </a:ext>
            </a:extLst>
          </p:cNvPr>
          <p:cNvSpPr txBox="1">
            <a:spLocks/>
          </p:cNvSpPr>
          <p:nvPr/>
        </p:nvSpPr>
        <p:spPr>
          <a:xfrm>
            <a:off x="3556895" y="4243633"/>
            <a:ext cx="68516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03D1DAF-E7B2-4BA7-BB38-87898B73057D}"/>
              </a:ext>
            </a:extLst>
          </p:cNvPr>
          <p:cNvSpPr txBox="1">
            <a:spLocks/>
          </p:cNvSpPr>
          <p:nvPr/>
        </p:nvSpPr>
        <p:spPr>
          <a:xfrm>
            <a:off x="6490202" y="4245204"/>
            <a:ext cx="636461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D9AF90B-B17F-4085-ABC8-A1638E509814}"/>
              </a:ext>
            </a:extLst>
          </p:cNvPr>
          <p:cNvSpPr txBox="1">
            <a:spLocks/>
          </p:cNvSpPr>
          <p:nvPr/>
        </p:nvSpPr>
        <p:spPr>
          <a:xfrm>
            <a:off x="5015061" y="5406272"/>
            <a:ext cx="1649690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0+0=0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01D9EEF-6C73-4596-8960-DC6DD2112AA9}"/>
              </a:ext>
            </a:extLst>
          </p:cNvPr>
          <p:cNvSpPr txBox="1">
            <a:spLocks/>
          </p:cNvSpPr>
          <p:nvPr/>
        </p:nvSpPr>
        <p:spPr>
          <a:xfrm>
            <a:off x="3949831" y="1359031"/>
            <a:ext cx="1809946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t=5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90AE0A-15D5-4DDC-8286-F5264EDED130}"/>
              </a:ext>
            </a:extLst>
          </p:cNvPr>
          <p:cNvSpPr/>
          <p:nvPr/>
        </p:nvSpPr>
        <p:spPr>
          <a:xfrm>
            <a:off x="113122" y="4901948"/>
            <a:ext cx="1489435" cy="67872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9EEA61-8156-406A-8BC8-635D4054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" y="1340943"/>
            <a:ext cx="2682387" cy="165769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0E4BFED-E9E4-46D1-A573-C4D2C747D2D2}"/>
              </a:ext>
            </a:extLst>
          </p:cNvPr>
          <p:cNvSpPr/>
          <p:nvPr/>
        </p:nvSpPr>
        <p:spPr>
          <a:xfrm>
            <a:off x="1641835" y="1349604"/>
            <a:ext cx="762000" cy="163869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3746D0A-384B-421D-85AC-BBC354E32EF2}"/>
              </a:ext>
            </a:extLst>
          </p:cNvPr>
          <p:cNvSpPr txBox="1">
            <a:spLocks/>
          </p:cNvSpPr>
          <p:nvPr/>
        </p:nvSpPr>
        <p:spPr>
          <a:xfrm>
            <a:off x="7359039" y="4793530"/>
            <a:ext cx="672597" cy="3842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graphicFrame>
        <p:nvGraphicFramePr>
          <p:cNvPr id="48" name="Table 10">
            <a:extLst>
              <a:ext uri="{FF2B5EF4-FFF2-40B4-BE49-F238E27FC236}">
                <a16:creationId xmlns:a16="http://schemas.microsoft.com/office/drawing/2014/main" id="{D2A5BF5C-CC70-4453-9445-5D46E8DE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2936"/>
              </p:ext>
            </p:extLst>
          </p:nvPr>
        </p:nvGraphicFramePr>
        <p:xfrm>
          <a:off x="7624715" y="2014246"/>
          <a:ext cx="143601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91">
                  <a:extLst>
                    <a:ext uri="{9D8B030D-6E8A-4147-A177-3AD203B41FA5}">
                      <a16:colId xmlns:a16="http://schemas.microsoft.com/office/drawing/2014/main" val="3064725514"/>
                    </a:ext>
                  </a:extLst>
                </a:gridCol>
                <a:gridCol w="730025">
                  <a:extLst>
                    <a:ext uri="{9D8B030D-6E8A-4147-A177-3AD203B41FA5}">
                      <a16:colId xmlns:a16="http://schemas.microsoft.com/office/drawing/2014/main" val="1769680958"/>
                    </a:ext>
                  </a:extLst>
                </a:gridCol>
              </a:tblGrid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602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42828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486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19697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6460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433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013"/>
                  </a:ext>
                </a:extLst>
              </a:tr>
              <a:tr h="199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8227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35404096-084F-4503-9892-FA7A0D84AE4C}"/>
              </a:ext>
            </a:extLst>
          </p:cNvPr>
          <p:cNvSpPr/>
          <p:nvPr/>
        </p:nvSpPr>
        <p:spPr>
          <a:xfrm>
            <a:off x="7580722" y="3998547"/>
            <a:ext cx="1489435" cy="366069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79D766C-75ED-4AB2-9B14-BECECF7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</a:t>
            </a:r>
          </a:p>
        </p:txBody>
      </p:sp>
    </p:spTree>
    <p:extLst>
      <p:ext uri="{BB962C8B-B14F-4D97-AF65-F5344CB8AC3E}">
        <p14:creationId xmlns:p14="http://schemas.microsoft.com/office/powerpoint/2010/main" val="168374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Example Result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54DEE-84AA-47F2-AF47-61DD5336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" y="2241908"/>
            <a:ext cx="3990766" cy="2466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9AA60-414F-4EC3-9A03-6325B721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49" y="2257720"/>
            <a:ext cx="4016916" cy="247453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DBACD7-9C22-4814-80F1-861FC025D7DA}"/>
              </a:ext>
            </a:extLst>
          </p:cNvPr>
          <p:cNvSpPr/>
          <p:nvPr/>
        </p:nvSpPr>
        <p:spPr>
          <a:xfrm>
            <a:off x="4251489" y="3016577"/>
            <a:ext cx="612741" cy="82955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Fancy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Maths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– Please Ignore!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EC49991-01E5-4D45-8B07-26FECC3DB6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951" y="1163174"/>
                <a:ext cx="4506012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H(z)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FEC49991-01E5-4D45-8B07-26FECC3DB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1" y="1163174"/>
                <a:ext cx="4506012" cy="836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867C6E9-C63D-4CFD-9485-305D1C5CA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3782" y="1163174"/>
                <a:ext cx="4138366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H(z)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</m:e>
                    </m:d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867C6E9-C63D-4CFD-9485-305D1C5C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82" y="1163174"/>
                <a:ext cx="4138366" cy="836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5972FEE-F1E3-4CA7-93E0-F3874B5E16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9" y="2512784"/>
                <a:ext cx="3901128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) =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5972FEE-F1E3-4CA7-93E0-F3874B5E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" y="2512784"/>
                <a:ext cx="3901128" cy="836884"/>
              </a:xfrm>
              <a:prstGeom prst="rect">
                <a:avLst/>
              </a:prstGeom>
              <a:blipFill>
                <a:blip r:embed="rId4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29C0F61-1B7D-47C1-8EE6-48914C594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0087" y="2512784"/>
                <a:ext cx="5037051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) =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d>
                      <m:dPr>
                        <m:ctrl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m:rPr>
                                <m:sty m:val="p"/>
                              </m:rPr>
                              <a:rPr lang="el-GR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m:rPr>
                                <m:sty m:val="p"/>
                              </m:rPr>
                              <a:rPr lang="el-GR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</m:e>
                    </m:d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29C0F61-1B7D-47C1-8EE6-48914C59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87" y="2512784"/>
                <a:ext cx="5037051" cy="836884"/>
              </a:xfrm>
              <a:prstGeom prst="rect">
                <a:avLst/>
              </a:prstGeom>
              <a:blipFill>
                <a:blip r:embed="rId5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8DF4A5EE-188E-4A20-9F77-3B1DAB939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63" y="3590584"/>
                <a:ext cx="9144000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) =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8DF4A5EE-188E-4A20-9F77-3B1DAB93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" y="3590584"/>
                <a:ext cx="9144000" cy="836884"/>
              </a:xfrm>
              <a:prstGeom prst="rect">
                <a:avLst/>
              </a:prstGeom>
              <a:blipFill>
                <a:blip r:embed="rId6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3FAF690-2E54-41F4-AD85-B6E8F8685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524" y="4798785"/>
                <a:ext cx="3632466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8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l-GR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3FAF690-2E54-41F4-AD85-B6E8F868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4" y="4798785"/>
                <a:ext cx="3632466" cy="8368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C00F3C3-C9DA-49C5-A712-37C1F4738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3782" y="4827065"/>
                <a:ext cx="1800520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sz="2800" b="1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l-GR" sz="28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C00F3C3-C9DA-49C5-A712-37C1F4738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82" y="4827065"/>
                <a:ext cx="1800520" cy="836884"/>
              </a:xfrm>
              <a:prstGeom prst="rect">
                <a:avLst/>
              </a:prstGeom>
              <a:blipFill>
                <a:blip r:embed="rId8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C8D17-2880-46AA-BAD0-4EF5403CA921}"/>
              </a:ext>
            </a:extLst>
          </p:cNvPr>
          <p:cNvSpPr/>
          <p:nvPr/>
        </p:nvSpPr>
        <p:spPr>
          <a:xfrm>
            <a:off x="179108" y="4524865"/>
            <a:ext cx="3883844" cy="1404594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21302D9-DF97-476D-A3CE-9B4CBA4C9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5130" y="4847491"/>
                <a:ext cx="2648932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m:rPr>
                            <m:sty m:val="p"/>
                          </m:rPr>
                          <a:rPr lang="el-GR" sz="2800" b="1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8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b="1" i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l-GR" sz="2800" b="1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= </a:t>
                </a:r>
                <a:r>
                  <a:rPr lang="el-GR" sz="2800" b="1" dirty="0">
                    <a:solidFill>
                      <a:schemeClr val="bg1">
                        <a:lumMod val="85000"/>
                      </a:schemeClr>
                    </a:solidFill>
                  </a:rPr>
                  <a:t>τ</a:t>
                </a:r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 g, </a:t>
                </a:r>
                <a:r>
                  <a:rPr lang="el-GR" sz="2800" b="1" dirty="0">
                    <a:solidFill>
                      <a:schemeClr val="bg1">
                        <a:lumMod val="85000"/>
                      </a:schemeClr>
                    </a:solidFill>
                  </a:rPr>
                  <a:t>τ</a:t>
                </a:r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21302D9-DF97-476D-A3CE-9B4CBA4C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30" y="4847491"/>
                <a:ext cx="2648932" cy="836884"/>
              </a:xfrm>
              <a:prstGeom prst="rect">
                <a:avLst/>
              </a:prstGeom>
              <a:blipFill>
                <a:blip r:embed="rId9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63F09C5-182A-4914-94D6-4747210DBDEA}"/>
              </a:ext>
            </a:extLst>
          </p:cNvPr>
          <p:cNvSpPr txBox="1">
            <a:spLocks/>
          </p:cNvSpPr>
          <p:nvPr/>
        </p:nvSpPr>
        <p:spPr>
          <a:xfrm>
            <a:off x="962955" y="5717356"/>
            <a:ext cx="1770818" cy="114064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Frequency</a:t>
            </a: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Domain</a:t>
            </a: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C2EFFE-4C47-48D5-AE48-C1D59062A380}"/>
              </a:ext>
            </a:extLst>
          </p:cNvPr>
          <p:cNvSpPr/>
          <p:nvPr/>
        </p:nvSpPr>
        <p:spPr>
          <a:xfrm>
            <a:off x="4281340" y="4526436"/>
            <a:ext cx="1695254" cy="1404594"/>
          </a:xfrm>
          <a:prstGeom prst="round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EAB53B-321D-4FA8-944A-96038A6E1AF8}"/>
              </a:ext>
            </a:extLst>
          </p:cNvPr>
          <p:cNvSpPr/>
          <p:nvPr/>
        </p:nvSpPr>
        <p:spPr>
          <a:xfrm>
            <a:off x="6328529" y="4537435"/>
            <a:ext cx="2447826" cy="1404594"/>
          </a:xfrm>
          <a:prstGeom prst="roundRect">
            <a:avLst/>
          </a:prstGeom>
          <a:noFill/>
          <a:ln w="127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CE255A-57A0-4758-9B96-7275279A45D5}"/>
              </a:ext>
            </a:extLst>
          </p:cNvPr>
          <p:cNvSpPr txBox="1">
            <a:spLocks/>
          </p:cNvSpPr>
          <p:nvPr/>
        </p:nvSpPr>
        <p:spPr>
          <a:xfrm>
            <a:off x="4506012" y="6014298"/>
            <a:ext cx="1305462" cy="73057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Phase Response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823D8AA-3FAD-42B9-9FD8-4AB3ADBBF5E2}"/>
              </a:ext>
            </a:extLst>
          </p:cNvPr>
          <p:cNvSpPr txBox="1">
            <a:spLocks/>
          </p:cNvSpPr>
          <p:nvPr/>
        </p:nvSpPr>
        <p:spPr>
          <a:xfrm>
            <a:off x="6843860" y="5986018"/>
            <a:ext cx="1478286" cy="75885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Group Delay Response</a:t>
            </a:r>
          </a:p>
        </p:txBody>
      </p:sp>
    </p:spTree>
    <p:extLst>
      <p:ext uri="{BB962C8B-B14F-4D97-AF65-F5344CB8AC3E}">
        <p14:creationId xmlns:p14="http://schemas.microsoft.com/office/powerpoint/2010/main" val="222977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Frequency Response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3FAF690-2E54-41F4-AD85-B6E8F8685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243" y="1744501"/>
                <a:ext cx="3076285" cy="8368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2400" b="1" i="1" dirty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1" i="1" dirty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b="1" dirty="0">
                    <a:solidFill>
                      <a:schemeClr val="bg1">
                        <a:lumMod val="8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l-GR" sz="24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sz="24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sz="2400" b="1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3FAF690-2E54-41F4-AD85-B6E8F868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3" y="1744501"/>
                <a:ext cx="3076285" cy="836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C8D17-2880-46AA-BAD0-4EF5403CA921}"/>
              </a:ext>
            </a:extLst>
          </p:cNvPr>
          <p:cNvSpPr/>
          <p:nvPr/>
        </p:nvSpPr>
        <p:spPr>
          <a:xfrm>
            <a:off x="150827" y="1640263"/>
            <a:ext cx="3101420" cy="999241"/>
          </a:xfrm>
          <a:prstGeom prst="round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5CB11-E749-483F-80B9-FEAE6F8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80" y="1277741"/>
            <a:ext cx="5363437" cy="400342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30138FF-37AE-4EE0-AD96-AFCA1BC6CE50}"/>
              </a:ext>
            </a:extLst>
          </p:cNvPr>
          <p:cNvGrpSpPr/>
          <p:nvPr/>
        </p:nvGrpSpPr>
        <p:grpSpPr>
          <a:xfrm>
            <a:off x="84840" y="4289198"/>
            <a:ext cx="4543720" cy="2478777"/>
            <a:chOff x="1958658" y="2243578"/>
            <a:chExt cx="6148393" cy="3562861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182D9F75-D4F7-4161-AEEA-59D6932BE0A2}"/>
                </a:ext>
              </a:extLst>
            </p:cNvPr>
            <p:cNvSpPr txBox="1">
              <a:spLocks/>
            </p:cNvSpPr>
            <p:nvPr/>
          </p:nvSpPr>
          <p:spPr>
            <a:xfrm>
              <a:off x="1958658" y="2304210"/>
              <a:ext cx="1076227" cy="4578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</a:rPr>
                <a:t>Input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C9023A-504C-4E55-BC64-A5B50167B85D}"/>
                </a:ext>
              </a:extLst>
            </p:cNvPr>
            <p:cNvSpPr/>
            <p:nvPr/>
          </p:nvSpPr>
          <p:spPr>
            <a:xfrm>
              <a:off x="2639504" y="4769490"/>
              <a:ext cx="4260916" cy="103694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∑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E8EA42F-CF28-47F7-A7E3-2288D449582E}"/>
                </a:ext>
              </a:extLst>
            </p:cNvPr>
            <p:cNvCxnSpPr>
              <a:cxnSpLocks/>
            </p:cNvCxnSpPr>
            <p:nvPr/>
          </p:nvCxnSpPr>
          <p:spPr>
            <a:xfrm>
              <a:off x="6909847" y="5287965"/>
              <a:ext cx="582342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A491968-56F8-4628-AFCC-DC7DB0A39C6C}"/>
                </a:ext>
              </a:extLst>
            </p:cNvPr>
            <p:cNvGrpSpPr/>
            <p:nvPr/>
          </p:nvGrpSpPr>
          <p:grpSpPr>
            <a:xfrm>
              <a:off x="2656237" y="2735345"/>
              <a:ext cx="801278" cy="2015765"/>
              <a:chOff x="2790334" y="2358272"/>
              <a:chExt cx="801278" cy="2015765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975CD35-65EE-4C80-9E48-0ED25A68B5CD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3187831" y="2358272"/>
                <a:ext cx="3143" cy="809137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A0E88E3-6829-40D8-8419-C155C7B77739}"/>
                  </a:ext>
                </a:extLst>
              </p:cNvPr>
              <p:cNvSpPr/>
              <p:nvPr/>
            </p:nvSpPr>
            <p:spPr>
              <a:xfrm rot="10800000">
                <a:off x="2790334" y="3167409"/>
                <a:ext cx="801278" cy="820132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2B406D-2B7A-4F85-9E98-FA7789C7CCDD}"/>
                  </a:ext>
                </a:extLst>
              </p:cNvPr>
              <p:cNvSpPr txBox="1"/>
              <p:nvPr/>
            </p:nvSpPr>
            <p:spPr>
              <a:xfrm>
                <a:off x="2818615" y="3167409"/>
                <a:ext cx="744718" cy="496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</a:rPr>
                  <a:t>X0.5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B15C64C-0662-4D7D-9CA4-DF2CA5B5FE97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>
                <a:off x="3190973" y="3987541"/>
                <a:ext cx="0" cy="386496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39FB5C-F0E6-4BED-839B-71D5434A219C}"/>
                </a:ext>
              </a:extLst>
            </p:cNvPr>
            <p:cNvGrpSpPr/>
            <p:nvPr/>
          </p:nvGrpSpPr>
          <p:grpSpPr>
            <a:xfrm>
              <a:off x="5721125" y="2741695"/>
              <a:ext cx="801278" cy="2015765"/>
              <a:chOff x="2790334" y="2358272"/>
              <a:chExt cx="801278" cy="2015765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747A384-D960-4472-AAD6-EC61D5797D7A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3187831" y="2358272"/>
                <a:ext cx="3143" cy="809137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4383F17-21AD-4DE3-88FA-863EAE5C3797}"/>
                  </a:ext>
                </a:extLst>
              </p:cNvPr>
              <p:cNvSpPr/>
              <p:nvPr/>
            </p:nvSpPr>
            <p:spPr>
              <a:xfrm rot="10800000">
                <a:off x="2790334" y="3167409"/>
                <a:ext cx="801278" cy="820132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73C02F8-F840-4324-9A6A-63DB905A7FFF}"/>
                  </a:ext>
                </a:extLst>
              </p:cNvPr>
              <p:cNvSpPr txBox="1"/>
              <p:nvPr/>
            </p:nvSpPr>
            <p:spPr>
              <a:xfrm>
                <a:off x="2818615" y="3167409"/>
                <a:ext cx="744718" cy="496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</a:rPr>
                  <a:t>X0.5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577257-C81E-4752-B1D2-3C1C941D734F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>
                <a:off x="3190973" y="3987541"/>
                <a:ext cx="0" cy="386496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880AAD1-E06B-4E71-AC59-51235352252F}"/>
                </a:ext>
              </a:extLst>
            </p:cNvPr>
            <p:cNvGrpSpPr/>
            <p:nvPr/>
          </p:nvGrpSpPr>
          <p:grpSpPr>
            <a:xfrm>
              <a:off x="3035823" y="2243578"/>
              <a:ext cx="3110453" cy="1036949"/>
              <a:chOff x="3169920" y="1866505"/>
              <a:chExt cx="2611821" cy="103694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358BB17-B1B6-475F-97D4-FCC7070AAC69}"/>
                  </a:ext>
                </a:extLst>
              </p:cNvPr>
              <p:cNvSpPr/>
              <p:nvPr/>
            </p:nvSpPr>
            <p:spPr>
              <a:xfrm>
                <a:off x="3959256" y="1866505"/>
                <a:ext cx="1395041" cy="103694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BB9C3B-F260-42F1-9B59-D608754BB6D5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3169920" y="2384980"/>
                <a:ext cx="789336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060E83A-147B-4E52-B4DE-15A279053490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>
                <a:off x="5354297" y="2384980"/>
                <a:ext cx="427444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D77E029-D1D4-49D6-B34A-E05500AD4B3C}"/>
                </a:ext>
              </a:extLst>
            </p:cNvPr>
            <p:cNvCxnSpPr>
              <a:cxnSpLocks/>
            </p:cNvCxnSpPr>
            <p:nvPr/>
          </p:nvCxnSpPr>
          <p:spPr>
            <a:xfrm>
              <a:off x="2102019" y="2758125"/>
              <a:ext cx="980389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089982AA-17A7-4257-BCFE-50876079F7B8}"/>
                </a:ext>
              </a:extLst>
            </p:cNvPr>
            <p:cNvSpPr txBox="1">
              <a:spLocks/>
            </p:cNvSpPr>
            <p:nvPr/>
          </p:nvSpPr>
          <p:spPr>
            <a:xfrm>
              <a:off x="6862562" y="4600580"/>
              <a:ext cx="1244489" cy="4616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03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Normalized Frequency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8213A71-B744-4E87-8B60-95E87C59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41" y="1315447"/>
            <a:ext cx="5524731" cy="4123818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75790729-800D-4AE7-AD26-4D0E9571170B}"/>
              </a:ext>
            </a:extLst>
          </p:cNvPr>
          <p:cNvSpPr txBox="1">
            <a:spLocks/>
          </p:cNvSpPr>
          <p:nvPr/>
        </p:nvSpPr>
        <p:spPr>
          <a:xfrm>
            <a:off x="263951" y="2639804"/>
            <a:ext cx="3095368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2400" b="1" dirty="0">
                <a:solidFill>
                  <a:schemeClr val="bg1">
                    <a:lumMod val="85000"/>
                  </a:schemeClr>
                </a:solidFill>
              </a:rPr>
              <a:t>π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= Nyquist Frequency</a:t>
            </a:r>
          </a:p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= ½ Sample Rate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3C83D4-B592-4226-8296-9CEC4EA2EBB9}"/>
              </a:ext>
            </a:extLst>
          </p:cNvPr>
          <p:cNvCxnSpPr>
            <a:cxnSpLocks/>
          </p:cNvCxnSpPr>
          <p:nvPr/>
        </p:nvCxnSpPr>
        <p:spPr>
          <a:xfrm>
            <a:off x="2771480" y="3459637"/>
            <a:ext cx="4892512" cy="1414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10F5C89-513A-473A-B55E-98FD7228C0BD}"/>
              </a:ext>
            </a:extLst>
          </p:cNvPr>
          <p:cNvSpPr txBox="1">
            <a:spLocks/>
          </p:cNvSpPr>
          <p:nvPr/>
        </p:nvSpPr>
        <p:spPr>
          <a:xfrm>
            <a:off x="406926" y="5705087"/>
            <a:ext cx="3740869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If we sampled at 10kHz</a:t>
            </a:r>
          </a:p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Then π = 5kHz</a:t>
            </a:r>
          </a:p>
        </p:txBody>
      </p:sp>
    </p:spTree>
    <p:extLst>
      <p:ext uri="{BB962C8B-B14F-4D97-AF65-F5344CB8AC3E}">
        <p14:creationId xmlns:p14="http://schemas.microsoft.com/office/powerpoint/2010/main" val="365120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Practical – Use Calculator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2C94C-9FAD-4E80-A26E-12E1530F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9" y="1869245"/>
            <a:ext cx="8863960" cy="3843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0028F-3C91-4856-97A1-B7839FE39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53" y="1164648"/>
            <a:ext cx="3615548" cy="28134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21D2CE4-3F0A-4CE5-BE59-F7967A45FED2}"/>
              </a:ext>
            </a:extLst>
          </p:cNvPr>
          <p:cNvSpPr txBox="1">
            <a:spLocks/>
          </p:cNvSpPr>
          <p:nvPr/>
        </p:nvSpPr>
        <p:spPr>
          <a:xfrm>
            <a:off x="2582944" y="5844916"/>
            <a:ext cx="4194928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Set filter properties</a:t>
            </a:r>
          </a:p>
        </p:txBody>
      </p:sp>
    </p:spTree>
    <p:extLst>
      <p:ext uri="{BB962C8B-B14F-4D97-AF65-F5344CB8AC3E}">
        <p14:creationId xmlns:p14="http://schemas.microsoft.com/office/powerpoint/2010/main" val="398694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Practical – Use Calculator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[6]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25C9AD5-4057-4215-A580-05164492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7" y="1392568"/>
            <a:ext cx="6789373" cy="32166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130457" y="4939943"/>
            <a:ext cx="4194928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Get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1934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Practical – Use Calculator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[6]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121029" y="5957098"/>
            <a:ext cx="5165889" cy="75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Copy generated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2A846-4B8F-4D28-A56C-7ED3A263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5" y="1440379"/>
            <a:ext cx="8550111" cy="45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75737"/>
            <a:ext cx="8294473" cy="994172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Microprocessors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[7]</a:t>
            </a:r>
            <a:b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Fast Multiply-Accumulate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45098" y="1112360"/>
            <a:ext cx="8719793" cy="4590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Oriented towards fast execution of multiply/add of a series of filter coefficients and sample data points</a:t>
            </a:r>
          </a:p>
          <a:p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SHARC DSP: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One clock cycle: multiply, add, 2 data moves, update 2 circular buffer pointers, loop control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A 100 tap FIR filter is executed in 105-110 cycles</a:t>
            </a:r>
          </a:p>
          <a:p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Traditional CPU, several thousand cycles</a:t>
            </a:r>
          </a:p>
        </p:txBody>
      </p:sp>
    </p:spTree>
    <p:extLst>
      <p:ext uri="{BB962C8B-B14F-4D97-AF65-F5344CB8AC3E}">
        <p14:creationId xmlns:p14="http://schemas.microsoft.com/office/powerpoint/2010/main" val="8303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What is a DSP Filter?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B21B33-BF4F-407F-8127-475AB5289BE7}"/>
              </a:ext>
            </a:extLst>
          </p:cNvPr>
          <p:cNvGrpSpPr/>
          <p:nvPr/>
        </p:nvGrpSpPr>
        <p:grpSpPr>
          <a:xfrm>
            <a:off x="914401" y="4270341"/>
            <a:ext cx="7588577" cy="2196446"/>
            <a:chOff x="707011" y="1404592"/>
            <a:chExt cx="7588577" cy="219644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F5E9D853-47DE-43EB-BB3B-BD0C577846BC}"/>
                </a:ext>
              </a:extLst>
            </p:cNvPr>
            <p:cNvSpPr txBox="1">
              <a:spLocks/>
            </p:cNvSpPr>
            <p:nvPr/>
          </p:nvSpPr>
          <p:spPr>
            <a:xfrm>
              <a:off x="707011" y="1482513"/>
              <a:ext cx="7579150" cy="4499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dirty="0">
                  <a:solidFill>
                    <a:schemeClr val="bg1">
                      <a:lumMod val="85000"/>
                    </a:schemeClr>
                  </a:solidFill>
                </a:rPr>
                <a:t>DSP = Digital Signal Processing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71100A-2AA9-4496-83D5-357BAE2BB9FE}"/>
                </a:ext>
              </a:extLst>
            </p:cNvPr>
            <p:cNvSpPr/>
            <p:nvPr/>
          </p:nvSpPr>
          <p:spPr>
            <a:xfrm>
              <a:off x="3026006" y="2102175"/>
              <a:ext cx="2988296" cy="132918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Fancy</a:t>
              </a:r>
            </a:p>
            <a:p>
              <a:pPr algn="ctr"/>
              <a:r>
                <a:rPr lang="en-US" sz="3200" dirty="0"/>
                <a:t>Microprocessor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7CD89B-BBA0-4B8F-BE58-C19FF45C975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545998" y="2766766"/>
              <a:ext cx="1480008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D0F2AE-DD84-49C5-846A-81E5112E48D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014302" y="2766766"/>
              <a:ext cx="1677972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6AFD76D6-60F5-46D4-807D-61AA1FC6E120}"/>
                </a:ext>
              </a:extLst>
            </p:cNvPr>
            <p:cNvSpPr txBox="1">
              <a:spLocks/>
            </p:cNvSpPr>
            <p:nvPr/>
          </p:nvSpPr>
          <p:spPr>
            <a:xfrm>
              <a:off x="1423453" y="2228795"/>
              <a:ext cx="1076227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Input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DA614742-7FDE-4BE9-AC32-136E2539D108}"/>
                </a:ext>
              </a:extLst>
            </p:cNvPr>
            <p:cNvSpPr txBox="1">
              <a:spLocks/>
            </p:cNvSpPr>
            <p:nvPr/>
          </p:nvSpPr>
          <p:spPr>
            <a:xfrm>
              <a:off x="6345814" y="2211516"/>
              <a:ext cx="1308755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Output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B079CE-4164-451A-9E3D-2E7B9D074277}"/>
                </a:ext>
              </a:extLst>
            </p:cNvPr>
            <p:cNvSpPr/>
            <p:nvPr/>
          </p:nvSpPr>
          <p:spPr>
            <a:xfrm>
              <a:off x="707011" y="1404592"/>
              <a:ext cx="7588577" cy="2196446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A31FE-BDE9-49C4-AA32-EDB65354A2B6}"/>
              </a:ext>
            </a:extLst>
          </p:cNvPr>
          <p:cNvGrpSpPr/>
          <p:nvPr/>
        </p:nvGrpSpPr>
        <p:grpSpPr>
          <a:xfrm>
            <a:off x="933253" y="1282045"/>
            <a:ext cx="7560297" cy="2771481"/>
            <a:chOff x="933253" y="3883843"/>
            <a:chExt cx="7560297" cy="277148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EB42FA-86DF-4355-86A0-D1E9A0F31F8C}"/>
                </a:ext>
              </a:extLst>
            </p:cNvPr>
            <p:cNvCxnSpPr>
              <a:cxnSpLocks/>
            </p:cNvCxnSpPr>
            <p:nvPr/>
          </p:nvCxnSpPr>
          <p:spPr>
            <a:xfrm>
              <a:off x="1611984" y="5502112"/>
              <a:ext cx="1095080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4773B5-9238-4B0E-B30C-CEE25211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903563" y="5503683"/>
              <a:ext cx="1062086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1C7CB935-18C2-444C-BAF0-F1297C0BF935}"/>
                </a:ext>
              </a:extLst>
            </p:cNvPr>
            <p:cNvSpPr txBox="1">
              <a:spLocks/>
            </p:cNvSpPr>
            <p:nvPr/>
          </p:nvSpPr>
          <p:spPr>
            <a:xfrm>
              <a:off x="1434444" y="4935866"/>
              <a:ext cx="1076227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Input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8C7DA13-550C-4598-8D19-826B3167A6FE}"/>
                </a:ext>
              </a:extLst>
            </p:cNvPr>
            <p:cNvSpPr txBox="1">
              <a:spLocks/>
            </p:cNvSpPr>
            <p:nvPr/>
          </p:nvSpPr>
          <p:spPr>
            <a:xfrm>
              <a:off x="6988401" y="4965717"/>
              <a:ext cx="1297758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>
                  <a:solidFill>
                    <a:schemeClr val="bg1">
                      <a:lumMod val="85000"/>
                    </a:schemeClr>
                  </a:solidFill>
                </a:rPr>
                <a:t>Output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AC0086-B457-4BF2-9329-0BD4B88334E8}"/>
                </a:ext>
              </a:extLst>
            </p:cNvPr>
            <p:cNvSpPr/>
            <p:nvPr/>
          </p:nvSpPr>
          <p:spPr>
            <a:xfrm>
              <a:off x="952108" y="3885354"/>
              <a:ext cx="75131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≠ Analog Signal Processing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114013-B6AC-4576-9EAB-481A0949EC33}"/>
                </a:ext>
              </a:extLst>
            </p:cNvPr>
            <p:cNvSpPr/>
            <p:nvPr/>
          </p:nvSpPr>
          <p:spPr>
            <a:xfrm>
              <a:off x="933253" y="3883843"/>
              <a:ext cx="7560297" cy="2771481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passive rc band pass filter circuit">
              <a:extLst>
                <a:ext uri="{FF2B5EF4-FFF2-40B4-BE49-F238E27FC236}">
                  <a16:creationId xmlns:a16="http://schemas.microsoft.com/office/drawing/2014/main" id="{73514D0D-C9F8-4FF7-8EF3-9297ED0E1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493" y="4685121"/>
              <a:ext cx="4195859" cy="173974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06956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04018"/>
            <a:ext cx="8294473" cy="994172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Microprocessors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[7]</a:t>
            </a:r>
            <a:b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Circular Buffers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348792" y="2318991"/>
            <a:ext cx="4081805" cy="1970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Circular Buffer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Holds sampled data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New data point rolls in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Oldest point rolls out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Extremely fast updates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3CE225-C553-4040-9EF1-205D98D04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05718"/>
              </p:ext>
            </p:extLst>
          </p:nvPr>
        </p:nvGraphicFramePr>
        <p:xfrm>
          <a:off x="4747967" y="1792926"/>
          <a:ext cx="2793477" cy="36068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02384">
                  <a:extLst>
                    <a:ext uri="{9D8B030D-6E8A-4147-A177-3AD203B41FA5}">
                      <a16:colId xmlns:a16="http://schemas.microsoft.com/office/drawing/2014/main" val="23262911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744666832"/>
                    </a:ext>
                  </a:extLst>
                </a:gridCol>
                <a:gridCol w="876694">
                  <a:extLst>
                    <a:ext uri="{9D8B030D-6E8A-4147-A177-3AD203B41FA5}">
                      <a16:colId xmlns:a16="http://schemas.microsoft.com/office/drawing/2014/main" val="328789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9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6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6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9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x[n-5]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11979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EB3BE4E-1F43-4A07-B070-E80C29B96649}"/>
              </a:ext>
            </a:extLst>
          </p:cNvPr>
          <p:cNvSpPr/>
          <p:nvPr/>
        </p:nvSpPr>
        <p:spPr>
          <a:xfrm>
            <a:off x="7786540" y="1857080"/>
            <a:ext cx="1112363" cy="342193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045A0-C12C-44F9-8604-8E3B13AFE9E7}"/>
              </a:ext>
            </a:extLst>
          </p:cNvPr>
          <p:cNvSpPr txBox="1"/>
          <p:nvPr/>
        </p:nvSpPr>
        <p:spPr>
          <a:xfrm>
            <a:off x="7588577" y="3912124"/>
            <a:ext cx="961534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Newest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DAC87-5F0D-4DEF-B548-F43A26B8BA7D}"/>
              </a:ext>
            </a:extLst>
          </p:cNvPr>
          <p:cNvSpPr txBox="1"/>
          <p:nvPr/>
        </p:nvSpPr>
        <p:spPr>
          <a:xfrm>
            <a:off x="7571294" y="3451786"/>
            <a:ext cx="44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4745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04018"/>
            <a:ext cx="8294473" cy="994172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Microprocessors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[7]</a:t>
            </a:r>
            <a:b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Extended Precision Accumulator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395926" y="1216058"/>
            <a:ext cx="8465270" cy="4920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Typical 16 processor -&gt; 16 bit accumulator</a:t>
            </a:r>
          </a:p>
          <a:p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A 10 tap filter means 10 adds. To prevent overflow we scale the numbers by 1/10.</a:t>
            </a:r>
          </a:p>
          <a:p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Now the signal strength has been reduced by 90%</a:t>
            </a:r>
          </a:p>
          <a:p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Worsens signal to noise ratio dramatically for filters with large operations</a:t>
            </a:r>
          </a:p>
          <a:p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A DSP processor would have a 32 – 40 bit accumulator</a:t>
            </a:r>
          </a:p>
        </p:txBody>
      </p:sp>
    </p:spTree>
    <p:extLst>
      <p:ext uri="{BB962C8B-B14F-4D97-AF65-F5344CB8AC3E}">
        <p14:creationId xmlns:p14="http://schemas.microsoft.com/office/powerpoint/2010/main" val="100872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04018"/>
            <a:ext cx="8294473" cy="994172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DSP Microprocessors</a:t>
            </a:r>
            <a:b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Floating vs Fixed Point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3383106" y="3974514"/>
            <a:ext cx="4317476" cy="848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Fixed -&gt; cheaper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Floating -&gt; better and easier</a:t>
            </a:r>
          </a:p>
          <a:p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4EC8B-2DFE-4B1D-B154-F484DF8C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5" y="2064470"/>
            <a:ext cx="1185688" cy="3667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4F0D53-088C-4777-8383-D7D71FA97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3" y="5745347"/>
            <a:ext cx="1199042" cy="1067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AAB34-7EF1-45D0-AA3C-9EF6E9F88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83" y="2045616"/>
            <a:ext cx="1356887" cy="2381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25C182-9054-405F-AA64-EC5297A08D10}"/>
              </a:ext>
            </a:extLst>
          </p:cNvPr>
          <p:cNvSpPr txBox="1">
            <a:spLocks/>
          </p:cNvSpPr>
          <p:nvPr/>
        </p:nvSpPr>
        <p:spPr>
          <a:xfrm>
            <a:off x="821702" y="1208203"/>
            <a:ext cx="6587766" cy="413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ADSP-21161: Ways to multiply 2 numbers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01F689-F139-41BF-AE97-9167FC56B73C}"/>
              </a:ext>
            </a:extLst>
          </p:cNvPr>
          <p:cNvSpPr txBox="1">
            <a:spLocks/>
          </p:cNvSpPr>
          <p:nvPr/>
        </p:nvSpPr>
        <p:spPr>
          <a:xfrm>
            <a:off x="813847" y="1652835"/>
            <a:ext cx="1373173" cy="413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Fixed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E8089C-6DBC-4B6D-9906-0DB9C7662991}"/>
              </a:ext>
            </a:extLst>
          </p:cNvPr>
          <p:cNvSpPr txBox="1">
            <a:spLocks/>
          </p:cNvSpPr>
          <p:nvPr/>
        </p:nvSpPr>
        <p:spPr>
          <a:xfrm>
            <a:off x="2474536" y="1644980"/>
            <a:ext cx="1373173" cy="413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5259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Guitar Effects Processor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45098" y="1112360"/>
            <a:ext cx="8719793" cy="3544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Strymon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BigSky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effects processor</a:t>
            </a:r>
            <a:br>
              <a:rPr lang="en-US" sz="32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 Analog Devices SHARC running at 366MHz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Samples at 96,000 samples/second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3,800 operations per sample (e.g. multiple/add)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91672-5A93-4080-97D9-20FCCC26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72" y="3762665"/>
            <a:ext cx="363905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Artificial Reverb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[8]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320512" y="1819372"/>
            <a:ext cx="8719793" cy="385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Typically use “Schroeder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Allpass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Sections”</a:t>
            </a: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g is less than 1 (typically ~0.7)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76EB6-8EF6-4E66-8FC9-6F006313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8" y="2852855"/>
            <a:ext cx="7847737" cy="15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74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Computational Loads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[9]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45098" y="1112361"/>
            <a:ext cx="8719793" cy="233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5G Application: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CEVA-XC Gen 4: 1.8GHz, 7nm, 1.6 teraflops/sec</a:t>
            </a:r>
          </a:p>
          <a:p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Audio: hi-fidelity, looking for 44kHz:</a:t>
            </a:r>
          </a:p>
          <a:p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76FD35-3774-4B0C-A23B-A6DF9BE4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8" y="3121513"/>
            <a:ext cx="7874471" cy="18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3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A942BAD3-5652-4B52-A697-C5DE52F8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References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94DE4-1D05-4F53-B7A4-028602783F28}"/>
              </a:ext>
            </a:extLst>
          </p:cNvPr>
          <p:cNvSpPr txBox="1">
            <a:spLocks/>
          </p:cNvSpPr>
          <p:nvPr/>
        </p:nvSpPr>
        <p:spPr>
          <a:xfrm>
            <a:off x="245098" y="1112360"/>
            <a:ext cx="8719793" cy="3544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[1]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https://www.intechopen.com/books/radar-technology/radar-performance-of-ultra-wideband-waveforms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[2]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https://en.wikipedia.org/wiki/Pulse_compression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[3]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http://help.izotope.com/docs/rx/pages/reference_parametricequalizer.htm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[4]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https://leonardoaraujosantos.gitbooks.io/artificial-inteligence/content/convolution.html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[5]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https://medium.com/@james.chain1990/study-3d-convolutional-neural-networks-for-human-action-recognition-7eaeb9a0ec00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[6]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7"/>
              </a:rPr>
              <a:t>https://www.micromodeler.com/dsp/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[7]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8"/>
              </a:rPr>
              <a:t>http://www.dspguide.com/ch28/3.htm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[8]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9"/>
              </a:rPr>
              <a:t>https://ccrma.stanford.edu/~jos/pasp/Schroeder_Allpass_Sections.html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[9]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hlinkClick r:id="rId10"/>
              </a:rPr>
              <a:t>http://openaudio.blogspot.com/2016/10/benchmarking-teensy-36-is-fast.html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Audio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A544CB-276B-4894-9307-54D4AC66D848}"/>
              </a:ext>
            </a:extLst>
          </p:cNvPr>
          <p:cNvGrpSpPr/>
          <p:nvPr/>
        </p:nvGrpSpPr>
        <p:grpSpPr>
          <a:xfrm>
            <a:off x="141405" y="2026447"/>
            <a:ext cx="8870621" cy="3701665"/>
            <a:chOff x="141405" y="1583387"/>
            <a:chExt cx="8870621" cy="370166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D6CE4BC-DAFA-48E5-B648-A51014A32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406" y="2263612"/>
              <a:ext cx="1104900" cy="1143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12E5AB-3AC4-467D-9B5D-45CFD220912A}"/>
                </a:ext>
              </a:extLst>
            </p:cNvPr>
            <p:cNvSpPr/>
            <p:nvPr/>
          </p:nvSpPr>
          <p:spPr>
            <a:xfrm>
              <a:off x="3157982" y="2158738"/>
              <a:ext cx="2790332" cy="12537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Fancy</a:t>
              </a:r>
            </a:p>
            <a:p>
              <a:pPr algn="ctr"/>
              <a:r>
                <a:rPr lang="en-US" sz="2800" dirty="0"/>
                <a:t>Microprocessor</a:t>
              </a:r>
            </a:p>
          </p:txBody>
        </p:sp>
        <p:pic>
          <p:nvPicPr>
            <p:cNvPr id="16" name="Picture 15" descr="A picture containing skiing, man, snow, riding&#10;&#10;Description automatically generated">
              <a:extLst>
                <a:ext uri="{FF2B5EF4-FFF2-40B4-BE49-F238E27FC236}">
                  <a16:creationId xmlns:a16="http://schemas.microsoft.com/office/drawing/2014/main" id="{B8D36DA9-4D1E-465F-A85C-80D6DE4C2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29" y="2007910"/>
              <a:ext cx="888316" cy="1333498"/>
            </a:xfrm>
            <a:prstGeom prst="rect">
              <a:avLst/>
            </a:prstGeom>
          </p:spPr>
        </p:pic>
        <p:pic>
          <p:nvPicPr>
            <p:cNvPr id="18" name="Picture 17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257C013F-1D78-4757-AAD4-5B3DC69D9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r="15741"/>
            <a:stretch/>
          </p:blipFill>
          <p:spPr>
            <a:xfrm>
              <a:off x="1472048" y="1621408"/>
              <a:ext cx="1591665" cy="2323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pic>
          <p:nvPicPr>
            <p:cNvPr id="20" name="Picture 19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3FC27151-F063-488A-A9C7-E1DCCA73E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r="15741"/>
            <a:stretch/>
          </p:blipFill>
          <p:spPr>
            <a:xfrm rot="10800000">
              <a:off x="6025297" y="1583387"/>
              <a:ext cx="1657547" cy="24191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6F7C52B-935E-457C-9219-582EE3AFB516}"/>
                </a:ext>
              </a:extLst>
            </p:cNvPr>
            <p:cNvSpPr txBox="1">
              <a:spLocks/>
            </p:cNvSpPr>
            <p:nvPr/>
          </p:nvSpPr>
          <p:spPr>
            <a:xfrm>
              <a:off x="1734537" y="2521028"/>
              <a:ext cx="1076227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ADC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F620C7A5-F50A-4F6C-A312-01B4B2599E11}"/>
                </a:ext>
              </a:extLst>
            </p:cNvPr>
            <p:cNvSpPr txBox="1">
              <a:spLocks/>
            </p:cNvSpPr>
            <p:nvPr/>
          </p:nvSpPr>
          <p:spPr>
            <a:xfrm>
              <a:off x="6204414" y="2550880"/>
              <a:ext cx="1076227" cy="495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DAC</a:t>
              </a:r>
            </a:p>
          </p:txBody>
        </p: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25967609-89B7-445B-A2FB-56A50CB9C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01" t="5494" r="7625" b="44552"/>
            <a:stretch/>
          </p:blipFill>
          <p:spPr>
            <a:xfrm>
              <a:off x="141405" y="4351380"/>
              <a:ext cx="1263190" cy="710814"/>
            </a:xfrm>
            <a:prstGeom prst="rect">
              <a:avLst/>
            </a:prstGeom>
          </p:spPr>
        </p:pic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0C89ECB2-3988-44C2-B943-B05213C7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2" t="56673" r="11418" b="4637"/>
            <a:stretch/>
          </p:blipFill>
          <p:spPr>
            <a:xfrm>
              <a:off x="1715679" y="4544771"/>
              <a:ext cx="1498862" cy="696531"/>
            </a:xfrm>
            <a:prstGeom prst="rect">
              <a:avLst/>
            </a:prstGeom>
          </p:spPr>
        </p:pic>
        <p:pic>
          <p:nvPicPr>
            <p:cNvPr id="27" name="Picture 26" descr="A picture containing object, antenna&#10;&#10;Description automatically generated">
              <a:extLst>
                <a:ext uri="{FF2B5EF4-FFF2-40B4-BE49-F238E27FC236}">
                  <a16:creationId xmlns:a16="http://schemas.microsoft.com/office/drawing/2014/main" id="{C390A9E9-A649-44D0-8CD0-A09799A26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47" t="10434" b="63822"/>
            <a:stretch/>
          </p:blipFill>
          <p:spPr>
            <a:xfrm>
              <a:off x="5052768" y="4451630"/>
              <a:ext cx="1960775" cy="506869"/>
            </a:xfrm>
            <a:prstGeom prst="rect">
              <a:avLst/>
            </a:prstGeom>
          </p:spPr>
        </p:pic>
        <p:pic>
          <p:nvPicPr>
            <p:cNvPr id="29" name="Picture 28" descr="A picture containing object, antenna&#10;&#10;Description automatically generated">
              <a:extLst>
                <a:ext uri="{FF2B5EF4-FFF2-40B4-BE49-F238E27FC236}">
                  <a16:creationId xmlns:a16="http://schemas.microsoft.com/office/drawing/2014/main" id="{11EA9207-EBE8-4FFB-8662-A5C8EAD0D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7" t="10602" r="71226" b="64306"/>
            <a:stretch/>
          </p:blipFill>
          <p:spPr>
            <a:xfrm>
              <a:off x="7136090" y="4744319"/>
              <a:ext cx="1875936" cy="540733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BA1E4D-2688-4FEA-A681-3E402ECDF432}"/>
                </a:ext>
              </a:extLst>
            </p:cNvPr>
            <p:cNvCxnSpPr/>
            <p:nvPr/>
          </p:nvCxnSpPr>
          <p:spPr>
            <a:xfrm flipV="1">
              <a:off x="999241" y="3346516"/>
              <a:ext cx="405353" cy="88612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2BB322-FF59-4342-902D-8A3226B7A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575" y="3525625"/>
              <a:ext cx="168112" cy="98195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98A908A-638D-459B-83FA-8B93C10BE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631" y="3404649"/>
              <a:ext cx="208961" cy="988242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2ACF6EA-973A-4515-B4CC-29D0B5BEBDC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7786540" y="3563332"/>
              <a:ext cx="287518" cy="118098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5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Why use Analog vs Digital Processing?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782422" y="1284550"/>
            <a:ext cx="7579150" cy="5304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Analog: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Infinite bandwidth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Good for high frequency applications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Doesn’t require ADC, microprocessor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Can offload complexity from processor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Digital: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Can change filter characteristics easily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More ideal filters are possible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Can do types of processing that analog can’t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compression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Math operations like cos(),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atan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Pattern recognition, red-eye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Lots of specific knowledge (Nyquist sample rates, quantization noise, etc.)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Where is DSP Used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782422" y="1242438"/>
            <a:ext cx="7579150" cy="530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Radars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Sonars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Speech Recognition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Image Processing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Channel Equalization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Medical Imaging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Speaker Crossovers</a:t>
            </a:r>
          </a:p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Mobile Phones (Speech Coding, Noise Reduction)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Ex: Radar Pulse Compression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782422" y="1209134"/>
            <a:ext cx="7579150" cy="1138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Radar: emits a pulse of a specific shape and looks for a reflected pulse that matches that shape</a:t>
            </a:r>
          </a:p>
          <a:p>
            <a:pPr>
              <a:lnSpc>
                <a:spcPct val="100000"/>
              </a:lnSpc>
            </a:pPr>
            <a:endParaRPr lang="en-US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2B9026-3FFA-42CE-8F6F-58F06EB88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1"/>
          <a:stretch/>
        </p:blipFill>
        <p:spPr>
          <a:xfrm>
            <a:off x="437364" y="2236215"/>
            <a:ext cx="5035915" cy="2768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62409-DE3E-4276-8FB4-8B7B3390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1" y="4404131"/>
            <a:ext cx="7268688" cy="20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Ex: Radar Pulse Compression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782422" y="1284550"/>
            <a:ext cx="7579150" cy="1562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bg1">
                    <a:lumMod val="85000"/>
                  </a:schemeClr>
                </a:solidFill>
              </a:rPr>
              <a:t>“Matching Filter”: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Looks for correlation between received signals and the emitted 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4E9FE-401F-4D34-BBEF-300C80AA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2" y="3985987"/>
            <a:ext cx="3052589" cy="2283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394BF-367A-44DD-8C66-7FA65022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97" y="3982165"/>
            <a:ext cx="3058408" cy="22917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4A71858-4C62-4235-A48D-185474E265C7}"/>
              </a:ext>
            </a:extLst>
          </p:cNvPr>
          <p:cNvSpPr/>
          <p:nvPr/>
        </p:nvSpPr>
        <p:spPr>
          <a:xfrm>
            <a:off x="4034672" y="4466754"/>
            <a:ext cx="1225485" cy="10840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7C88A2-497D-4F66-9923-AD8FC30F43E0}"/>
              </a:ext>
            </a:extLst>
          </p:cNvPr>
          <p:cNvSpPr txBox="1">
            <a:spLocks/>
          </p:cNvSpPr>
          <p:nvPr/>
        </p:nvSpPr>
        <p:spPr>
          <a:xfrm>
            <a:off x="725865" y="3420382"/>
            <a:ext cx="3044858" cy="491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Received Signal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3AFF7-7043-4096-9226-D6AFCAAC1843}"/>
              </a:ext>
            </a:extLst>
          </p:cNvPr>
          <p:cNvSpPr txBox="1">
            <a:spLocks/>
          </p:cNvSpPr>
          <p:nvPr/>
        </p:nvSpPr>
        <p:spPr>
          <a:xfrm>
            <a:off x="5487972" y="3043307"/>
            <a:ext cx="3044858" cy="974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Post-Processed Signal</a:t>
            </a:r>
          </a:p>
        </p:txBody>
      </p:sp>
    </p:spTree>
    <p:extLst>
      <p:ext uri="{BB962C8B-B14F-4D97-AF65-F5344CB8AC3E}">
        <p14:creationId xmlns:p14="http://schemas.microsoft.com/office/powerpoint/2010/main" val="9614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Ex: Parametric EQ </a:t>
            </a:r>
            <a:r>
              <a:rPr lang="en-US" b="1" baseline="30000" dirty="0">
                <a:solidFill>
                  <a:schemeClr val="bg1">
                    <a:lumMod val="85000"/>
                  </a:schemeClr>
                </a:solidFill>
              </a:rPr>
              <a:t>[3]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782422" y="1197205"/>
            <a:ext cx="7579150" cy="933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DSP equalizer can allow the user to tailor frequency response nearly infinitely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screen shot of a monitor&#10;&#10;Description automatically generated">
            <a:extLst>
              <a:ext uri="{FF2B5EF4-FFF2-40B4-BE49-F238E27FC236}">
                <a16:creationId xmlns:a16="http://schemas.microsoft.com/office/drawing/2014/main" id="{65116D5C-5DAC-4CFD-A866-C11ABC3D7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9" y="2182973"/>
            <a:ext cx="5066667" cy="45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EE0A8-A6CF-4BDA-9AEA-D2CB50EA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133" y="2807101"/>
            <a:ext cx="3621027" cy="18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22742</TotalTime>
  <Words>1492</Words>
  <Application>Microsoft Office PowerPoint</Application>
  <PresentationFormat>On-screen Show (4:3)</PresentationFormat>
  <Paragraphs>550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Intro to DSP Filters</vt:lpstr>
      <vt:lpstr>PowerPoint Presentation</vt:lpstr>
      <vt:lpstr>What is a DSP Filter?</vt:lpstr>
      <vt:lpstr>Audio Implementation</vt:lpstr>
      <vt:lpstr>Why use Analog vs Digital Processing?</vt:lpstr>
      <vt:lpstr>Where is DSP Used</vt:lpstr>
      <vt:lpstr>Ex: Radar Pulse Compression[1]</vt:lpstr>
      <vt:lpstr>Ex: Radar Pulse Compression[2]</vt:lpstr>
      <vt:lpstr>Ex: Parametric EQ [3]</vt:lpstr>
      <vt:lpstr>How are DSP filters implemented?</vt:lpstr>
      <vt:lpstr>How are DSP filters implemented?</vt:lpstr>
      <vt:lpstr>How are DSP filters implemented?</vt:lpstr>
      <vt:lpstr>How are DSP filters implemented?</vt:lpstr>
      <vt:lpstr>2D Convoluton Example[4][5]</vt:lpstr>
      <vt:lpstr>DSP Filter Block Diagram</vt:lpstr>
      <vt:lpstr>DSP Example</vt:lpstr>
      <vt:lpstr>DSP Example</vt:lpstr>
      <vt:lpstr>DSP Example</vt:lpstr>
      <vt:lpstr>DSP Example</vt:lpstr>
      <vt:lpstr>DSP Example</vt:lpstr>
      <vt:lpstr>DSP Example</vt:lpstr>
      <vt:lpstr>DSP Example Result</vt:lpstr>
      <vt:lpstr>Fancy Maths – Please Ignore!</vt:lpstr>
      <vt:lpstr>Frequency Response Plot</vt:lpstr>
      <vt:lpstr>Normalized Frequency</vt:lpstr>
      <vt:lpstr>Practical – Use Calculator[6]</vt:lpstr>
      <vt:lpstr>Practical – Use Calculator[6]</vt:lpstr>
      <vt:lpstr>Practical – Use Calculator[6]</vt:lpstr>
      <vt:lpstr>DSP Microprocessors[7] Fast Multiply-Accumulate</vt:lpstr>
      <vt:lpstr>DSP Microprocessors[7] Circular Buffers</vt:lpstr>
      <vt:lpstr>DSP Microprocessors[7] Extended Precision Accumulator</vt:lpstr>
      <vt:lpstr>DSP Microprocessors Floating vs Fixed Point</vt:lpstr>
      <vt:lpstr>Guitar Effects Processor</vt:lpstr>
      <vt:lpstr>Artificial Reverb[8]</vt:lpstr>
      <vt:lpstr>Computational Loads[9]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723</cp:revision>
  <cp:lastPrinted>2018-12-13T18:09:48Z</cp:lastPrinted>
  <dcterms:created xsi:type="dcterms:W3CDTF">2017-12-03T23:27:36Z</dcterms:created>
  <dcterms:modified xsi:type="dcterms:W3CDTF">2020-06-05T19:07:39Z</dcterms:modified>
</cp:coreProperties>
</file>