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524" r:id="rId3"/>
    <p:sldId id="541" r:id="rId4"/>
    <p:sldId id="544" r:id="rId5"/>
    <p:sldId id="548" r:id="rId6"/>
    <p:sldId id="542" r:id="rId7"/>
    <p:sldId id="537" r:id="rId8"/>
    <p:sldId id="543" r:id="rId9"/>
    <p:sldId id="435" r:id="rId10"/>
    <p:sldId id="540" r:id="rId11"/>
    <p:sldId id="539" r:id="rId12"/>
    <p:sldId id="549" r:id="rId13"/>
    <p:sldId id="538" r:id="rId14"/>
    <p:sldId id="522" r:id="rId15"/>
    <p:sldId id="547" r:id="rId16"/>
    <p:sldId id="545" r:id="rId17"/>
    <p:sldId id="546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1A810"/>
    <a:srgbClr val="C00000"/>
    <a:srgbClr val="4472C4"/>
    <a:srgbClr val="66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63B12-ECCF-4C8E-AE1E-C849CCF3ADCE}" v="114" dt="2023-07-16T13:42:0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803" autoAdjust="0"/>
  </p:normalViewPr>
  <p:slideViewPr>
    <p:cSldViewPr snapToGrid="0">
      <p:cViewPr varScale="1">
        <p:scale>
          <a:sx n="148" d="100"/>
          <a:sy n="148" d="100"/>
        </p:scale>
        <p:origin x="1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C6B9924F-C854-4600-B822-BD61E4A80EA9}"/>
    <pc:docChg chg="undo redo custSel addSld modSld">
      <pc:chgData name="Ray Crampton" userId="1c230dae8f4a47c0" providerId="LiveId" clId="{C6B9924F-C854-4600-B822-BD61E4A80EA9}" dt="2022-02-05T03:27:57.459" v="1421" actId="1076"/>
      <pc:docMkLst>
        <pc:docMk/>
      </pc:docMkLst>
      <pc:sldChg chg="modSp mod">
        <pc:chgData name="Ray Crampton" userId="1c230dae8f4a47c0" providerId="LiveId" clId="{C6B9924F-C854-4600-B822-BD61E4A80EA9}" dt="2022-02-05T02:11:01.872" v="18" actId="20577"/>
        <pc:sldMkLst>
          <pc:docMk/>
          <pc:sldMk cId="886603524" sldId="512"/>
        </pc:sldMkLst>
        <pc:spChg chg="mod">
          <ac:chgData name="Ray Crampton" userId="1c230dae8f4a47c0" providerId="LiveId" clId="{C6B9924F-C854-4600-B822-BD61E4A80EA9}" dt="2022-02-05T02:11:01.872" v="18" actId="20577"/>
          <ac:spMkLst>
            <pc:docMk/>
            <pc:sldMk cId="886603524" sldId="512"/>
            <ac:spMk id="9" creationId="{D1537D4D-D87C-4822-8555-9955D0A34EFF}"/>
          </ac:spMkLst>
        </pc:spChg>
      </pc:sldChg>
      <pc:sldChg chg="modSp mod">
        <pc:chgData name="Ray Crampton" userId="1c230dae8f4a47c0" providerId="LiveId" clId="{C6B9924F-C854-4600-B822-BD61E4A80EA9}" dt="2022-02-05T02:12:49.101" v="38" actId="1076"/>
        <pc:sldMkLst>
          <pc:docMk/>
          <pc:sldMk cId="3559808619" sldId="513"/>
        </pc:sldMkLst>
        <pc:spChg chg="mod">
          <ac:chgData name="Ray Crampton" userId="1c230dae8f4a47c0" providerId="LiveId" clId="{C6B9924F-C854-4600-B822-BD61E4A80EA9}" dt="2022-02-05T02:12:49.101" v="38" actId="1076"/>
          <ac:spMkLst>
            <pc:docMk/>
            <pc:sldMk cId="3559808619" sldId="513"/>
            <ac:spMk id="2" creationId="{CF561231-B3E3-4100-8EC7-4232913052F7}"/>
          </ac:spMkLst>
        </pc:spChg>
      </pc:sldChg>
      <pc:sldChg chg="modSp mod">
        <pc:chgData name="Ray Crampton" userId="1c230dae8f4a47c0" providerId="LiveId" clId="{C6B9924F-C854-4600-B822-BD61E4A80EA9}" dt="2022-02-05T03:02:04.754" v="559" actId="14100"/>
        <pc:sldMkLst>
          <pc:docMk/>
          <pc:sldMk cId="2771249816" sldId="519"/>
        </pc:sldMkLst>
        <pc:spChg chg="mod">
          <ac:chgData name="Ray Crampton" userId="1c230dae8f4a47c0" providerId="LiveId" clId="{C6B9924F-C854-4600-B822-BD61E4A80EA9}" dt="2022-02-05T03:02:04.754" v="559" actId="14100"/>
          <ac:spMkLst>
            <pc:docMk/>
            <pc:sldMk cId="2771249816" sldId="519"/>
            <ac:spMk id="2" creationId="{CF561231-B3E3-4100-8EC7-4232913052F7}"/>
          </ac:spMkLst>
        </pc:spChg>
        <pc:spChg chg="mod">
          <ac:chgData name="Ray Crampton" userId="1c230dae8f4a47c0" providerId="LiveId" clId="{C6B9924F-C854-4600-B822-BD61E4A80EA9}" dt="2022-02-05T03:02:02.783" v="558" actId="1076"/>
          <ac:spMkLst>
            <pc:docMk/>
            <pc:sldMk cId="2771249816" sldId="519"/>
            <ac:spMk id="9" creationId="{D1537D4D-D87C-4822-8555-9955D0A34EFF}"/>
          </ac:spMkLst>
        </pc:spChg>
      </pc:sldChg>
      <pc:sldChg chg="modSp mod">
        <pc:chgData name="Ray Crampton" userId="1c230dae8f4a47c0" providerId="LiveId" clId="{C6B9924F-C854-4600-B822-BD61E4A80EA9}" dt="2022-02-05T03:06:16.628" v="671" actId="1076"/>
        <pc:sldMkLst>
          <pc:docMk/>
          <pc:sldMk cId="3261347232" sldId="521"/>
        </pc:sldMkLst>
        <pc:spChg chg="mod">
          <ac:chgData name="Ray Crampton" userId="1c230dae8f4a47c0" providerId="LiveId" clId="{C6B9924F-C854-4600-B822-BD61E4A80EA9}" dt="2022-02-05T03:06:16.628" v="671" actId="1076"/>
          <ac:spMkLst>
            <pc:docMk/>
            <pc:sldMk cId="3261347232" sldId="521"/>
            <ac:spMk id="14" creationId="{0CAE7D2C-A663-43B7-9CC6-8FB1A3C9D0CB}"/>
          </ac:spMkLst>
        </pc:spChg>
      </pc:sldChg>
      <pc:sldChg chg="modSp mod">
        <pc:chgData name="Ray Crampton" userId="1c230dae8f4a47c0" providerId="LiveId" clId="{C6B9924F-C854-4600-B822-BD61E4A80EA9}" dt="2022-02-05T03:09:01.950" v="812" actId="6549"/>
        <pc:sldMkLst>
          <pc:docMk/>
          <pc:sldMk cId="1649702740" sldId="522"/>
        </pc:sldMkLst>
        <pc:spChg chg="mod">
          <ac:chgData name="Ray Crampton" userId="1c230dae8f4a47c0" providerId="LiveId" clId="{C6B9924F-C854-4600-B822-BD61E4A80EA9}" dt="2022-02-05T03:09:01.950" v="812" actId="6549"/>
          <ac:spMkLst>
            <pc:docMk/>
            <pc:sldMk cId="1649702740" sldId="522"/>
            <ac:spMk id="5" creationId="{8F30F4B9-8038-4EBF-A75B-809E72BA3AEB}"/>
          </ac:spMkLst>
        </pc:spChg>
      </pc:sldChg>
      <pc:sldChg chg="modSp mod">
        <pc:chgData name="Ray Crampton" userId="1c230dae8f4a47c0" providerId="LiveId" clId="{C6B9924F-C854-4600-B822-BD61E4A80EA9}" dt="2022-02-05T03:27:57.459" v="1421" actId="1076"/>
        <pc:sldMkLst>
          <pc:docMk/>
          <pc:sldMk cId="3700107676" sldId="523"/>
        </pc:sldMkLst>
        <pc:spChg chg="mod">
          <ac:chgData name="Ray Crampton" userId="1c230dae8f4a47c0" providerId="LiveId" clId="{C6B9924F-C854-4600-B822-BD61E4A80EA9}" dt="2022-02-05T03:27:52.004" v="1420" actId="20577"/>
          <ac:spMkLst>
            <pc:docMk/>
            <pc:sldMk cId="3700107676" sldId="523"/>
            <ac:spMk id="5" creationId="{8F30F4B9-8038-4EBF-A75B-809E72BA3AEB}"/>
          </ac:spMkLst>
        </pc:spChg>
        <pc:spChg chg="mod">
          <ac:chgData name="Ray Crampton" userId="1c230dae8f4a47c0" providerId="LiveId" clId="{C6B9924F-C854-4600-B822-BD61E4A80EA9}" dt="2022-02-05T03:27:57.459" v="1421" actId="1076"/>
          <ac:spMkLst>
            <pc:docMk/>
            <pc:sldMk cId="3700107676" sldId="523"/>
            <ac:spMk id="7" creationId="{16FD0F56-9960-427A-B29D-ABA1A9FA874B}"/>
          </ac:spMkLst>
        </pc:spChg>
        <pc:spChg chg="mod">
          <ac:chgData name="Ray Crampton" userId="1c230dae8f4a47c0" providerId="LiveId" clId="{C6B9924F-C854-4600-B822-BD61E4A80EA9}" dt="2022-02-05T03:27:57.459" v="1421" actId="1076"/>
          <ac:spMkLst>
            <pc:docMk/>
            <pc:sldMk cId="3700107676" sldId="523"/>
            <ac:spMk id="10" creationId="{131069BD-E971-4D0E-98AE-616084BE88FA}"/>
          </ac:spMkLst>
        </pc:spChg>
        <pc:picChg chg="mod">
          <ac:chgData name="Ray Crampton" userId="1c230dae8f4a47c0" providerId="LiveId" clId="{C6B9924F-C854-4600-B822-BD61E4A80EA9}" dt="2022-02-05T03:27:57.459" v="1421" actId="1076"/>
          <ac:picMkLst>
            <pc:docMk/>
            <pc:sldMk cId="3700107676" sldId="523"/>
            <ac:picMk id="6" creationId="{706A4DA1-2248-4467-B66B-24B024E5B7CC}"/>
          </ac:picMkLst>
        </pc:picChg>
        <pc:cxnChg chg="mod">
          <ac:chgData name="Ray Crampton" userId="1c230dae8f4a47c0" providerId="LiveId" clId="{C6B9924F-C854-4600-B822-BD61E4A80EA9}" dt="2022-02-05T03:27:57.459" v="1421" actId="1076"/>
          <ac:cxnSpMkLst>
            <pc:docMk/>
            <pc:sldMk cId="3700107676" sldId="523"/>
            <ac:cxnSpMk id="12" creationId="{5CB13DF5-CBC4-4517-87EE-EE808AA4045D}"/>
          </ac:cxnSpMkLst>
        </pc:cxnChg>
        <pc:cxnChg chg="mod">
          <ac:chgData name="Ray Crampton" userId="1c230dae8f4a47c0" providerId="LiveId" clId="{C6B9924F-C854-4600-B822-BD61E4A80EA9}" dt="2022-02-05T03:27:57.459" v="1421" actId="1076"/>
          <ac:cxnSpMkLst>
            <pc:docMk/>
            <pc:sldMk cId="3700107676" sldId="523"/>
            <ac:cxnSpMk id="13" creationId="{34F1C247-52A9-43CF-9357-028538222582}"/>
          </ac:cxnSpMkLst>
        </pc:cxnChg>
      </pc:sldChg>
      <pc:sldChg chg="modSp mod">
        <pc:chgData name="Ray Crampton" userId="1c230dae8f4a47c0" providerId="LiveId" clId="{C6B9924F-C854-4600-B822-BD61E4A80EA9}" dt="2022-02-05T03:03:40.053" v="581" actId="20577"/>
        <pc:sldMkLst>
          <pc:docMk/>
          <pc:sldMk cId="2863672656" sldId="526"/>
        </pc:sldMkLst>
        <pc:spChg chg="mod">
          <ac:chgData name="Ray Crampton" userId="1c230dae8f4a47c0" providerId="LiveId" clId="{C6B9924F-C854-4600-B822-BD61E4A80EA9}" dt="2022-02-05T03:03:40.053" v="581" actId="20577"/>
          <ac:spMkLst>
            <pc:docMk/>
            <pc:sldMk cId="2863672656" sldId="526"/>
            <ac:spMk id="2" creationId="{CF561231-B3E3-4100-8EC7-4232913052F7}"/>
          </ac:spMkLst>
        </pc:spChg>
      </pc:sldChg>
      <pc:sldChg chg="modSp mod">
        <pc:chgData name="Ray Crampton" userId="1c230dae8f4a47c0" providerId="LiveId" clId="{C6B9924F-C854-4600-B822-BD61E4A80EA9}" dt="2022-02-05T03:03:59.020" v="587" actId="20577"/>
        <pc:sldMkLst>
          <pc:docMk/>
          <pc:sldMk cId="2248347925" sldId="528"/>
        </pc:sldMkLst>
        <pc:spChg chg="mod">
          <ac:chgData name="Ray Crampton" userId="1c230dae8f4a47c0" providerId="LiveId" clId="{C6B9924F-C854-4600-B822-BD61E4A80EA9}" dt="2022-02-05T03:03:59.020" v="587" actId="20577"/>
          <ac:spMkLst>
            <pc:docMk/>
            <pc:sldMk cId="2248347925" sldId="528"/>
            <ac:spMk id="2" creationId="{CF561231-B3E3-4100-8EC7-4232913052F7}"/>
          </ac:spMkLst>
        </pc:spChg>
      </pc:sldChg>
      <pc:sldChg chg="delSp modSp mod">
        <pc:chgData name="Ray Crampton" userId="1c230dae8f4a47c0" providerId="LiveId" clId="{C6B9924F-C854-4600-B822-BD61E4A80EA9}" dt="2022-02-05T03:06:01.869" v="670" actId="1035"/>
        <pc:sldMkLst>
          <pc:docMk/>
          <pc:sldMk cId="3689662958" sldId="529"/>
        </pc:sldMkLst>
        <pc:spChg chg="mod">
          <ac:chgData name="Ray Crampton" userId="1c230dae8f4a47c0" providerId="LiveId" clId="{C6B9924F-C854-4600-B822-BD61E4A80EA9}" dt="2022-02-05T03:06:01.869" v="670" actId="1035"/>
          <ac:spMkLst>
            <pc:docMk/>
            <pc:sldMk cId="3689662958" sldId="529"/>
            <ac:spMk id="18" creationId="{75662161-2502-4368-9B45-23DCC6B01206}"/>
          </ac:spMkLst>
        </pc:spChg>
        <pc:spChg chg="mod">
          <ac:chgData name="Ray Crampton" userId="1c230dae8f4a47c0" providerId="LiveId" clId="{C6B9924F-C854-4600-B822-BD61E4A80EA9}" dt="2022-02-05T03:06:01.869" v="670" actId="1035"/>
          <ac:spMkLst>
            <pc:docMk/>
            <pc:sldMk cId="3689662958" sldId="529"/>
            <ac:spMk id="19" creationId="{923C2EC6-8B4B-472B-8576-A7A48AD14058}"/>
          </ac:spMkLst>
        </pc:spChg>
        <pc:picChg chg="mod">
          <ac:chgData name="Ray Crampton" userId="1c230dae8f4a47c0" providerId="LiveId" clId="{C6B9924F-C854-4600-B822-BD61E4A80EA9}" dt="2022-02-05T03:05:20.412" v="647" actId="1037"/>
          <ac:picMkLst>
            <pc:docMk/>
            <pc:sldMk cId="3689662958" sldId="529"/>
            <ac:picMk id="6" creationId="{926DCF25-82CD-4008-9688-555C60BC512D}"/>
          </ac:picMkLst>
        </pc:picChg>
        <pc:picChg chg="mod">
          <ac:chgData name="Ray Crampton" userId="1c230dae8f4a47c0" providerId="LiveId" clId="{C6B9924F-C854-4600-B822-BD61E4A80EA9}" dt="2022-02-05T03:05:16.644" v="635" actId="1037"/>
          <ac:picMkLst>
            <pc:docMk/>
            <pc:sldMk cId="3689662958" sldId="529"/>
            <ac:picMk id="10" creationId="{627BEC2F-05D0-4C7A-A0C1-F00135EBC2CE}"/>
          </ac:picMkLst>
        </pc:picChg>
        <pc:cxnChg chg="mod">
          <ac:chgData name="Ray Crampton" userId="1c230dae8f4a47c0" providerId="LiveId" clId="{C6B9924F-C854-4600-B822-BD61E4A80EA9}" dt="2022-02-05T03:04:34.285" v="588" actId="1038"/>
          <ac:cxnSpMkLst>
            <pc:docMk/>
            <pc:sldMk cId="3689662958" sldId="529"/>
            <ac:cxnSpMk id="5" creationId="{FC965BFB-2603-467D-9DFB-F479C41F5F3C}"/>
          </ac:cxnSpMkLst>
        </pc:cxnChg>
        <pc:cxnChg chg="mod">
          <ac:chgData name="Ray Crampton" userId="1c230dae8f4a47c0" providerId="LiveId" clId="{C6B9924F-C854-4600-B822-BD61E4A80EA9}" dt="2022-02-05T03:05:27.156" v="662" actId="1038"/>
          <ac:cxnSpMkLst>
            <pc:docMk/>
            <pc:sldMk cId="3689662958" sldId="529"/>
            <ac:cxnSpMk id="12" creationId="{36CDFFE4-0C0B-49DE-8497-88EF8FC1696E}"/>
          </ac:cxnSpMkLst>
        </pc:cxnChg>
        <pc:cxnChg chg="mod">
          <ac:chgData name="Ray Crampton" userId="1c230dae8f4a47c0" providerId="LiveId" clId="{C6B9924F-C854-4600-B822-BD61E4A80EA9}" dt="2022-02-05T03:04:52.708" v="616" actId="1038"/>
          <ac:cxnSpMkLst>
            <pc:docMk/>
            <pc:sldMk cId="3689662958" sldId="529"/>
            <ac:cxnSpMk id="13" creationId="{B05BB294-B295-4DE3-A7CF-96E1FFF97D9D}"/>
          </ac:cxnSpMkLst>
        </pc:cxnChg>
        <pc:cxnChg chg="del">
          <ac:chgData name="Ray Crampton" userId="1c230dae8f4a47c0" providerId="LiveId" clId="{C6B9924F-C854-4600-B822-BD61E4A80EA9}" dt="2022-02-05T03:04:37.908" v="589" actId="478"/>
          <ac:cxnSpMkLst>
            <pc:docMk/>
            <pc:sldMk cId="3689662958" sldId="529"/>
            <ac:cxnSpMk id="27" creationId="{404D9F19-4A36-4814-9FAA-8577E3E79C5A}"/>
          </ac:cxnSpMkLst>
        </pc:cxnChg>
        <pc:cxnChg chg="del">
          <ac:chgData name="Ray Crampton" userId="1c230dae8f4a47c0" providerId="LiveId" clId="{C6B9924F-C854-4600-B822-BD61E4A80EA9}" dt="2022-02-05T03:04:56.380" v="617" actId="478"/>
          <ac:cxnSpMkLst>
            <pc:docMk/>
            <pc:sldMk cId="3689662958" sldId="529"/>
            <ac:cxnSpMk id="28" creationId="{0ED24421-1530-46C3-A0B3-E61EB9140E76}"/>
          </ac:cxnSpMkLst>
        </pc:cxnChg>
      </pc:sldChg>
      <pc:sldChg chg="modSp mod">
        <pc:chgData name="Ray Crampton" userId="1c230dae8f4a47c0" providerId="LiveId" clId="{C6B9924F-C854-4600-B822-BD61E4A80EA9}" dt="2022-02-05T03:01:54.896" v="557" actId="1076"/>
        <pc:sldMkLst>
          <pc:docMk/>
          <pc:sldMk cId="3495062916" sldId="530"/>
        </pc:sldMkLst>
        <pc:spChg chg="mod">
          <ac:chgData name="Ray Crampton" userId="1c230dae8f4a47c0" providerId="LiveId" clId="{C6B9924F-C854-4600-B822-BD61E4A80EA9}" dt="2022-02-05T03:01:54.896" v="557" actId="1076"/>
          <ac:spMkLst>
            <pc:docMk/>
            <pc:sldMk cId="3495062916" sldId="530"/>
            <ac:spMk id="13" creationId="{9910E178-AC91-48FE-ACDC-727FE74983AB}"/>
          </ac:spMkLst>
        </pc:spChg>
        <pc:picChg chg="mod">
          <ac:chgData name="Ray Crampton" userId="1c230dae8f4a47c0" providerId="LiveId" clId="{C6B9924F-C854-4600-B822-BD61E4A80EA9}" dt="2022-02-05T03:01:49.458" v="555" actId="1076"/>
          <ac:picMkLst>
            <pc:docMk/>
            <pc:sldMk cId="3495062916" sldId="530"/>
            <ac:picMk id="5" creationId="{E98AA883-F770-43D1-BE86-F4D4EC38856F}"/>
          </ac:picMkLst>
        </pc:picChg>
        <pc:picChg chg="mod">
          <ac:chgData name="Ray Crampton" userId="1c230dae8f4a47c0" providerId="LiveId" clId="{C6B9924F-C854-4600-B822-BD61E4A80EA9}" dt="2022-02-05T03:01:49.458" v="555" actId="1076"/>
          <ac:picMkLst>
            <pc:docMk/>
            <pc:sldMk cId="3495062916" sldId="530"/>
            <ac:picMk id="9" creationId="{FBEB3BFB-E91B-44B4-A748-5C970FC5E452}"/>
          </ac:picMkLst>
        </pc:picChg>
        <pc:picChg chg="mod">
          <ac:chgData name="Ray Crampton" userId="1c230dae8f4a47c0" providerId="LiveId" clId="{C6B9924F-C854-4600-B822-BD61E4A80EA9}" dt="2022-02-05T03:01:49.458" v="555" actId="1076"/>
          <ac:picMkLst>
            <pc:docMk/>
            <pc:sldMk cId="3495062916" sldId="530"/>
            <ac:picMk id="11" creationId="{EAFA60C0-63E6-4BF6-8582-535157979328}"/>
          </ac:picMkLst>
        </pc:picChg>
      </pc:sldChg>
      <pc:sldChg chg="modSp mod">
        <pc:chgData name="Ray Crampton" userId="1c230dae8f4a47c0" providerId="LiveId" clId="{C6B9924F-C854-4600-B822-BD61E4A80EA9}" dt="2022-02-05T02:13:18.824" v="85" actId="20577"/>
        <pc:sldMkLst>
          <pc:docMk/>
          <pc:sldMk cId="2857661790" sldId="531"/>
        </pc:sldMkLst>
        <pc:spChg chg="mod">
          <ac:chgData name="Ray Crampton" userId="1c230dae8f4a47c0" providerId="LiveId" clId="{C6B9924F-C854-4600-B822-BD61E4A80EA9}" dt="2022-02-05T02:13:18.824" v="85" actId="20577"/>
          <ac:spMkLst>
            <pc:docMk/>
            <pc:sldMk cId="2857661790" sldId="531"/>
            <ac:spMk id="2" creationId="{CF561231-B3E3-4100-8EC7-4232913052F7}"/>
          </ac:spMkLst>
        </pc:spChg>
      </pc:sldChg>
      <pc:sldChg chg="modSp mod">
        <pc:chgData name="Ray Crampton" userId="1c230dae8f4a47c0" providerId="LiveId" clId="{C6B9924F-C854-4600-B822-BD61E4A80EA9}" dt="2022-02-05T03:02:42.772" v="572" actId="1035"/>
        <pc:sldMkLst>
          <pc:docMk/>
          <pc:sldMk cId="3517271735" sldId="533"/>
        </pc:sldMkLst>
        <pc:picChg chg="mod">
          <ac:chgData name="Ray Crampton" userId="1c230dae8f4a47c0" providerId="LiveId" clId="{C6B9924F-C854-4600-B822-BD61E4A80EA9}" dt="2022-02-05T03:02:42.772" v="572" actId="1035"/>
          <ac:picMkLst>
            <pc:docMk/>
            <pc:sldMk cId="3517271735" sldId="533"/>
            <ac:picMk id="5" creationId="{72035659-403B-46BE-856E-8539B941D44B}"/>
          </ac:picMkLst>
        </pc:picChg>
        <pc:picChg chg="mod">
          <ac:chgData name="Ray Crampton" userId="1c230dae8f4a47c0" providerId="LiveId" clId="{C6B9924F-C854-4600-B822-BD61E4A80EA9}" dt="2022-02-05T03:02:42.772" v="572" actId="1035"/>
          <ac:picMkLst>
            <pc:docMk/>
            <pc:sldMk cId="3517271735" sldId="533"/>
            <ac:picMk id="7" creationId="{A3D582BD-8591-4B00-B622-1A0C789C0B71}"/>
          </ac:picMkLst>
        </pc:picChg>
        <pc:picChg chg="mod">
          <ac:chgData name="Ray Crampton" userId="1c230dae8f4a47c0" providerId="LiveId" clId="{C6B9924F-C854-4600-B822-BD61E4A80EA9}" dt="2022-02-05T03:02:42.772" v="572" actId="1035"/>
          <ac:picMkLst>
            <pc:docMk/>
            <pc:sldMk cId="3517271735" sldId="533"/>
            <ac:picMk id="13" creationId="{8FDE1A8C-34BB-40C0-A062-3D02ABE108FB}"/>
          </ac:picMkLst>
        </pc:picChg>
        <pc:picChg chg="mod">
          <ac:chgData name="Ray Crampton" userId="1c230dae8f4a47c0" providerId="LiveId" clId="{C6B9924F-C854-4600-B822-BD61E4A80EA9}" dt="2022-02-05T03:02:42.772" v="572" actId="1035"/>
          <ac:picMkLst>
            <pc:docMk/>
            <pc:sldMk cId="3517271735" sldId="533"/>
            <ac:picMk id="23" creationId="{C36786D2-7509-4AAC-B96A-D6862DB6BEC5}"/>
          </ac:picMkLst>
        </pc:picChg>
      </pc:sldChg>
      <pc:sldChg chg="addSp delSp modSp add mod">
        <pc:chgData name="Ray Crampton" userId="1c230dae8f4a47c0" providerId="LiveId" clId="{C6B9924F-C854-4600-B822-BD61E4A80EA9}" dt="2022-02-05T02:57:40.698" v="531" actId="404"/>
        <pc:sldMkLst>
          <pc:docMk/>
          <pc:sldMk cId="2160294581" sldId="534"/>
        </pc:sldMkLst>
        <pc:spChg chg="mod">
          <ac:chgData name="Ray Crampton" userId="1c230dae8f4a47c0" providerId="LiveId" clId="{C6B9924F-C854-4600-B822-BD61E4A80EA9}" dt="2022-02-05T02:17:03.663" v="124" actId="20577"/>
          <ac:spMkLst>
            <pc:docMk/>
            <pc:sldMk cId="2160294581" sldId="534"/>
            <ac:spMk id="2" creationId="{CF561231-B3E3-4100-8EC7-4232913052F7}"/>
          </ac:spMkLst>
        </pc:spChg>
        <pc:spChg chg="add mod">
          <ac:chgData name="Ray Crampton" userId="1c230dae8f4a47c0" providerId="LiveId" clId="{C6B9924F-C854-4600-B822-BD61E4A80EA9}" dt="2022-02-05T02:57:40.698" v="531" actId="404"/>
          <ac:spMkLst>
            <pc:docMk/>
            <pc:sldMk cId="2160294581" sldId="534"/>
            <ac:spMk id="13" creationId="{B187A88A-F879-42D5-8A41-B2ABFD7E63DB}"/>
          </ac:spMkLst>
        </pc:spChg>
        <pc:spChg chg="add mod">
          <ac:chgData name="Ray Crampton" userId="1c230dae8f4a47c0" providerId="LiveId" clId="{C6B9924F-C854-4600-B822-BD61E4A80EA9}" dt="2022-02-05T02:46:06.681" v="528" actId="27636"/>
          <ac:spMkLst>
            <pc:docMk/>
            <pc:sldMk cId="2160294581" sldId="534"/>
            <ac:spMk id="14" creationId="{C83E26BC-3A3F-45FA-B3FA-CE3D502C5E06}"/>
          </ac:spMkLst>
        </pc:spChg>
        <pc:spChg chg="del">
          <ac:chgData name="Ray Crampton" userId="1c230dae8f4a47c0" providerId="LiveId" clId="{C6B9924F-C854-4600-B822-BD61E4A80EA9}" dt="2022-02-05T02:16:54.751" v="110" actId="478"/>
          <ac:spMkLst>
            <pc:docMk/>
            <pc:sldMk cId="2160294581" sldId="534"/>
            <ac:spMk id="28" creationId="{E0A896D4-28DA-4305-BC05-BC25851C07A4}"/>
          </ac:spMkLst>
        </pc:spChg>
        <pc:spChg chg="del">
          <ac:chgData name="Ray Crampton" userId="1c230dae8f4a47c0" providerId="LiveId" clId="{C6B9924F-C854-4600-B822-BD61E4A80EA9}" dt="2022-02-05T02:16:53.191" v="109" actId="478"/>
          <ac:spMkLst>
            <pc:docMk/>
            <pc:sldMk cId="2160294581" sldId="534"/>
            <ac:spMk id="29" creationId="{69A15506-25E3-4B4A-9348-4A6AAC68692E}"/>
          </ac:spMkLst>
        </pc:spChg>
        <pc:spChg chg="del">
          <ac:chgData name="Ray Crampton" userId="1c230dae8f4a47c0" providerId="LiveId" clId="{C6B9924F-C854-4600-B822-BD61E4A80EA9}" dt="2022-02-05T02:16:51.808" v="108" actId="478"/>
          <ac:spMkLst>
            <pc:docMk/>
            <pc:sldMk cId="2160294581" sldId="534"/>
            <ac:spMk id="30" creationId="{3138E381-74FB-4953-A4A1-F14A848CDB08}"/>
          </ac:spMkLst>
        </pc:spChg>
        <pc:spChg chg="del">
          <ac:chgData name="Ray Crampton" userId="1c230dae8f4a47c0" providerId="LiveId" clId="{C6B9924F-C854-4600-B822-BD61E4A80EA9}" dt="2022-02-05T02:16:53.191" v="109" actId="478"/>
          <ac:spMkLst>
            <pc:docMk/>
            <pc:sldMk cId="2160294581" sldId="534"/>
            <ac:spMk id="31" creationId="{4DA2E019-4123-4913-9F89-A314A2F38230}"/>
          </ac:spMkLst>
        </pc:spChg>
        <pc:picChg chg="del">
          <ac:chgData name="Ray Crampton" userId="1c230dae8f4a47c0" providerId="LiveId" clId="{C6B9924F-C854-4600-B822-BD61E4A80EA9}" dt="2022-02-05T02:16:54.751" v="110" actId="478"/>
          <ac:picMkLst>
            <pc:docMk/>
            <pc:sldMk cId="2160294581" sldId="534"/>
            <ac:picMk id="5" creationId="{372D9272-CA8A-45AE-B39C-76A7346BE746}"/>
          </ac:picMkLst>
        </pc:picChg>
        <pc:picChg chg="add mod modCrop">
          <ac:chgData name="Ray Crampton" userId="1c230dae8f4a47c0" providerId="LiveId" clId="{C6B9924F-C854-4600-B822-BD61E4A80EA9}" dt="2022-02-05T02:45:46.545" v="479" actId="1076"/>
          <ac:picMkLst>
            <pc:docMk/>
            <pc:sldMk cId="2160294581" sldId="534"/>
            <ac:picMk id="6" creationId="{A6591F22-2D34-4B57-AB13-B621699427DD}"/>
          </ac:picMkLst>
        </pc:picChg>
        <pc:picChg chg="del">
          <ac:chgData name="Ray Crampton" userId="1c230dae8f4a47c0" providerId="LiveId" clId="{C6B9924F-C854-4600-B822-BD61E4A80EA9}" dt="2022-02-05T02:16:53.191" v="109" actId="478"/>
          <ac:picMkLst>
            <pc:docMk/>
            <pc:sldMk cId="2160294581" sldId="534"/>
            <ac:picMk id="25" creationId="{0721D52A-5003-4ADA-BB5D-AE1312A3B343}"/>
          </ac:picMkLst>
        </pc:picChg>
        <pc:picChg chg="del">
          <ac:chgData name="Ray Crampton" userId="1c230dae8f4a47c0" providerId="LiveId" clId="{C6B9924F-C854-4600-B822-BD61E4A80EA9}" dt="2022-02-05T02:16:50.760" v="107" actId="478"/>
          <ac:picMkLst>
            <pc:docMk/>
            <pc:sldMk cId="2160294581" sldId="534"/>
            <ac:picMk id="27" creationId="{732205B7-CBEA-48CA-98EF-F1AA30AF52E6}"/>
          </ac:picMkLst>
        </pc:picChg>
      </pc:sldChg>
      <pc:sldChg chg="addSp delSp modSp add mod">
        <pc:chgData name="Ray Crampton" userId="1c230dae8f4a47c0" providerId="LiveId" clId="{C6B9924F-C854-4600-B822-BD61E4A80EA9}" dt="2022-02-05T03:18:52.700" v="903" actId="20577"/>
        <pc:sldMkLst>
          <pc:docMk/>
          <pc:sldMk cId="3981103360" sldId="535"/>
        </pc:sldMkLst>
        <pc:spChg chg="mod">
          <ac:chgData name="Ray Crampton" userId="1c230dae8f4a47c0" providerId="LiveId" clId="{C6B9924F-C854-4600-B822-BD61E4A80EA9}" dt="2022-02-05T03:17:15.548" v="848" actId="20577"/>
          <ac:spMkLst>
            <pc:docMk/>
            <pc:sldMk cId="3981103360" sldId="535"/>
            <ac:spMk id="2" creationId="{CF561231-B3E3-4100-8EC7-4232913052F7}"/>
          </ac:spMkLst>
        </pc:spChg>
        <pc:spChg chg="del">
          <ac:chgData name="Ray Crampton" userId="1c230dae8f4a47c0" providerId="LiveId" clId="{C6B9924F-C854-4600-B822-BD61E4A80EA9}" dt="2022-02-05T03:17:18.052" v="849" actId="478"/>
          <ac:spMkLst>
            <pc:docMk/>
            <pc:sldMk cId="3981103360" sldId="535"/>
            <ac:spMk id="5" creationId="{8F30F4B9-8038-4EBF-A75B-809E72BA3AEB}"/>
          </ac:spMkLst>
        </pc:spChg>
        <pc:spChg chg="add mod">
          <ac:chgData name="Ray Crampton" userId="1c230dae8f4a47c0" providerId="LiveId" clId="{C6B9924F-C854-4600-B822-BD61E4A80EA9}" dt="2022-02-05T03:18:45.479" v="898" actId="27636"/>
          <ac:spMkLst>
            <pc:docMk/>
            <pc:sldMk cId="3981103360" sldId="535"/>
            <ac:spMk id="9" creationId="{D23CA2FD-EE32-4AFA-9FDB-0AE2C175E12E}"/>
          </ac:spMkLst>
        </pc:spChg>
        <pc:spChg chg="add mod">
          <ac:chgData name="Ray Crampton" userId="1c230dae8f4a47c0" providerId="LiveId" clId="{C6B9924F-C854-4600-B822-BD61E4A80EA9}" dt="2022-02-05T03:18:52.700" v="903" actId="20577"/>
          <ac:spMkLst>
            <pc:docMk/>
            <pc:sldMk cId="3981103360" sldId="535"/>
            <ac:spMk id="10" creationId="{C0DC38E0-BB29-4880-8919-AB5DA5304961}"/>
          </ac:spMkLst>
        </pc:spChg>
        <pc:picChg chg="add mod">
          <ac:chgData name="Ray Crampton" userId="1c230dae8f4a47c0" providerId="LiveId" clId="{C6B9924F-C854-4600-B822-BD61E4A80EA9}" dt="2022-02-05T03:18:04.447" v="864" actId="1076"/>
          <ac:picMkLst>
            <pc:docMk/>
            <pc:sldMk cId="3981103360" sldId="535"/>
            <ac:picMk id="6" creationId="{10B355BF-6973-4AD2-8118-574DF4133FD6}"/>
          </ac:picMkLst>
        </pc:picChg>
        <pc:picChg chg="add mod">
          <ac:chgData name="Ray Crampton" userId="1c230dae8f4a47c0" providerId="LiveId" clId="{C6B9924F-C854-4600-B822-BD61E4A80EA9}" dt="2022-02-05T03:18:29.222" v="880" actId="1076"/>
          <ac:picMkLst>
            <pc:docMk/>
            <pc:sldMk cId="3981103360" sldId="535"/>
            <ac:picMk id="8" creationId="{501B5224-EF8A-47E7-A4C9-F4FD29108D80}"/>
          </ac:picMkLst>
        </pc:picChg>
      </pc:sldChg>
      <pc:sldChg chg="delSp modSp add mod">
        <pc:chgData name="Ray Crampton" userId="1c230dae8f4a47c0" providerId="LiveId" clId="{C6B9924F-C854-4600-B822-BD61E4A80EA9}" dt="2022-02-05T03:26:51.013" v="1334" actId="1076"/>
        <pc:sldMkLst>
          <pc:docMk/>
          <pc:sldMk cId="2708076994" sldId="536"/>
        </pc:sldMkLst>
        <pc:spChg chg="mod">
          <ac:chgData name="Ray Crampton" userId="1c230dae8f4a47c0" providerId="LiveId" clId="{C6B9924F-C854-4600-B822-BD61E4A80EA9}" dt="2022-02-05T03:19:45.964" v="923" actId="20577"/>
          <ac:spMkLst>
            <pc:docMk/>
            <pc:sldMk cId="2708076994" sldId="536"/>
            <ac:spMk id="2" creationId="{CF561231-B3E3-4100-8EC7-4232913052F7}"/>
          </ac:spMkLst>
        </pc:spChg>
        <pc:spChg chg="mod">
          <ac:chgData name="Ray Crampton" userId="1c230dae8f4a47c0" providerId="LiveId" clId="{C6B9924F-C854-4600-B822-BD61E4A80EA9}" dt="2022-02-05T03:26:51.013" v="1334" actId="1076"/>
          <ac:spMkLst>
            <pc:docMk/>
            <pc:sldMk cId="2708076994" sldId="536"/>
            <ac:spMk id="5" creationId="{8F30F4B9-8038-4EBF-A75B-809E72BA3AEB}"/>
          </ac:spMkLst>
        </pc:spChg>
        <pc:spChg chg="del">
          <ac:chgData name="Ray Crampton" userId="1c230dae8f4a47c0" providerId="LiveId" clId="{C6B9924F-C854-4600-B822-BD61E4A80EA9}" dt="2022-02-05T03:26:48.323" v="1333" actId="478"/>
          <ac:spMkLst>
            <pc:docMk/>
            <pc:sldMk cId="2708076994" sldId="536"/>
            <ac:spMk id="7" creationId="{16FD0F56-9960-427A-B29D-ABA1A9FA874B}"/>
          </ac:spMkLst>
        </pc:spChg>
        <pc:spChg chg="del">
          <ac:chgData name="Ray Crampton" userId="1c230dae8f4a47c0" providerId="LiveId" clId="{C6B9924F-C854-4600-B822-BD61E4A80EA9}" dt="2022-02-05T03:26:48.323" v="1333" actId="478"/>
          <ac:spMkLst>
            <pc:docMk/>
            <pc:sldMk cId="2708076994" sldId="536"/>
            <ac:spMk id="10" creationId="{131069BD-E971-4D0E-98AE-616084BE88FA}"/>
          </ac:spMkLst>
        </pc:spChg>
        <pc:picChg chg="del">
          <ac:chgData name="Ray Crampton" userId="1c230dae8f4a47c0" providerId="LiveId" clId="{C6B9924F-C854-4600-B822-BD61E4A80EA9}" dt="2022-02-05T03:20:23.180" v="974" actId="478"/>
          <ac:picMkLst>
            <pc:docMk/>
            <pc:sldMk cId="2708076994" sldId="536"/>
            <ac:picMk id="6" creationId="{706A4DA1-2248-4467-B66B-24B024E5B7CC}"/>
          </ac:picMkLst>
        </pc:picChg>
        <pc:cxnChg chg="del mod">
          <ac:chgData name="Ray Crampton" userId="1c230dae8f4a47c0" providerId="LiveId" clId="{C6B9924F-C854-4600-B822-BD61E4A80EA9}" dt="2022-02-05T03:26:48.323" v="1333" actId="478"/>
          <ac:cxnSpMkLst>
            <pc:docMk/>
            <pc:sldMk cId="2708076994" sldId="536"/>
            <ac:cxnSpMk id="12" creationId="{5CB13DF5-CBC4-4517-87EE-EE808AA4045D}"/>
          </ac:cxnSpMkLst>
        </pc:cxnChg>
        <pc:cxnChg chg="del">
          <ac:chgData name="Ray Crampton" userId="1c230dae8f4a47c0" providerId="LiveId" clId="{C6B9924F-C854-4600-B822-BD61E4A80EA9}" dt="2022-02-05T03:26:48.323" v="1333" actId="478"/>
          <ac:cxnSpMkLst>
            <pc:docMk/>
            <pc:sldMk cId="2708076994" sldId="536"/>
            <ac:cxnSpMk id="13" creationId="{34F1C247-52A9-43CF-9357-028538222582}"/>
          </ac:cxnSpMkLst>
        </pc:cxnChg>
      </pc:sldChg>
    </pc:docChg>
  </pc:docChgLst>
  <pc:docChgLst>
    <pc:chgData name="Ray Crampton" userId="1c230dae8f4a47c0" providerId="LiveId" clId="{FB263B12-ECCF-4C8E-AE1E-C849CCF3ADCE}"/>
    <pc:docChg chg="undo custSel addSld delSld modSld sldOrd">
      <pc:chgData name="Ray Crampton" userId="1c230dae8f4a47c0" providerId="LiveId" clId="{FB263B12-ECCF-4C8E-AE1E-C849CCF3ADCE}" dt="2023-07-16T13:49:07.867" v="2990" actId="115"/>
      <pc:docMkLst>
        <pc:docMk/>
      </pc:docMkLst>
      <pc:sldChg chg="addSp delSp modSp mod">
        <pc:chgData name="Ray Crampton" userId="1c230dae8f4a47c0" providerId="LiveId" clId="{FB263B12-ECCF-4C8E-AE1E-C849CCF3ADCE}" dt="2023-07-16T13:35:54.919" v="2886" actId="6549"/>
        <pc:sldMkLst>
          <pc:docMk/>
          <pc:sldMk cId="2133700842" sldId="256"/>
        </pc:sldMkLst>
        <pc:spChg chg="mod">
          <ac:chgData name="Ray Crampton" userId="1c230dae8f4a47c0" providerId="LiveId" clId="{FB263B12-ECCF-4C8E-AE1E-C849CCF3ADCE}" dt="2023-07-16T13:12:18.100" v="2106" actId="20577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FB263B12-ECCF-4C8E-AE1E-C849CCF3ADCE}" dt="2023-07-16T13:35:54.919" v="2886" actId="6549"/>
          <ac:spMkLst>
            <pc:docMk/>
            <pc:sldMk cId="2133700842" sldId="256"/>
            <ac:spMk id="3" creationId="{48BF6DE8-2677-4490-A4E2-E8BC85C09E60}"/>
          </ac:spMkLst>
        </pc:spChg>
        <pc:spChg chg="mod">
          <ac:chgData name="Ray Crampton" userId="1c230dae8f4a47c0" providerId="LiveId" clId="{FB263B12-ECCF-4C8E-AE1E-C849CCF3ADCE}" dt="2023-07-15T05:44:30.005" v="1550" actId="1038"/>
          <ac:spMkLst>
            <pc:docMk/>
            <pc:sldMk cId="2133700842" sldId="256"/>
            <ac:spMk id="4" creationId="{F9E64C79-5E67-4E55-A00B-D2E5189ED6CB}"/>
          </ac:spMkLst>
        </pc:spChg>
        <pc:picChg chg="del">
          <ac:chgData name="Ray Crampton" userId="1c230dae8f4a47c0" providerId="LiveId" clId="{FB263B12-ECCF-4C8E-AE1E-C849CCF3ADCE}" dt="2023-07-15T03:33:55.967" v="4" actId="478"/>
          <ac:picMkLst>
            <pc:docMk/>
            <pc:sldMk cId="2133700842" sldId="256"/>
            <ac:picMk id="6" creationId="{4E69D6C0-5EDE-48F5-AB9D-C399E8DDF7C8}"/>
          </ac:picMkLst>
        </pc:picChg>
        <pc:picChg chg="add mod modCrop">
          <ac:chgData name="Ray Crampton" userId="1c230dae8f4a47c0" providerId="LiveId" clId="{FB263B12-ECCF-4C8E-AE1E-C849CCF3ADCE}" dt="2023-07-15T14:26:12.976" v="1759" actId="1076"/>
          <ac:picMkLst>
            <pc:docMk/>
            <pc:sldMk cId="2133700842" sldId="256"/>
            <ac:picMk id="7" creationId="{81C2EA68-5CA3-9A35-C973-2D72B0F32FD5}"/>
          </ac:picMkLst>
        </pc:picChg>
      </pc:sldChg>
      <pc:sldChg chg="addSp modSp mod ord">
        <pc:chgData name="Ray Crampton" userId="1c230dae8f4a47c0" providerId="LiveId" clId="{FB263B12-ECCF-4C8E-AE1E-C849CCF3ADCE}" dt="2023-07-15T05:28:59.081" v="1394" actId="14100"/>
        <pc:sldMkLst>
          <pc:docMk/>
          <pc:sldMk cId="3331882154" sldId="435"/>
        </pc:sldMkLst>
        <pc:spChg chg="mod">
          <ac:chgData name="Ray Crampton" userId="1c230dae8f4a47c0" providerId="LiveId" clId="{FB263B12-ECCF-4C8E-AE1E-C849CCF3ADCE}" dt="2023-07-15T05:28:59.081" v="1394" actId="14100"/>
          <ac:spMkLst>
            <pc:docMk/>
            <pc:sldMk cId="3331882154" sldId="435"/>
            <ac:spMk id="2" creationId="{CF561231-B3E3-4100-8EC7-4232913052F7}"/>
          </ac:spMkLst>
        </pc:spChg>
        <pc:spChg chg="mod">
          <ac:chgData name="Ray Crampton" userId="1c230dae8f4a47c0" providerId="LiveId" clId="{FB263B12-ECCF-4C8E-AE1E-C849CCF3ADCE}" dt="2023-07-15T05:28:22.866" v="1390" actId="164"/>
          <ac:spMkLst>
            <pc:docMk/>
            <pc:sldMk cId="3331882154" sldId="435"/>
            <ac:spMk id="25" creationId="{9D60B565-244D-44B7-862D-4E037EF10DCE}"/>
          </ac:spMkLst>
        </pc:spChg>
        <pc:spChg chg="mod">
          <ac:chgData name="Ray Crampton" userId="1c230dae8f4a47c0" providerId="LiveId" clId="{FB263B12-ECCF-4C8E-AE1E-C849CCF3ADCE}" dt="2023-07-15T05:28:22.866" v="1390" actId="164"/>
          <ac:spMkLst>
            <pc:docMk/>
            <pc:sldMk cId="3331882154" sldId="435"/>
            <ac:spMk id="26" creationId="{72230816-316B-429B-9B5C-98E45BFA3E65}"/>
          </ac:spMkLst>
        </pc:spChg>
        <pc:spChg chg="mod">
          <ac:chgData name="Ray Crampton" userId="1c230dae8f4a47c0" providerId="LiveId" clId="{FB263B12-ECCF-4C8E-AE1E-C849CCF3ADCE}" dt="2023-07-15T05:28:22.866" v="1390" actId="164"/>
          <ac:spMkLst>
            <pc:docMk/>
            <pc:sldMk cId="3331882154" sldId="435"/>
            <ac:spMk id="27" creationId="{AAD7E999-FA3C-49E8-926A-AF9D13A791C5}"/>
          </ac:spMkLst>
        </pc:spChg>
        <pc:spChg chg="mod">
          <ac:chgData name="Ray Crampton" userId="1c230dae8f4a47c0" providerId="LiveId" clId="{FB263B12-ECCF-4C8E-AE1E-C849CCF3ADCE}" dt="2023-07-15T05:28:22.866" v="1390" actId="164"/>
          <ac:spMkLst>
            <pc:docMk/>
            <pc:sldMk cId="3331882154" sldId="435"/>
            <ac:spMk id="28" creationId="{6411F094-1D22-4CC3-A640-09BBD417A32B}"/>
          </ac:spMkLst>
        </pc:spChg>
        <pc:spChg chg="mod">
          <ac:chgData name="Ray Crampton" userId="1c230dae8f4a47c0" providerId="LiveId" clId="{FB263B12-ECCF-4C8E-AE1E-C849CCF3ADCE}" dt="2023-07-15T05:28:22.866" v="1390" actId="164"/>
          <ac:spMkLst>
            <pc:docMk/>
            <pc:sldMk cId="3331882154" sldId="435"/>
            <ac:spMk id="29" creationId="{8297603E-ADF6-4B04-97A4-79B5041F855E}"/>
          </ac:spMkLst>
        </pc:spChg>
        <pc:grpChg chg="add mod">
          <ac:chgData name="Ray Crampton" userId="1c230dae8f4a47c0" providerId="LiveId" clId="{FB263B12-ECCF-4C8E-AE1E-C849CCF3ADCE}" dt="2023-07-15T05:28:56.329" v="1393" actId="1076"/>
          <ac:grpSpMkLst>
            <pc:docMk/>
            <pc:sldMk cId="3331882154" sldId="435"/>
            <ac:grpSpMk id="6" creationId="{DD06F7D3-026F-9D9F-C0E8-D6C165866096}"/>
          </ac:grpSpMkLst>
        </pc:grpChg>
        <pc:grpChg chg="add mod">
          <ac:chgData name="Ray Crampton" userId="1c230dae8f4a47c0" providerId="LiveId" clId="{FB263B12-ECCF-4C8E-AE1E-C849CCF3ADCE}" dt="2023-07-15T05:28:26.190" v="1391" actId="14100"/>
          <ac:grpSpMkLst>
            <pc:docMk/>
            <pc:sldMk cId="3331882154" sldId="435"/>
            <ac:grpSpMk id="7" creationId="{07938B67-E1C1-9315-C164-7373B350A951}"/>
          </ac:grpSpMkLst>
        </pc:grpChg>
        <pc:picChg chg="add mod">
          <ac:chgData name="Ray Crampton" userId="1c230dae8f4a47c0" providerId="LiveId" clId="{FB263B12-ECCF-4C8E-AE1E-C849CCF3ADCE}" dt="2023-07-15T05:28:06.144" v="1385" actId="164"/>
          <ac:picMkLst>
            <pc:docMk/>
            <pc:sldMk cId="3331882154" sldId="435"/>
            <ac:picMk id="3" creationId="{A9C50BB5-7071-C95C-DCD8-F2DBCD46AE57}"/>
          </ac:picMkLst>
        </pc:picChg>
        <pc:picChg chg="add mod">
          <ac:chgData name="Ray Crampton" userId="1c230dae8f4a47c0" providerId="LiveId" clId="{FB263B12-ECCF-4C8E-AE1E-C849CCF3ADCE}" dt="2023-07-15T05:28:06.144" v="1385" actId="164"/>
          <ac:picMkLst>
            <pc:docMk/>
            <pc:sldMk cId="3331882154" sldId="435"/>
            <ac:picMk id="5" creationId="{24DC6378-A2B1-7074-0173-45FC53F78C3E}"/>
          </ac:picMkLst>
        </pc:picChg>
        <pc:picChg chg="mod">
          <ac:chgData name="Ray Crampton" userId="1c230dae8f4a47c0" providerId="LiveId" clId="{FB263B12-ECCF-4C8E-AE1E-C849CCF3ADCE}" dt="2023-07-15T05:28:22.866" v="1390" actId="164"/>
          <ac:picMkLst>
            <pc:docMk/>
            <pc:sldMk cId="3331882154" sldId="435"/>
            <ac:picMk id="24" creationId="{F9866CA8-B3EA-48F9-AC27-0D3B2CD1C2D2}"/>
          </ac:picMkLst>
        </pc:picChg>
        <pc:cxnChg chg="mod">
          <ac:chgData name="Ray Crampton" userId="1c230dae8f4a47c0" providerId="LiveId" clId="{FB263B12-ECCF-4C8E-AE1E-C849CCF3ADCE}" dt="2023-07-15T05:28:22.866" v="1390" actId="164"/>
          <ac:cxnSpMkLst>
            <pc:docMk/>
            <pc:sldMk cId="3331882154" sldId="435"/>
            <ac:cxnSpMk id="31" creationId="{0FB9AF20-B0C9-436D-8041-329CE7C32483}"/>
          </ac:cxnSpMkLst>
        </pc:cxnChg>
        <pc:cxnChg chg="mod">
          <ac:chgData name="Ray Crampton" userId="1c230dae8f4a47c0" providerId="LiveId" clId="{FB263B12-ECCF-4C8E-AE1E-C849CCF3ADCE}" dt="2023-07-15T05:28:22.866" v="1390" actId="164"/>
          <ac:cxnSpMkLst>
            <pc:docMk/>
            <pc:sldMk cId="3331882154" sldId="435"/>
            <ac:cxnSpMk id="32" creationId="{F54AB3C7-DA24-4DD2-85D6-457BF6C89C84}"/>
          </ac:cxnSpMkLst>
        </pc:cxnChg>
      </pc:sldChg>
      <pc:sldChg chg="del">
        <pc:chgData name="Ray Crampton" userId="1c230dae8f4a47c0" providerId="LiveId" clId="{FB263B12-ECCF-4C8E-AE1E-C849CCF3ADCE}" dt="2023-07-15T05:25:56.104" v="1354" actId="47"/>
        <pc:sldMkLst>
          <pc:docMk/>
          <pc:sldMk cId="2205286588" sldId="502"/>
        </pc:sldMkLst>
      </pc:sldChg>
      <pc:sldChg chg="del">
        <pc:chgData name="Ray Crampton" userId="1c230dae8f4a47c0" providerId="LiveId" clId="{FB263B12-ECCF-4C8E-AE1E-C849CCF3ADCE}" dt="2023-07-15T05:25:35.447" v="1347" actId="47"/>
        <pc:sldMkLst>
          <pc:docMk/>
          <pc:sldMk cId="2535187279" sldId="504"/>
        </pc:sldMkLst>
      </pc:sldChg>
      <pc:sldChg chg="del">
        <pc:chgData name="Ray Crampton" userId="1c230dae8f4a47c0" providerId="LiveId" clId="{FB263B12-ECCF-4C8E-AE1E-C849CCF3ADCE}" dt="2023-07-15T04:58:42.760" v="758" actId="47"/>
        <pc:sldMkLst>
          <pc:docMk/>
          <pc:sldMk cId="886603524" sldId="512"/>
        </pc:sldMkLst>
      </pc:sldChg>
      <pc:sldChg chg="del">
        <pc:chgData name="Ray Crampton" userId="1c230dae8f4a47c0" providerId="LiveId" clId="{FB263B12-ECCF-4C8E-AE1E-C849CCF3ADCE}" dt="2023-07-15T05:26:24.427" v="1360" actId="47"/>
        <pc:sldMkLst>
          <pc:docMk/>
          <pc:sldMk cId="3559808619" sldId="513"/>
        </pc:sldMkLst>
      </pc:sldChg>
      <pc:sldChg chg="del">
        <pc:chgData name="Ray Crampton" userId="1c230dae8f4a47c0" providerId="LiveId" clId="{FB263B12-ECCF-4C8E-AE1E-C849CCF3ADCE}" dt="2023-07-15T05:25:42.125" v="1349" actId="47"/>
        <pc:sldMkLst>
          <pc:docMk/>
          <pc:sldMk cId="2714976782" sldId="514"/>
        </pc:sldMkLst>
      </pc:sldChg>
      <pc:sldChg chg="del">
        <pc:chgData name="Ray Crampton" userId="1c230dae8f4a47c0" providerId="LiveId" clId="{FB263B12-ECCF-4C8E-AE1E-C849CCF3ADCE}" dt="2023-07-15T05:25:37.411" v="1348" actId="47"/>
        <pc:sldMkLst>
          <pc:docMk/>
          <pc:sldMk cId="1982781310" sldId="515"/>
        </pc:sldMkLst>
      </pc:sldChg>
      <pc:sldChg chg="del">
        <pc:chgData name="Ray Crampton" userId="1c230dae8f4a47c0" providerId="LiveId" clId="{FB263B12-ECCF-4C8E-AE1E-C849CCF3ADCE}" dt="2023-07-15T05:25:43.933" v="1350" actId="47"/>
        <pc:sldMkLst>
          <pc:docMk/>
          <pc:sldMk cId="304746347" sldId="516"/>
        </pc:sldMkLst>
      </pc:sldChg>
      <pc:sldChg chg="del">
        <pc:chgData name="Ray Crampton" userId="1c230dae8f4a47c0" providerId="LiveId" clId="{FB263B12-ECCF-4C8E-AE1E-C849CCF3ADCE}" dt="2023-07-15T05:25:44.635" v="1351" actId="47"/>
        <pc:sldMkLst>
          <pc:docMk/>
          <pc:sldMk cId="1980323488" sldId="518"/>
        </pc:sldMkLst>
      </pc:sldChg>
      <pc:sldChg chg="del">
        <pc:chgData name="Ray Crampton" userId="1c230dae8f4a47c0" providerId="LiveId" clId="{FB263B12-ECCF-4C8E-AE1E-C849CCF3ADCE}" dt="2023-07-15T05:25:48.343" v="1353" actId="47"/>
        <pc:sldMkLst>
          <pc:docMk/>
          <pc:sldMk cId="2771249816" sldId="519"/>
        </pc:sldMkLst>
      </pc:sldChg>
      <pc:sldChg chg="del">
        <pc:chgData name="Ray Crampton" userId="1c230dae8f4a47c0" providerId="LiveId" clId="{FB263B12-ECCF-4C8E-AE1E-C849CCF3ADCE}" dt="2023-07-15T05:27:29.249" v="1378" actId="47"/>
        <pc:sldMkLst>
          <pc:docMk/>
          <pc:sldMk cId="3293361379" sldId="520"/>
        </pc:sldMkLst>
      </pc:sldChg>
      <pc:sldChg chg="add del">
        <pc:chgData name="Ray Crampton" userId="1c230dae8f4a47c0" providerId="LiveId" clId="{FB263B12-ECCF-4C8E-AE1E-C849CCF3ADCE}" dt="2023-07-15T05:27:25.488" v="1377" actId="47"/>
        <pc:sldMkLst>
          <pc:docMk/>
          <pc:sldMk cId="3261347232" sldId="521"/>
        </pc:sldMkLst>
      </pc:sldChg>
      <pc:sldChg chg="addSp delSp modSp add del mod">
        <pc:chgData name="Ray Crampton" userId="1c230dae8f4a47c0" providerId="LiveId" clId="{FB263B12-ECCF-4C8E-AE1E-C849CCF3ADCE}" dt="2023-07-15T14:35:20.895" v="2004" actId="478"/>
        <pc:sldMkLst>
          <pc:docMk/>
          <pc:sldMk cId="1649702740" sldId="522"/>
        </pc:sldMkLst>
        <pc:spChg chg="mod">
          <ac:chgData name="Ray Crampton" userId="1c230dae8f4a47c0" providerId="LiveId" clId="{FB263B12-ECCF-4C8E-AE1E-C849CCF3ADCE}" dt="2023-07-15T05:31:31.011" v="1415" actId="962"/>
          <ac:spMkLst>
            <pc:docMk/>
            <pc:sldMk cId="1649702740" sldId="522"/>
            <ac:spMk id="2" creationId="{CF561231-B3E3-4100-8EC7-4232913052F7}"/>
          </ac:spMkLst>
        </pc:spChg>
        <pc:spChg chg="del">
          <ac:chgData name="Ray Crampton" userId="1c230dae8f4a47c0" providerId="LiveId" clId="{FB263B12-ECCF-4C8E-AE1E-C849CCF3ADCE}" dt="2023-07-15T05:31:29.130" v="1412" actId="478"/>
          <ac:spMkLst>
            <pc:docMk/>
            <pc:sldMk cId="1649702740" sldId="522"/>
            <ac:spMk id="5" creationId="{8F30F4B9-8038-4EBF-A75B-809E72BA3AEB}"/>
          </ac:spMkLst>
        </pc:spChg>
        <pc:spChg chg="add mod">
          <ac:chgData name="Ray Crampton" userId="1c230dae8f4a47c0" providerId="LiveId" clId="{FB263B12-ECCF-4C8E-AE1E-C849CCF3ADCE}" dt="2023-07-15T05:32:03.893" v="1480" actId="1076"/>
          <ac:spMkLst>
            <pc:docMk/>
            <pc:sldMk cId="1649702740" sldId="522"/>
            <ac:spMk id="7" creationId="{EC82C201-49A9-3705-15EB-7F2940C16C46}"/>
          </ac:spMkLst>
        </pc:spChg>
        <pc:spChg chg="add mod">
          <ac:chgData name="Ray Crampton" userId="1c230dae8f4a47c0" providerId="LiveId" clId="{FB263B12-ECCF-4C8E-AE1E-C849CCF3ADCE}" dt="2023-07-15T05:32:26.695" v="1483" actId="14100"/>
          <ac:spMkLst>
            <pc:docMk/>
            <pc:sldMk cId="1649702740" sldId="522"/>
            <ac:spMk id="8" creationId="{21E85977-CEC5-086B-AD82-1BB355054EE9}"/>
          </ac:spMkLst>
        </pc:spChg>
        <pc:picChg chg="add del mod">
          <ac:chgData name="Ray Crampton" userId="1c230dae8f4a47c0" providerId="LiveId" clId="{FB263B12-ECCF-4C8E-AE1E-C849CCF3ADCE}" dt="2023-07-15T14:35:20.895" v="2004" actId="478"/>
          <ac:picMkLst>
            <pc:docMk/>
            <pc:sldMk cId="1649702740" sldId="522"/>
            <ac:picMk id="5" creationId="{C095E37F-124F-D2B4-5ECF-A6CC77D600B0}"/>
          </ac:picMkLst>
        </pc:picChg>
        <pc:picChg chg="add mod">
          <ac:chgData name="Ray Crampton" userId="1c230dae8f4a47c0" providerId="LiveId" clId="{FB263B12-ECCF-4C8E-AE1E-C849CCF3ADCE}" dt="2023-07-15T14:28:19.592" v="1848" actId="1076"/>
          <ac:picMkLst>
            <pc:docMk/>
            <pc:sldMk cId="1649702740" sldId="522"/>
            <ac:picMk id="6" creationId="{8AA39E66-CFF6-ADD4-E6DF-41C25A5A57D2}"/>
          </ac:picMkLst>
        </pc:picChg>
      </pc:sldChg>
      <pc:sldChg chg="add del">
        <pc:chgData name="Ray Crampton" userId="1c230dae8f4a47c0" providerId="LiveId" clId="{FB263B12-ECCF-4C8E-AE1E-C849CCF3ADCE}" dt="2023-07-15T05:26:58.122" v="1375" actId="47"/>
        <pc:sldMkLst>
          <pc:docMk/>
          <pc:sldMk cId="3700107676" sldId="523"/>
        </pc:sldMkLst>
      </pc:sldChg>
      <pc:sldChg chg="addSp delSp modSp mod">
        <pc:chgData name="Ray Crampton" userId="1c230dae8f4a47c0" providerId="LiveId" clId="{FB263B12-ECCF-4C8E-AE1E-C849CCF3ADCE}" dt="2023-07-16T13:39:26.596" v="2919" actId="1076"/>
        <pc:sldMkLst>
          <pc:docMk/>
          <pc:sldMk cId="316756967" sldId="524"/>
        </pc:sldMkLst>
        <pc:spChg chg="add mod">
          <ac:chgData name="Ray Crampton" userId="1c230dae8f4a47c0" providerId="LiveId" clId="{FB263B12-ECCF-4C8E-AE1E-C849CCF3ADCE}" dt="2023-07-16T13:36:39.941" v="2887" actId="1076"/>
          <ac:spMkLst>
            <pc:docMk/>
            <pc:sldMk cId="316756967" sldId="524"/>
            <ac:spMk id="2" creationId="{ECE927C6-2CD4-558E-538F-EAD70E50296D}"/>
          </ac:spMkLst>
        </pc:spChg>
        <pc:spChg chg="add mod">
          <ac:chgData name="Ray Crampton" userId="1c230dae8f4a47c0" providerId="LiveId" clId="{FB263B12-ECCF-4C8E-AE1E-C849CCF3ADCE}" dt="2023-07-16T13:36:39.941" v="2887" actId="1076"/>
          <ac:spMkLst>
            <pc:docMk/>
            <pc:sldMk cId="316756967" sldId="524"/>
            <ac:spMk id="8" creationId="{748B5369-38F4-452D-2F9A-42C633CB2C54}"/>
          </ac:spMkLst>
        </pc:spChg>
        <pc:spChg chg="add mod">
          <ac:chgData name="Ray Crampton" userId="1c230dae8f4a47c0" providerId="LiveId" clId="{FB263B12-ECCF-4C8E-AE1E-C849CCF3ADCE}" dt="2023-07-16T13:36:39.941" v="2887" actId="1076"/>
          <ac:spMkLst>
            <pc:docMk/>
            <pc:sldMk cId="316756967" sldId="524"/>
            <ac:spMk id="9" creationId="{73C5FD64-377F-010E-0C04-60C8E29062D3}"/>
          </ac:spMkLst>
        </pc:spChg>
        <pc:spChg chg="del">
          <ac:chgData name="Ray Crampton" userId="1c230dae8f4a47c0" providerId="LiveId" clId="{FB263B12-ECCF-4C8E-AE1E-C849CCF3ADCE}" dt="2023-07-15T04:19:03.441" v="17" actId="478"/>
          <ac:spMkLst>
            <pc:docMk/>
            <pc:sldMk cId="316756967" sldId="524"/>
            <ac:spMk id="16" creationId="{FA2790C7-B2BA-479B-A8F9-A427382DF6C8}"/>
          </ac:spMkLst>
        </pc:spChg>
        <pc:spChg chg="add del mod">
          <ac:chgData name="Ray Crampton" userId="1c230dae8f4a47c0" providerId="LiveId" clId="{FB263B12-ECCF-4C8E-AE1E-C849CCF3ADCE}" dt="2023-07-15T04:29:32.520" v="248" actId="478"/>
          <ac:spMkLst>
            <pc:docMk/>
            <pc:sldMk cId="316756967" sldId="524"/>
            <ac:spMk id="19" creationId="{AEEA154B-E55E-CE87-46BA-4609EED24DEA}"/>
          </ac:spMkLst>
        </pc:spChg>
        <pc:spChg chg="del mod topLvl">
          <ac:chgData name="Ray Crampton" userId="1c230dae8f4a47c0" providerId="LiveId" clId="{FB263B12-ECCF-4C8E-AE1E-C849CCF3ADCE}" dt="2023-07-16T13:39:18.229" v="2916" actId="478"/>
          <ac:spMkLst>
            <pc:docMk/>
            <pc:sldMk cId="316756967" sldId="524"/>
            <ac:spMk id="21" creationId="{2CB450EB-4275-A7BA-C258-D0624A9CA4C6}"/>
          </ac:spMkLst>
        </pc:spChg>
        <pc:spChg chg="del">
          <ac:chgData name="Ray Crampton" userId="1c230dae8f4a47c0" providerId="LiveId" clId="{FB263B12-ECCF-4C8E-AE1E-C849CCF3ADCE}" dt="2023-07-15T04:19:02.653" v="16" actId="478"/>
          <ac:spMkLst>
            <pc:docMk/>
            <pc:sldMk cId="316756967" sldId="524"/>
            <ac:spMk id="23" creationId="{B84A6D53-5738-43BB-8A03-173A9A547E44}"/>
          </ac:spMkLst>
        </pc:spChg>
        <pc:spChg chg="add del">
          <ac:chgData name="Ray Crampton" userId="1c230dae8f4a47c0" providerId="LiveId" clId="{FB263B12-ECCF-4C8E-AE1E-C849CCF3ADCE}" dt="2023-07-15T04:29:06.083" v="209" actId="22"/>
          <ac:spMkLst>
            <pc:docMk/>
            <pc:sldMk cId="316756967" sldId="524"/>
            <ac:spMk id="28" creationId="{AF677261-38DD-CC0B-03AD-0BDC8A43C6E6}"/>
          </ac:spMkLst>
        </pc:spChg>
        <pc:spChg chg="mod">
          <ac:chgData name="Ray Crampton" userId="1c230dae8f4a47c0" providerId="LiveId" clId="{FB263B12-ECCF-4C8E-AE1E-C849CCF3ADCE}" dt="2023-07-16T13:12:28.144" v="2107" actId="14100"/>
          <ac:spMkLst>
            <pc:docMk/>
            <pc:sldMk cId="316756967" sldId="524"/>
            <ac:spMk id="30" creationId="{56D891BA-1335-4BED-8C51-C0978ADA8E02}"/>
          </ac:spMkLst>
        </pc:spChg>
        <pc:spChg chg="add mod">
          <ac:chgData name="Ray Crampton" userId="1c230dae8f4a47c0" providerId="LiveId" clId="{FB263B12-ECCF-4C8E-AE1E-C849CCF3ADCE}" dt="2023-07-16T13:36:39.941" v="2887" actId="1076"/>
          <ac:spMkLst>
            <pc:docMk/>
            <pc:sldMk cId="316756967" sldId="524"/>
            <ac:spMk id="31" creationId="{C8EDDEBF-8C31-C09F-80A2-3774DB1B6D10}"/>
          </ac:spMkLst>
        </pc:spChg>
        <pc:grpChg chg="add del mod">
          <ac:chgData name="Ray Crampton" userId="1c230dae8f4a47c0" providerId="LiveId" clId="{FB263B12-ECCF-4C8E-AE1E-C849CCF3ADCE}" dt="2023-07-16T13:39:18.229" v="2916" actId="478"/>
          <ac:grpSpMkLst>
            <pc:docMk/>
            <pc:sldMk cId="316756967" sldId="524"/>
            <ac:grpSpMk id="19" creationId="{E0033CAE-7041-9B88-455E-5F6BEC0AB063}"/>
          </ac:grpSpMkLst>
        </pc:grpChg>
        <pc:grpChg chg="add del mod">
          <ac:chgData name="Ray Crampton" userId="1c230dae8f4a47c0" providerId="LiveId" clId="{FB263B12-ECCF-4C8E-AE1E-C849CCF3ADCE}" dt="2023-07-15T04:50:50.994" v="537" actId="165"/>
          <ac:grpSpMkLst>
            <pc:docMk/>
            <pc:sldMk cId="316756967" sldId="524"/>
            <ac:grpSpMk id="29" creationId="{16A73BE5-8AC2-D3AD-E327-DB91960B504F}"/>
          </ac:grpSpMkLst>
        </pc:grpChg>
        <pc:picChg chg="add mod">
          <ac:chgData name="Ray Crampton" userId="1c230dae8f4a47c0" providerId="LiveId" clId="{FB263B12-ECCF-4C8E-AE1E-C849CCF3ADCE}" dt="2023-07-16T13:36:51.530" v="2893" actId="1076"/>
          <ac:picMkLst>
            <pc:docMk/>
            <pc:sldMk cId="316756967" sldId="524"/>
            <ac:picMk id="4" creationId="{66A543B8-B54B-8564-0197-60121BB39BB3}"/>
          </ac:picMkLst>
        </pc:picChg>
        <pc:picChg chg="del">
          <ac:chgData name="Ray Crampton" userId="1c230dae8f4a47c0" providerId="LiveId" clId="{FB263B12-ECCF-4C8E-AE1E-C849CCF3ADCE}" dt="2023-07-15T04:18:59.245" v="11" actId="478"/>
          <ac:picMkLst>
            <pc:docMk/>
            <pc:sldMk cId="316756967" sldId="524"/>
            <ac:picMk id="4" creationId="{6A9CA135-12F3-43E8-A7F8-BF47C2275A2E}"/>
          </ac:picMkLst>
        </pc:picChg>
        <pc:picChg chg="add del mod">
          <ac:chgData name="Ray Crampton" userId="1c230dae8f4a47c0" providerId="LiveId" clId="{FB263B12-ECCF-4C8E-AE1E-C849CCF3ADCE}" dt="2023-07-15T04:21:11.782" v="30" actId="478"/>
          <ac:picMkLst>
            <pc:docMk/>
            <pc:sldMk cId="316756967" sldId="524"/>
            <ac:picMk id="5" creationId="{464EAC66-F477-6C4A-699C-D3F0A9D9A720}"/>
          </ac:picMkLst>
        </pc:picChg>
        <pc:picChg chg="del">
          <ac:chgData name="Ray Crampton" userId="1c230dae8f4a47c0" providerId="LiveId" clId="{FB263B12-ECCF-4C8E-AE1E-C849CCF3ADCE}" dt="2023-07-15T04:19:00.806" v="13" actId="478"/>
          <ac:picMkLst>
            <pc:docMk/>
            <pc:sldMk cId="316756967" sldId="524"/>
            <ac:picMk id="6" creationId="{08A48AE7-0C92-40C1-AA6B-9A9DEE137D6A}"/>
          </ac:picMkLst>
        </pc:picChg>
        <pc:picChg chg="add mod">
          <ac:chgData name="Ray Crampton" userId="1c230dae8f4a47c0" providerId="LiveId" clId="{FB263B12-ECCF-4C8E-AE1E-C849CCF3ADCE}" dt="2023-07-16T13:36:39.941" v="2887" actId="1076"/>
          <ac:picMkLst>
            <pc:docMk/>
            <pc:sldMk cId="316756967" sldId="524"/>
            <ac:picMk id="7" creationId="{62516EE3-A24A-0A22-9069-1CC272CBDC3B}"/>
          </ac:picMkLst>
        </pc:picChg>
        <pc:picChg chg="del">
          <ac:chgData name="Ray Crampton" userId="1c230dae8f4a47c0" providerId="LiveId" clId="{FB263B12-ECCF-4C8E-AE1E-C849CCF3ADCE}" dt="2023-07-15T04:19:01.205" v="14" actId="478"/>
          <ac:picMkLst>
            <pc:docMk/>
            <pc:sldMk cId="316756967" sldId="524"/>
            <ac:picMk id="8" creationId="{CD74023C-453C-4D05-B365-CD31180C7070}"/>
          </ac:picMkLst>
        </pc:picChg>
        <pc:picChg chg="add del mod">
          <ac:chgData name="Ray Crampton" userId="1c230dae8f4a47c0" providerId="LiveId" clId="{FB263B12-ECCF-4C8E-AE1E-C849CCF3ADCE}" dt="2023-07-15T04:24:23.464" v="60" actId="478"/>
          <ac:picMkLst>
            <pc:docMk/>
            <pc:sldMk cId="316756967" sldId="524"/>
            <ac:picMk id="9" creationId="{5C79C853-8B58-C071-3F8E-D4205B5D9B5C}"/>
          </ac:picMkLst>
        </pc:picChg>
        <pc:picChg chg="add del mod ord topLvl">
          <ac:chgData name="Ray Crampton" userId="1c230dae8f4a47c0" providerId="LiveId" clId="{FB263B12-ECCF-4C8E-AE1E-C849CCF3ADCE}" dt="2023-07-16T13:36:39.941" v="2887" actId="1076"/>
          <ac:picMkLst>
            <pc:docMk/>
            <pc:sldMk cId="316756967" sldId="524"/>
            <ac:picMk id="10" creationId="{2CB52B60-6448-1015-011E-07A2C229DE01}"/>
          </ac:picMkLst>
        </pc:picChg>
        <pc:picChg chg="add del mod topLvl">
          <ac:chgData name="Ray Crampton" userId="1c230dae8f4a47c0" providerId="LiveId" clId="{FB263B12-ECCF-4C8E-AE1E-C849CCF3ADCE}" dt="2023-07-15T04:50:52.011" v="538" actId="478"/>
          <ac:picMkLst>
            <pc:docMk/>
            <pc:sldMk cId="316756967" sldId="524"/>
            <ac:picMk id="12" creationId="{8CE1B09E-3033-2421-9C08-5B8F7928FB12}"/>
          </ac:picMkLst>
        </pc:picChg>
        <pc:picChg chg="add del mod">
          <ac:chgData name="Ray Crampton" userId="1c230dae8f4a47c0" providerId="LiveId" clId="{FB263B12-ECCF-4C8E-AE1E-C849CCF3ADCE}" dt="2023-07-15T04:25:43.485" v="65" actId="478"/>
          <ac:picMkLst>
            <pc:docMk/>
            <pc:sldMk cId="316756967" sldId="524"/>
            <ac:picMk id="14" creationId="{85EE6CA6-FD7A-445A-323F-09D8716B21C8}"/>
          </ac:picMkLst>
        </pc:picChg>
        <pc:picChg chg="add del mod">
          <ac:chgData name="Ray Crampton" userId="1c230dae8f4a47c0" providerId="LiveId" clId="{FB263B12-ECCF-4C8E-AE1E-C849CCF3ADCE}" dt="2023-07-15T04:29:23.720" v="245" actId="478"/>
          <ac:picMkLst>
            <pc:docMk/>
            <pc:sldMk cId="316756967" sldId="524"/>
            <ac:picMk id="18" creationId="{347D9C65-22D7-F628-D9E8-2D14D316B747}"/>
          </ac:picMkLst>
        </pc:picChg>
        <pc:picChg chg="add del mod topLvl">
          <ac:chgData name="Ray Crampton" userId="1c230dae8f4a47c0" providerId="LiveId" clId="{FB263B12-ECCF-4C8E-AE1E-C849CCF3ADCE}" dt="2023-07-16T13:39:26.596" v="2919" actId="1076"/>
          <ac:picMkLst>
            <pc:docMk/>
            <pc:sldMk cId="316756967" sldId="524"/>
            <ac:picMk id="20" creationId="{9A289DAD-1B6A-6B8D-DF68-E4E686177009}"/>
          </ac:picMkLst>
        </pc:picChg>
        <pc:cxnChg chg="add del mod">
          <ac:chgData name="Ray Crampton" userId="1c230dae8f4a47c0" providerId="LiveId" clId="{FB263B12-ECCF-4C8E-AE1E-C849CCF3ADCE}" dt="2023-07-16T13:37:11.435" v="2898" actId="478"/>
          <ac:cxnSpMkLst>
            <pc:docMk/>
            <pc:sldMk cId="316756967" sldId="524"/>
            <ac:cxnSpMk id="6" creationId="{E90434A9-A936-C624-6FBA-D007B12D42D2}"/>
          </ac:cxnSpMkLst>
        </pc:cxnChg>
        <pc:cxnChg chg="add mod">
          <ac:chgData name="Ray Crampton" userId="1c230dae8f4a47c0" providerId="LiveId" clId="{FB263B12-ECCF-4C8E-AE1E-C849CCF3ADCE}" dt="2023-07-16T13:38:06.104" v="2909" actId="208"/>
          <ac:cxnSpMkLst>
            <pc:docMk/>
            <pc:sldMk cId="316756967" sldId="524"/>
            <ac:cxnSpMk id="14" creationId="{D88D6A0B-D1E1-AFB0-8DEF-0249C2F67D93}"/>
          </ac:cxnSpMkLst>
        </pc:cxnChg>
        <pc:cxnChg chg="add mod">
          <ac:chgData name="Ray Crampton" userId="1c230dae8f4a47c0" providerId="LiveId" clId="{FB263B12-ECCF-4C8E-AE1E-C849CCF3ADCE}" dt="2023-07-16T13:38:06.104" v="2909" actId="208"/>
          <ac:cxnSpMkLst>
            <pc:docMk/>
            <pc:sldMk cId="316756967" sldId="524"/>
            <ac:cxnSpMk id="15" creationId="{C4B64E86-830C-CF75-37B1-B0A90F2C641A}"/>
          </ac:cxnSpMkLst>
        </pc:cxnChg>
        <pc:cxnChg chg="del mod">
          <ac:chgData name="Ray Crampton" userId="1c230dae8f4a47c0" providerId="LiveId" clId="{FB263B12-ECCF-4C8E-AE1E-C849CCF3ADCE}" dt="2023-07-15T04:19:00.235" v="12" actId="478"/>
          <ac:cxnSpMkLst>
            <pc:docMk/>
            <pc:sldMk cId="316756967" sldId="524"/>
            <ac:cxnSpMk id="17" creationId="{6362C470-3CFD-4D9A-8E77-1714F053A8C0}"/>
          </ac:cxnSpMkLst>
        </pc:cxnChg>
        <pc:cxnChg chg="add mod">
          <ac:chgData name="Ray Crampton" userId="1c230dae8f4a47c0" providerId="LiveId" clId="{FB263B12-ECCF-4C8E-AE1E-C849CCF3ADCE}" dt="2023-07-16T13:38:06.104" v="2909" actId="208"/>
          <ac:cxnSpMkLst>
            <pc:docMk/>
            <pc:sldMk cId="316756967" sldId="524"/>
            <ac:cxnSpMk id="18" creationId="{3D1D7D3D-5971-9930-0392-6423335C156B}"/>
          </ac:cxnSpMkLst>
        </pc:cxnChg>
        <pc:cxnChg chg="add del mod">
          <ac:chgData name="Ray Crampton" userId="1c230dae8f4a47c0" providerId="LiveId" clId="{FB263B12-ECCF-4C8E-AE1E-C849CCF3ADCE}" dt="2023-07-15T04:29:32.994" v="249" actId="478"/>
          <ac:cxnSpMkLst>
            <pc:docMk/>
            <pc:sldMk cId="316756967" sldId="524"/>
            <ac:cxnSpMk id="21" creationId="{3D420032-19A8-B46E-251A-FB64CE3A1F5F}"/>
          </ac:cxnSpMkLst>
        </pc:cxnChg>
        <pc:cxnChg chg="del mod">
          <ac:chgData name="Ray Crampton" userId="1c230dae8f4a47c0" providerId="LiveId" clId="{FB263B12-ECCF-4C8E-AE1E-C849CCF3ADCE}" dt="2023-07-15T04:19:01.997" v="15" actId="478"/>
          <ac:cxnSpMkLst>
            <pc:docMk/>
            <pc:sldMk cId="316756967" sldId="524"/>
            <ac:cxnSpMk id="25" creationId="{F6620A66-5C75-49D5-A13E-B9081FAEC615}"/>
          </ac:cxnSpMkLst>
        </pc:cxnChg>
        <pc:cxnChg chg="add mod">
          <ac:chgData name="Ray Crampton" userId="1c230dae8f4a47c0" providerId="LiveId" clId="{FB263B12-ECCF-4C8E-AE1E-C849CCF3ADCE}" dt="2023-07-16T13:36:39.941" v="2887" actId="1076"/>
          <ac:cxnSpMkLst>
            <pc:docMk/>
            <pc:sldMk cId="316756967" sldId="524"/>
            <ac:cxnSpMk id="33" creationId="{358AFF2E-BBD3-9277-AC34-35A884492AF8}"/>
          </ac:cxnSpMkLst>
        </pc:cxnChg>
        <pc:cxnChg chg="add mod">
          <ac:chgData name="Ray Crampton" userId="1c230dae8f4a47c0" providerId="LiveId" clId="{FB263B12-ECCF-4C8E-AE1E-C849CCF3ADCE}" dt="2023-07-16T13:36:39.941" v="2887" actId="1076"/>
          <ac:cxnSpMkLst>
            <pc:docMk/>
            <pc:sldMk cId="316756967" sldId="524"/>
            <ac:cxnSpMk id="34" creationId="{3D0791BE-FE55-B86B-86A0-B5FB8114C6D8}"/>
          </ac:cxnSpMkLst>
        </pc:cxnChg>
        <pc:cxnChg chg="add del mod">
          <ac:chgData name="Ray Crampton" userId="1c230dae8f4a47c0" providerId="LiveId" clId="{FB263B12-ECCF-4C8E-AE1E-C849CCF3ADCE}" dt="2023-07-15T04:49:59.508" v="535" actId="478"/>
          <ac:cxnSpMkLst>
            <pc:docMk/>
            <pc:sldMk cId="316756967" sldId="524"/>
            <ac:cxnSpMk id="36" creationId="{BA986279-13E5-4C3B-DD44-A4D3738BD50C}"/>
          </ac:cxnSpMkLst>
        </pc:cxnChg>
      </pc:sldChg>
      <pc:sldChg chg="del">
        <pc:chgData name="Ray Crampton" userId="1c230dae8f4a47c0" providerId="LiveId" clId="{FB263B12-ECCF-4C8E-AE1E-C849CCF3ADCE}" dt="2023-07-15T05:26:37.628" v="1365" actId="47"/>
        <pc:sldMkLst>
          <pc:docMk/>
          <pc:sldMk cId="2863672656" sldId="526"/>
        </pc:sldMkLst>
      </pc:sldChg>
      <pc:sldChg chg="del">
        <pc:chgData name="Ray Crampton" userId="1c230dae8f4a47c0" providerId="LiveId" clId="{FB263B12-ECCF-4C8E-AE1E-C849CCF3ADCE}" dt="2023-07-15T05:26:34.768" v="1363" actId="47"/>
        <pc:sldMkLst>
          <pc:docMk/>
          <pc:sldMk cId="1056190628" sldId="527"/>
        </pc:sldMkLst>
      </pc:sldChg>
      <pc:sldChg chg="del">
        <pc:chgData name="Ray Crampton" userId="1c230dae8f4a47c0" providerId="LiveId" clId="{FB263B12-ECCF-4C8E-AE1E-C849CCF3ADCE}" dt="2023-07-15T05:26:36.226" v="1364" actId="47"/>
        <pc:sldMkLst>
          <pc:docMk/>
          <pc:sldMk cId="2248347925" sldId="528"/>
        </pc:sldMkLst>
      </pc:sldChg>
      <pc:sldChg chg="del">
        <pc:chgData name="Ray Crampton" userId="1c230dae8f4a47c0" providerId="LiveId" clId="{FB263B12-ECCF-4C8E-AE1E-C849CCF3ADCE}" dt="2023-07-15T05:27:31.694" v="1379" actId="47"/>
        <pc:sldMkLst>
          <pc:docMk/>
          <pc:sldMk cId="3689662958" sldId="529"/>
        </pc:sldMkLst>
      </pc:sldChg>
      <pc:sldChg chg="del">
        <pc:chgData name="Ray Crampton" userId="1c230dae8f4a47c0" providerId="LiveId" clId="{FB263B12-ECCF-4C8E-AE1E-C849CCF3ADCE}" dt="2023-07-15T05:25:45.977" v="1352" actId="47"/>
        <pc:sldMkLst>
          <pc:docMk/>
          <pc:sldMk cId="3495062916" sldId="530"/>
        </pc:sldMkLst>
      </pc:sldChg>
      <pc:sldChg chg="del">
        <pc:chgData name="Ray Crampton" userId="1c230dae8f4a47c0" providerId="LiveId" clId="{FB263B12-ECCF-4C8E-AE1E-C849CCF3ADCE}" dt="2023-07-15T05:26:25.757" v="1361" actId="47"/>
        <pc:sldMkLst>
          <pc:docMk/>
          <pc:sldMk cId="2857661790" sldId="531"/>
        </pc:sldMkLst>
      </pc:sldChg>
      <pc:sldChg chg="del">
        <pc:chgData name="Ray Crampton" userId="1c230dae8f4a47c0" providerId="LiveId" clId="{FB263B12-ECCF-4C8E-AE1E-C849CCF3ADCE}" dt="2023-07-15T05:26:15.315" v="1358" actId="47"/>
        <pc:sldMkLst>
          <pc:docMk/>
          <pc:sldMk cId="3111643682" sldId="532"/>
        </pc:sldMkLst>
      </pc:sldChg>
      <pc:sldChg chg="del">
        <pc:chgData name="Ray Crampton" userId="1c230dae8f4a47c0" providerId="LiveId" clId="{FB263B12-ECCF-4C8E-AE1E-C849CCF3ADCE}" dt="2023-07-15T05:26:16.129" v="1359" actId="47"/>
        <pc:sldMkLst>
          <pc:docMk/>
          <pc:sldMk cId="3517271735" sldId="533"/>
        </pc:sldMkLst>
      </pc:sldChg>
      <pc:sldChg chg="del">
        <pc:chgData name="Ray Crampton" userId="1c230dae8f4a47c0" providerId="LiveId" clId="{FB263B12-ECCF-4C8E-AE1E-C849CCF3ADCE}" dt="2023-07-15T05:26:32.371" v="1362" actId="47"/>
        <pc:sldMkLst>
          <pc:docMk/>
          <pc:sldMk cId="2160294581" sldId="534"/>
        </pc:sldMkLst>
      </pc:sldChg>
      <pc:sldChg chg="add del">
        <pc:chgData name="Ray Crampton" userId="1c230dae8f4a47c0" providerId="LiveId" clId="{FB263B12-ECCF-4C8E-AE1E-C849CCF3ADCE}" dt="2023-07-15T05:27:00.220" v="1376" actId="47"/>
        <pc:sldMkLst>
          <pc:docMk/>
          <pc:sldMk cId="3981103360" sldId="535"/>
        </pc:sldMkLst>
      </pc:sldChg>
      <pc:sldChg chg="del">
        <pc:chgData name="Ray Crampton" userId="1c230dae8f4a47c0" providerId="LiveId" clId="{FB263B12-ECCF-4C8E-AE1E-C849CCF3ADCE}" dt="2023-07-15T05:26:56.996" v="1374" actId="47"/>
        <pc:sldMkLst>
          <pc:docMk/>
          <pc:sldMk cId="2708076994" sldId="536"/>
        </pc:sldMkLst>
      </pc:sldChg>
      <pc:sldChg chg="addSp delSp modSp add mod ord">
        <pc:chgData name="Ray Crampton" userId="1c230dae8f4a47c0" providerId="LiveId" clId="{FB263B12-ECCF-4C8E-AE1E-C849CCF3ADCE}" dt="2023-07-16T13:23:57.156" v="2321" actId="1076"/>
        <pc:sldMkLst>
          <pc:docMk/>
          <pc:sldMk cId="2108778601" sldId="537"/>
        </pc:sldMkLst>
        <pc:spChg chg="add mod">
          <ac:chgData name="Ray Crampton" userId="1c230dae8f4a47c0" providerId="LiveId" clId="{FB263B12-ECCF-4C8E-AE1E-C849CCF3ADCE}" dt="2023-07-16T13:23:57.156" v="2321" actId="1076"/>
          <ac:spMkLst>
            <pc:docMk/>
            <pc:sldMk cId="2108778601" sldId="537"/>
            <ac:spMk id="26" creationId="{45AB5F6D-BE83-97ED-0B17-6C79342246C7}"/>
          </ac:spMkLst>
        </pc:spChg>
        <pc:picChg chg="mod">
          <ac:chgData name="Ray Crampton" userId="1c230dae8f4a47c0" providerId="LiveId" clId="{FB263B12-ECCF-4C8E-AE1E-C849CCF3ADCE}" dt="2023-07-15T05:11:38.692" v="1103" actId="1076"/>
          <ac:picMkLst>
            <pc:docMk/>
            <pc:sldMk cId="2108778601" sldId="537"/>
            <ac:picMk id="10" creationId="{2CB52B60-6448-1015-011E-07A2C229DE01}"/>
          </ac:picMkLst>
        </pc:picChg>
        <pc:picChg chg="mod">
          <ac:chgData name="Ray Crampton" userId="1c230dae8f4a47c0" providerId="LiveId" clId="{FB263B12-ECCF-4C8E-AE1E-C849CCF3ADCE}" dt="2023-07-15T05:11:38.692" v="1103" actId="1076"/>
          <ac:picMkLst>
            <pc:docMk/>
            <pc:sldMk cId="2108778601" sldId="537"/>
            <ac:picMk id="12" creationId="{8CE1B09E-3033-2421-9C08-5B8F7928FB12}"/>
          </ac:picMkLst>
        </pc:picChg>
        <pc:cxnChg chg="add mod">
          <ac:chgData name="Ray Crampton" userId="1c230dae8f4a47c0" providerId="LiveId" clId="{FB263B12-ECCF-4C8E-AE1E-C849CCF3ADCE}" dt="2023-07-15T05:10:37.203" v="1022" actId="1076"/>
          <ac:cxnSpMkLst>
            <pc:docMk/>
            <pc:sldMk cId="2108778601" sldId="537"/>
            <ac:cxnSpMk id="2" creationId="{490F9C27-AECB-D08F-A78E-4F4645071E4F}"/>
          </ac:cxnSpMkLst>
        </pc:cxnChg>
        <pc:cxnChg chg="add mod">
          <ac:chgData name="Ray Crampton" userId="1c230dae8f4a47c0" providerId="LiveId" clId="{FB263B12-ECCF-4C8E-AE1E-C849CCF3ADCE}" dt="2023-07-15T05:10:41.487" v="1024" actId="1076"/>
          <ac:cxnSpMkLst>
            <pc:docMk/>
            <pc:sldMk cId="2108778601" sldId="537"/>
            <ac:cxnSpMk id="4" creationId="{B4834BF8-C7F6-65DB-D378-3CD26DA331F7}"/>
          </ac:cxnSpMkLst>
        </pc:cxnChg>
        <pc:cxnChg chg="add mod">
          <ac:chgData name="Ray Crampton" userId="1c230dae8f4a47c0" providerId="LiveId" clId="{FB263B12-ECCF-4C8E-AE1E-C849CCF3ADCE}" dt="2023-07-15T05:10:44.283" v="1026" actId="1076"/>
          <ac:cxnSpMkLst>
            <pc:docMk/>
            <pc:sldMk cId="2108778601" sldId="537"/>
            <ac:cxnSpMk id="5" creationId="{4404293D-D7E4-B8B9-D4EE-6468678156D2}"/>
          </ac:cxnSpMkLst>
        </pc:cxnChg>
        <pc:cxnChg chg="add mod">
          <ac:chgData name="Ray Crampton" userId="1c230dae8f4a47c0" providerId="LiveId" clId="{FB263B12-ECCF-4C8E-AE1E-C849CCF3ADCE}" dt="2023-07-15T05:10:52.674" v="1034" actId="1038"/>
          <ac:cxnSpMkLst>
            <pc:docMk/>
            <pc:sldMk cId="2108778601" sldId="537"/>
            <ac:cxnSpMk id="6" creationId="{ABDEC682-20CC-DEFD-DA97-73C28DA3B009}"/>
          </ac:cxnSpMkLst>
        </pc:cxnChg>
        <pc:cxnChg chg="add mod">
          <ac:chgData name="Ray Crampton" userId="1c230dae8f4a47c0" providerId="LiveId" clId="{FB263B12-ECCF-4C8E-AE1E-C849CCF3ADCE}" dt="2023-07-15T05:10:52.674" v="1034" actId="1038"/>
          <ac:cxnSpMkLst>
            <pc:docMk/>
            <pc:sldMk cId="2108778601" sldId="537"/>
            <ac:cxnSpMk id="7" creationId="{57A7E817-6A6F-19BF-6DE2-0DCA9E5FF5B7}"/>
          </ac:cxnSpMkLst>
        </pc:cxnChg>
        <pc:cxnChg chg="add mod">
          <ac:chgData name="Ray Crampton" userId="1c230dae8f4a47c0" providerId="LiveId" clId="{FB263B12-ECCF-4C8E-AE1E-C849CCF3ADCE}" dt="2023-07-15T05:10:52.674" v="1034" actId="1038"/>
          <ac:cxnSpMkLst>
            <pc:docMk/>
            <pc:sldMk cId="2108778601" sldId="537"/>
            <ac:cxnSpMk id="8" creationId="{65E7899C-4AFC-ADE4-E6DA-AD420B08E18B}"/>
          </ac:cxnSpMkLst>
        </pc:cxnChg>
        <pc:cxnChg chg="add mod">
          <ac:chgData name="Ray Crampton" userId="1c230dae8f4a47c0" providerId="LiveId" clId="{FB263B12-ECCF-4C8E-AE1E-C849CCF3ADCE}" dt="2023-07-15T05:11:00.235" v="1048" actId="1038"/>
          <ac:cxnSpMkLst>
            <pc:docMk/>
            <pc:sldMk cId="2108778601" sldId="537"/>
            <ac:cxnSpMk id="9" creationId="{423F0D90-CD78-0C3A-EC91-1B457CC65545}"/>
          </ac:cxnSpMkLst>
        </pc:cxnChg>
        <pc:cxnChg chg="add mod">
          <ac:chgData name="Ray Crampton" userId="1c230dae8f4a47c0" providerId="LiveId" clId="{FB263B12-ECCF-4C8E-AE1E-C849CCF3ADCE}" dt="2023-07-15T05:11:00.235" v="1048" actId="1038"/>
          <ac:cxnSpMkLst>
            <pc:docMk/>
            <pc:sldMk cId="2108778601" sldId="537"/>
            <ac:cxnSpMk id="11" creationId="{4FE95708-DBA1-1508-5064-C8765EA5299F}"/>
          </ac:cxnSpMkLst>
        </pc:cxnChg>
        <pc:cxnChg chg="add mod">
          <ac:chgData name="Ray Crampton" userId="1c230dae8f4a47c0" providerId="LiveId" clId="{FB263B12-ECCF-4C8E-AE1E-C849CCF3ADCE}" dt="2023-07-15T05:11:00.235" v="1048" actId="1038"/>
          <ac:cxnSpMkLst>
            <pc:docMk/>
            <pc:sldMk cId="2108778601" sldId="537"/>
            <ac:cxnSpMk id="13" creationId="{771F042F-49B4-0DD9-CB2D-4AE9F0903E06}"/>
          </ac:cxnSpMkLst>
        </pc:cxnChg>
        <pc:cxnChg chg="add mod">
          <ac:chgData name="Ray Crampton" userId="1c230dae8f4a47c0" providerId="LiveId" clId="{FB263B12-ECCF-4C8E-AE1E-C849CCF3ADCE}" dt="2023-07-15T05:11:00.235" v="1048" actId="1038"/>
          <ac:cxnSpMkLst>
            <pc:docMk/>
            <pc:sldMk cId="2108778601" sldId="537"/>
            <ac:cxnSpMk id="14" creationId="{A1F01FFC-DF61-C049-F10B-2E82D7A7E6A4}"/>
          </ac:cxnSpMkLst>
        </pc:cxnChg>
        <pc:cxnChg chg="add mod">
          <ac:chgData name="Ray Crampton" userId="1c230dae8f4a47c0" providerId="LiveId" clId="{FB263B12-ECCF-4C8E-AE1E-C849CCF3ADCE}" dt="2023-07-15T05:11:00.235" v="1048" actId="1038"/>
          <ac:cxnSpMkLst>
            <pc:docMk/>
            <pc:sldMk cId="2108778601" sldId="537"/>
            <ac:cxnSpMk id="15" creationId="{4C384CE5-C464-FAAF-0158-A5FADD1AF5EB}"/>
          </ac:cxnSpMkLst>
        </pc:cxnChg>
        <pc:cxnChg chg="add mod">
          <ac:chgData name="Ray Crampton" userId="1c230dae8f4a47c0" providerId="LiveId" clId="{FB263B12-ECCF-4C8E-AE1E-C849CCF3ADCE}" dt="2023-07-15T05:11:00.235" v="1048" actId="1038"/>
          <ac:cxnSpMkLst>
            <pc:docMk/>
            <pc:sldMk cId="2108778601" sldId="537"/>
            <ac:cxnSpMk id="16" creationId="{17BCF744-74D6-A8D0-970C-7E484B200EA4}"/>
          </ac:cxnSpMkLst>
        </pc:cxnChg>
        <pc:cxnChg chg="add mod">
          <ac:chgData name="Ray Crampton" userId="1c230dae8f4a47c0" providerId="LiveId" clId="{FB263B12-ECCF-4C8E-AE1E-C849CCF3ADCE}" dt="2023-07-15T05:11:09.364" v="1052" actId="1038"/>
          <ac:cxnSpMkLst>
            <pc:docMk/>
            <pc:sldMk cId="2108778601" sldId="537"/>
            <ac:cxnSpMk id="17" creationId="{E02BDE72-F9C0-C650-3136-4BD6B1C5FA98}"/>
          </ac:cxnSpMkLst>
        </pc:cxnChg>
        <pc:cxnChg chg="add mod">
          <ac:chgData name="Ray Crampton" userId="1c230dae8f4a47c0" providerId="LiveId" clId="{FB263B12-ECCF-4C8E-AE1E-C849CCF3ADCE}" dt="2023-07-15T05:11:09.364" v="1052" actId="1038"/>
          <ac:cxnSpMkLst>
            <pc:docMk/>
            <pc:sldMk cId="2108778601" sldId="537"/>
            <ac:cxnSpMk id="20" creationId="{49E18BA7-D789-51F0-475F-01347FA1ED56}"/>
          </ac:cxnSpMkLst>
        </pc:cxnChg>
        <pc:cxnChg chg="mod">
          <ac:chgData name="Ray Crampton" userId="1c230dae8f4a47c0" providerId="LiveId" clId="{FB263B12-ECCF-4C8E-AE1E-C849CCF3ADCE}" dt="2023-07-15T05:20:34.435" v="1259" actId="1076"/>
          <ac:cxnSpMkLst>
            <pc:docMk/>
            <pc:sldMk cId="2108778601" sldId="537"/>
            <ac:cxnSpMk id="21" creationId="{3D420032-19A8-B46E-251A-FB64CE3A1F5F}"/>
          </ac:cxnSpMkLst>
        </pc:cxnChg>
        <pc:cxnChg chg="add mod">
          <ac:chgData name="Ray Crampton" userId="1c230dae8f4a47c0" providerId="LiveId" clId="{FB263B12-ECCF-4C8E-AE1E-C849CCF3ADCE}" dt="2023-07-15T05:11:09.364" v="1052" actId="1038"/>
          <ac:cxnSpMkLst>
            <pc:docMk/>
            <pc:sldMk cId="2108778601" sldId="537"/>
            <ac:cxnSpMk id="22" creationId="{8EBE1B15-017D-E11D-04EE-4FC36988FC4F}"/>
          </ac:cxnSpMkLst>
        </pc:cxnChg>
        <pc:cxnChg chg="add mod">
          <ac:chgData name="Ray Crampton" userId="1c230dae8f4a47c0" providerId="LiveId" clId="{FB263B12-ECCF-4C8E-AE1E-C849CCF3ADCE}" dt="2023-07-15T05:11:09.364" v="1052" actId="1038"/>
          <ac:cxnSpMkLst>
            <pc:docMk/>
            <pc:sldMk cId="2108778601" sldId="537"/>
            <ac:cxnSpMk id="23" creationId="{BC8C64EB-3374-554E-882D-50FAF6522E87}"/>
          </ac:cxnSpMkLst>
        </pc:cxnChg>
        <pc:cxnChg chg="add del mod">
          <ac:chgData name="Ray Crampton" userId="1c230dae8f4a47c0" providerId="LiveId" clId="{FB263B12-ECCF-4C8E-AE1E-C849CCF3ADCE}" dt="2023-07-15T05:11:12.401" v="1053" actId="478"/>
          <ac:cxnSpMkLst>
            <pc:docMk/>
            <pc:sldMk cId="2108778601" sldId="537"/>
            <ac:cxnSpMk id="24" creationId="{C41F6D99-0402-4AF6-95F3-6DE4727408C8}"/>
          </ac:cxnSpMkLst>
        </pc:cxnChg>
        <pc:cxnChg chg="add del mod">
          <ac:chgData name="Ray Crampton" userId="1c230dae8f4a47c0" providerId="LiveId" clId="{FB263B12-ECCF-4C8E-AE1E-C849CCF3ADCE}" dt="2023-07-15T05:11:13.322" v="1054" actId="478"/>
          <ac:cxnSpMkLst>
            <pc:docMk/>
            <pc:sldMk cId="2108778601" sldId="537"/>
            <ac:cxnSpMk id="25" creationId="{C799A335-97A5-1695-E8DA-7AD955C012DA}"/>
          </ac:cxnSpMkLst>
        </pc:cxnChg>
      </pc:sldChg>
      <pc:sldChg chg="addSp delSp modSp add mod">
        <pc:chgData name="Ray Crampton" userId="1c230dae8f4a47c0" providerId="LiveId" clId="{FB263B12-ECCF-4C8E-AE1E-C849CCF3ADCE}" dt="2023-07-15T05:48:30.606" v="1638" actId="113"/>
        <pc:sldMkLst>
          <pc:docMk/>
          <pc:sldMk cId="3712327121" sldId="538"/>
        </pc:sldMkLst>
        <pc:spChg chg="add mod">
          <ac:chgData name="Ray Crampton" userId="1c230dae8f4a47c0" providerId="LiveId" clId="{FB263B12-ECCF-4C8E-AE1E-C849CCF3ADCE}" dt="2023-07-15T05:23:54.041" v="1319" actId="164"/>
          <ac:spMkLst>
            <pc:docMk/>
            <pc:sldMk cId="3712327121" sldId="538"/>
            <ac:spMk id="14" creationId="{660756B1-1FF3-8A80-CCF1-15E4E81B7C1F}"/>
          </ac:spMkLst>
        </pc:spChg>
        <pc:spChg chg="add del mod">
          <ac:chgData name="Ray Crampton" userId="1c230dae8f4a47c0" providerId="LiveId" clId="{FB263B12-ECCF-4C8E-AE1E-C849CCF3ADCE}" dt="2023-07-15T05:24:29.967" v="1328" actId="14100"/>
          <ac:spMkLst>
            <pc:docMk/>
            <pc:sldMk cId="3712327121" sldId="538"/>
            <ac:spMk id="19" creationId="{AEEA154B-E55E-CE87-46BA-4609EED24DEA}"/>
          </ac:spMkLst>
        </pc:spChg>
        <pc:spChg chg="mod">
          <ac:chgData name="Ray Crampton" userId="1c230dae8f4a47c0" providerId="LiveId" clId="{FB263B12-ECCF-4C8E-AE1E-C849CCF3ADCE}" dt="2023-07-15T05:48:30.606" v="1638" actId="113"/>
          <ac:spMkLst>
            <pc:docMk/>
            <pc:sldMk cId="3712327121" sldId="538"/>
            <ac:spMk id="30" creationId="{56D891BA-1335-4BED-8C51-C0978ADA8E02}"/>
          </ac:spMkLst>
        </pc:spChg>
        <pc:grpChg chg="add mod">
          <ac:chgData name="Ray Crampton" userId="1c230dae8f4a47c0" providerId="LiveId" clId="{FB263B12-ECCF-4C8E-AE1E-C849CCF3ADCE}" dt="2023-07-15T05:24:05.565" v="1322" actId="14100"/>
          <ac:grpSpMkLst>
            <pc:docMk/>
            <pc:sldMk cId="3712327121" sldId="538"/>
            <ac:grpSpMk id="15" creationId="{A5166EAA-D614-2E5B-4262-AF4A39AF2B11}"/>
          </ac:grpSpMkLst>
        </pc:grpChg>
        <pc:picChg chg="add mod ord">
          <ac:chgData name="Ray Crampton" userId="1c230dae8f4a47c0" providerId="LiveId" clId="{FB263B12-ECCF-4C8E-AE1E-C849CCF3ADCE}" dt="2023-07-15T05:23:59.208" v="1320" actId="1076"/>
          <ac:picMkLst>
            <pc:docMk/>
            <pc:sldMk cId="3712327121" sldId="538"/>
            <ac:picMk id="4" creationId="{6F4AC771-A01D-CDB1-49ED-A6EF600233AF}"/>
          </ac:picMkLst>
        </pc:picChg>
        <pc:picChg chg="add del mod">
          <ac:chgData name="Ray Crampton" userId="1c230dae8f4a47c0" providerId="LiveId" clId="{FB263B12-ECCF-4C8E-AE1E-C849CCF3ADCE}" dt="2023-07-15T04:44:17.642" v="378" actId="478"/>
          <ac:picMkLst>
            <pc:docMk/>
            <pc:sldMk cId="3712327121" sldId="538"/>
            <ac:picMk id="4" creationId="{DD318E9E-46CA-ED9A-D76D-0CBF4FF00E42}"/>
          </ac:picMkLst>
        </pc:picChg>
        <pc:picChg chg="add del mod">
          <ac:chgData name="Ray Crampton" userId="1c230dae8f4a47c0" providerId="LiveId" clId="{FB263B12-ECCF-4C8E-AE1E-C849CCF3ADCE}" dt="2023-07-15T04:44:46.613" v="382" actId="478"/>
          <ac:picMkLst>
            <pc:docMk/>
            <pc:sldMk cId="3712327121" sldId="538"/>
            <ac:picMk id="6" creationId="{317BD680-A8CE-66C1-05B2-78D09BC7B9E3}"/>
          </ac:picMkLst>
        </pc:picChg>
        <pc:picChg chg="add del mod">
          <ac:chgData name="Ray Crampton" userId="1c230dae8f4a47c0" providerId="LiveId" clId="{FB263B12-ECCF-4C8E-AE1E-C849CCF3ADCE}" dt="2023-07-15T04:45:55.763" v="400" actId="478"/>
          <ac:picMkLst>
            <pc:docMk/>
            <pc:sldMk cId="3712327121" sldId="538"/>
            <ac:picMk id="7" creationId="{F3204110-25BA-DC2C-632F-27AAA67A8496}"/>
          </ac:picMkLst>
        </pc:picChg>
        <pc:picChg chg="add mod">
          <ac:chgData name="Ray Crampton" userId="1c230dae8f4a47c0" providerId="LiveId" clId="{FB263B12-ECCF-4C8E-AE1E-C849CCF3ADCE}" dt="2023-07-15T05:23:54.041" v="1319" actId="164"/>
          <ac:picMkLst>
            <pc:docMk/>
            <pc:sldMk cId="3712327121" sldId="538"/>
            <ac:picMk id="9" creationId="{97B72D1F-0D7F-3150-ABC5-9769D3F796C7}"/>
          </ac:picMkLst>
        </pc:picChg>
        <pc:picChg chg="mod">
          <ac:chgData name="Ray Crampton" userId="1c230dae8f4a47c0" providerId="LiveId" clId="{FB263B12-ECCF-4C8E-AE1E-C849CCF3ADCE}" dt="2023-07-15T05:23:54.041" v="1319" actId="164"/>
          <ac:picMkLst>
            <pc:docMk/>
            <pc:sldMk cId="3712327121" sldId="538"/>
            <ac:picMk id="10" creationId="{2CB52B60-6448-1015-011E-07A2C229DE01}"/>
          </ac:picMkLst>
        </pc:picChg>
        <pc:picChg chg="del">
          <ac:chgData name="Ray Crampton" userId="1c230dae8f4a47c0" providerId="LiveId" clId="{FB263B12-ECCF-4C8E-AE1E-C849CCF3ADCE}" dt="2023-07-15T04:45:27.724" v="392" actId="478"/>
          <ac:picMkLst>
            <pc:docMk/>
            <pc:sldMk cId="3712327121" sldId="538"/>
            <ac:picMk id="12" creationId="{8CE1B09E-3033-2421-9C08-5B8F7928FB12}"/>
          </ac:picMkLst>
        </pc:picChg>
        <pc:picChg chg="del mod">
          <ac:chgData name="Ray Crampton" userId="1c230dae8f4a47c0" providerId="LiveId" clId="{FB263B12-ECCF-4C8E-AE1E-C849CCF3ADCE}" dt="2023-07-15T04:43:50.186" v="371" actId="478"/>
          <ac:picMkLst>
            <pc:docMk/>
            <pc:sldMk cId="3712327121" sldId="538"/>
            <ac:picMk id="18" creationId="{347D9C65-22D7-F628-D9E8-2D14D316B747}"/>
          </ac:picMkLst>
        </pc:picChg>
        <pc:cxnChg chg="mod ord">
          <ac:chgData name="Ray Crampton" userId="1c230dae8f4a47c0" providerId="LiveId" clId="{FB263B12-ECCF-4C8E-AE1E-C849CCF3ADCE}" dt="2023-07-15T05:25:29.097" v="1346" actId="14100"/>
          <ac:cxnSpMkLst>
            <pc:docMk/>
            <pc:sldMk cId="3712327121" sldId="538"/>
            <ac:cxnSpMk id="21" creationId="{3D420032-19A8-B46E-251A-FB64CE3A1F5F}"/>
          </ac:cxnSpMkLst>
        </pc:cxnChg>
      </pc:sldChg>
      <pc:sldChg chg="addSp delSp modSp add mod">
        <pc:chgData name="Ray Crampton" userId="1c230dae8f4a47c0" providerId="LiveId" clId="{FB263B12-ECCF-4C8E-AE1E-C849CCF3ADCE}" dt="2023-07-16T13:26:13.230" v="2326" actId="478"/>
        <pc:sldMkLst>
          <pc:docMk/>
          <pc:sldMk cId="3726526100" sldId="539"/>
        </pc:sldMkLst>
        <pc:spChg chg="add mod">
          <ac:chgData name="Ray Crampton" userId="1c230dae8f4a47c0" providerId="LiveId" clId="{FB263B12-ECCF-4C8E-AE1E-C849CCF3ADCE}" dt="2023-07-15T05:35:19.332" v="1492" actId="1076"/>
          <ac:spMkLst>
            <pc:docMk/>
            <pc:sldMk cId="3726526100" sldId="539"/>
            <ac:spMk id="4" creationId="{A45AAF54-0E89-7F02-FB72-58B97235F41D}"/>
          </ac:spMkLst>
        </pc:spChg>
        <pc:spChg chg="add mod">
          <ac:chgData name="Ray Crampton" userId="1c230dae8f4a47c0" providerId="LiveId" clId="{FB263B12-ECCF-4C8E-AE1E-C849CCF3ADCE}" dt="2023-07-15T05:36:04.833" v="1534" actId="1076"/>
          <ac:spMkLst>
            <pc:docMk/>
            <pc:sldMk cId="3726526100" sldId="539"/>
            <ac:spMk id="8" creationId="{FD850CB4-010B-6BA1-1AEF-7A485324DCB8}"/>
          </ac:spMkLst>
        </pc:spChg>
        <pc:spChg chg="mod">
          <ac:chgData name="Ray Crampton" userId="1c230dae8f4a47c0" providerId="LiveId" clId="{FB263B12-ECCF-4C8E-AE1E-C849CCF3ADCE}" dt="2023-07-15T05:48:29.312" v="1637" actId="113"/>
          <ac:spMkLst>
            <pc:docMk/>
            <pc:sldMk cId="3726526100" sldId="539"/>
            <ac:spMk id="30" creationId="{56D891BA-1335-4BED-8C51-C0978ADA8E02}"/>
          </ac:spMkLst>
        </pc:spChg>
        <pc:spChg chg="mod">
          <ac:chgData name="Ray Crampton" userId="1c230dae8f4a47c0" providerId="LiveId" clId="{FB263B12-ECCF-4C8E-AE1E-C849CCF3ADCE}" dt="2023-07-15T05:35:57.646" v="1531" actId="1076"/>
          <ac:spMkLst>
            <pc:docMk/>
            <pc:sldMk cId="3726526100" sldId="539"/>
            <ac:spMk id="31" creationId="{C8EDDEBF-8C31-C09F-80A2-3774DB1B6D10}"/>
          </ac:spMkLst>
        </pc:spChg>
        <pc:grpChg chg="mod">
          <ac:chgData name="Ray Crampton" userId="1c230dae8f4a47c0" providerId="LiveId" clId="{FB263B12-ECCF-4C8E-AE1E-C849CCF3ADCE}" dt="2023-07-15T05:35:19.332" v="1492" actId="1076"/>
          <ac:grpSpMkLst>
            <pc:docMk/>
            <pc:sldMk cId="3726526100" sldId="539"/>
            <ac:grpSpMk id="29" creationId="{16A73BE5-8AC2-D3AD-E327-DB91960B504F}"/>
          </ac:grpSpMkLst>
        </pc:grpChg>
        <pc:picChg chg="add del mod">
          <ac:chgData name="Ray Crampton" userId="1c230dae8f4a47c0" providerId="LiveId" clId="{FB263B12-ECCF-4C8E-AE1E-C849CCF3ADCE}" dt="2023-07-16T13:26:13.230" v="2326" actId="478"/>
          <ac:picMkLst>
            <pc:docMk/>
            <pc:sldMk cId="3726526100" sldId="539"/>
            <ac:picMk id="5" creationId="{31DBE37C-FFBD-EE7E-35CA-F83FE824559B}"/>
          </ac:picMkLst>
        </pc:picChg>
        <pc:picChg chg="add mod">
          <ac:chgData name="Ray Crampton" userId="1c230dae8f4a47c0" providerId="LiveId" clId="{FB263B12-ECCF-4C8E-AE1E-C849CCF3ADCE}" dt="2023-07-15T05:35:22.983" v="1494" actId="1076"/>
          <ac:picMkLst>
            <pc:docMk/>
            <pc:sldMk cId="3726526100" sldId="539"/>
            <ac:picMk id="7" creationId="{68C17F08-29AF-6738-1FCF-A767295FAD62}"/>
          </ac:picMkLst>
        </pc:picChg>
        <pc:picChg chg="mod">
          <ac:chgData name="Ray Crampton" userId="1c230dae8f4a47c0" providerId="LiveId" clId="{FB263B12-ECCF-4C8E-AE1E-C849CCF3ADCE}" dt="2023-07-15T05:23:41.199" v="1316" actId="1076"/>
          <ac:picMkLst>
            <pc:docMk/>
            <pc:sldMk cId="3726526100" sldId="539"/>
            <ac:picMk id="10" creationId="{2CB52B60-6448-1015-011E-07A2C229DE01}"/>
          </ac:picMkLst>
        </pc:picChg>
        <pc:cxnChg chg="add mod">
          <ac:chgData name="Ray Crampton" userId="1c230dae8f4a47c0" providerId="LiveId" clId="{FB263B12-ECCF-4C8E-AE1E-C849CCF3ADCE}" dt="2023-07-15T05:36:07.124" v="1535" actId="14100"/>
          <ac:cxnSpMkLst>
            <pc:docMk/>
            <pc:sldMk cId="3726526100" sldId="539"/>
            <ac:cxnSpMk id="9" creationId="{BD7F20D1-7ECA-9DB1-30EF-A1C15DD94158}"/>
          </ac:cxnSpMkLst>
        </pc:cxnChg>
        <pc:cxnChg chg="mod">
          <ac:chgData name="Ray Crampton" userId="1c230dae8f4a47c0" providerId="LiveId" clId="{FB263B12-ECCF-4C8E-AE1E-C849CCF3ADCE}" dt="2023-07-15T05:36:02.794" v="1533" actId="14100"/>
          <ac:cxnSpMkLst>
            <pc:docMk/>
            <pc:sldMk cId="3726526100" sldId="539"/>
            <ac:cxnSpMk id="33" creationId="{358AFF2E-BBD3-9277-AC34-35A884492AF8}"/>
          </ac:cxnSpMkLst>
        </pc:cxnChg>
        <pc:cxnChg chg="del mod">
          <ac:chgData name="Ray Crampton" userId="1c230dae8f4a47c0" providerId="LiveId" clId="{FB263B12-ECCF-4C8E-AE1E-C849CCF3ADCE}" dt="2023-07-15T04:47:52.589" v="459" actId="478"/>
          <ac:cxnSpMkLst>
            <pc:docMk/>
            <pc:sldMk cId="3726526100" sldId="539"/>
            <ac:cxnSpMk id="34" creationId="{3D0791BE-FE55-B86B-86A0-B5FB8114C6D8}"/>
          </ac:cxnSpMkLst>
        </pc:cxnChg>
        <pc:cxnChg chg="del">
          <ac:chgData name="Ray Crampton" userId="1c230dae8f4a47c0" providerId="LiveId" clId="{FB263B12-ECCF-4C8E-AE1E-C849CCF3ADCE}" dt="2023-07-15T04:47:51.930" v="458" actId="478"/>
          <ac:cxnSpMkLst>
            <pc:docMk/>
            <pc:sldMk cId="3726526100" sldId="539"/>
            <ac:cxnSpMk id="36" creationId="{BA986279-13E5-4C3B-DD44-A4D3738BD50C}"/>
          </ac:cxnSpMkLst>
        </pc:cxnChg>
      </pc:sldChg>
      <pc:sldChg chg="addSp delSp modSp add mod">
        <pc:chgData name="Ray Crampton" userId="1c230dae8f4a47c0" providerId="LiveId" clId="{FB263B12-ECCF-4C8E-AE1E-C849CCF3ADCE}" dt="2023-07-15T14:27:41.822" v="1846" actId="1076"/>
        <pc:sldMkLst>
          <pc:docMk/>
          <pc:sldMk cId="3661991169" sldId="540"/>
        </pc:sldMkLst>
        <pc:spChg chg="mod">
          <ac:chgData name="Ray Crampton" userId="1c230dae8f4a47c0" providerId="LiveId" clId="{FB263B12-ECCF-4C8E-AE1E-C849CCF3ADCE}" dt="2023-07-15T14:27:41.822" v="1846" actId="1076"/>
          <ac:spMkLst>
            <pc:docMk/>
            <pc:sldMk cId="3661991169" sldId="540"/>
            <ac:spMk id="30" creationId="{56D891BA-1335-4BED-8C51-C0978ADA8E02}"/>
          </ac:spMkLst>
        </pc:spChg>
        <pc:spChg chg="mod">
          <ac:chgData name="Ray Crampton" userId="1c230dae8f4a47c0" providerId="LiveId" clId="{FB263B12-ECCF-4C8E-AE1E-C849CCF3ADCE}" dt="2023-07-15T05:21:03.070" v="1280" actId="20577"/>
          <ac:spMkLst>
            <pc:docMk/>
            <pc:sldMk cId="3661991169" sldId="540"/>
            <ac:spMk id="31" creationId="{C8EDDEBF-8C31-C09F-80A2-3774DB1B6D10}"/>
          </ac:spMkLst>
        </pc:spChg>
        <pc:grpChg chg="add mod ord">
          <ac:chgData name="Ray Crampton" userId="1c230dae8f4a47c0" providerId="LiveId" clId="{FB263B12-ECCF-4C8E-AE1E-C849CCF3ADCE}" dt="2023-07-15T04:57:43.710" v="757" actId="167"/>
          <ac:grpSpMkLst>
            <pc:docMk/>
            <pc:sldMk cId="3661991169" sldId="540"/>
            <ac:grpSpMk id="6" creationId="{69889446-973E-218C-972A-AE73B704CE7C}"/>
          </ac:grpSpMkLst>
        </pc:grpChg>
        <pc:grpChg chg="del">
          <ac:chgData name="Ray Crampton" userId="1c230dae8f4a47c0" providerId="LiveId" clId="{FB263B12-ECCF-4C8E-AE1E-C849CCF3ADCE}" dt="2023-07-15T04:57:33.272" v="753" actId="478"/>
          <ac:grpSpMkLst>
            <pc:docMk/>
            <pc:sldMk cId="3661991169" sldId="540"/>
            <ac:grpSpMk id="29" creationId="{16A73BE5-8AC2-D3AD-E327-DB91960B504F}"/>
          </ac:grpSpMkLst>
        </pc:grpChg>
        <pc:picChg chg="add mod">
          <ac:chgData name="Ray Crampton" userId="1c230dae8f4a47c0" providerId="LiveId" clId="{FB263B12-ECCF-4C8E-AE1E-C849CCF3ADCE}" dt="2023-07-15T04:57:39.838" v="756" actId="164"/>
          <ac:picMkLst>
            <pc:docMk/>
            <pc:sldMk cId="3661991169" sldId="540"/>
            <ac:picMk id="5" creationId="{2718E889-BF09-BFD8-67B1-34E5BC708D06}"/>
          </ac:picMkLst>
        </pc:picChg>
        <pc:picChg chg="mod topLvl">
          <ac:chgData name="Ray Crampton" userId="1c230dae8f4a47c0" providerId="LiveId" clId="{FB263B12-ECCF-4C8E-AE1E-C849CCF3ADCE}" dt="2023-07-15T04:57:39.838" v="756" actId="164"/>
          <ac:picMkLst>
            <pc:docMk/>
            <pc:sldMk cId="3661991169" sldId="540"/>
            <ac:picMk id="10" creationId="{2CB52B60-6448-1015-011E-07A2C229DE01}"/>
          </ac:picMkLst>
        </pc:picChg>
        <pc:picChg chg="del topLvl">
          <ac:chgData name="Ray Crampton" userId="1c230dae8f4a47c0" providerId="LiveId" clId="{FB263B12-ECCF-4C8E-AE1E-C849CCF3ADCE}" dt="2023-07-15T04:57:33.272" v="753" actId="478"/>
          <ac:picMkLst>
            <pc:docMk/>
            <pc:sldMk cId="3661991169" sldId="540"/>
            <ac:picMk id="12" creationId="{8CE1B09E-3033-2421-9C08-5B8F7928FB12}"/>
          </ac:picMkLst>
        </pc:picChg>
        <pc:cxnChg chg="mod">
          <ac:chgData name="Ray Crampton" userId="1c230dae8f4a47c0" providerId="LiveId" clId="{FB263B12-ECCF-4C8E-AE1E-C849CCF3ADCE}" dt="2023-07-15T04:49:50.308" v="532" actId="14100"/>
          <ac:cxnSpMkLst>
            <pc:docMk/>
            <pc:sldMk cId="3661991169" sldId="540"/>
            <ac:cxnSpMk id="33" creationId="{358AFF2E-BBD3-9277-AC34-35A884492AF8}"/>
          </ac:cxnSpMkLst>
        </pc:cxnChg>
        <pc:cxnChg chg="mod">
          <ac:chgData name="Ray Crampton" userId="1c230dae8f4a47c0" providerId="LiveId" clId="{FB263B12-ECCF-4C8E-AE1E-C849CCF3ADCE}" dt="2023-07-15T05:20:57.485" v="1279" actId="14100"/>
          <ac:cxnSpMkLst>
            <pc:docMk/>
            <pc:sldMk cId="3661991169" sldId="540"/>
            <ac:cxnSpMk id="34" creationId="{3D0791BE-FE55-B86B-86A0-B5FB8114C6D8}"/>
          </ac:cxnSpMkLst>
        </pc:cxnChg>
      </pc:sldChg>
      <pc:sldChg chg="addSp delSp modSp add mod">
        <pc:chgData name="Ray Crampton" userId="1c230dae8f4a47c0" providerId="LiveId" clId="{FB263B12-ECCF-4C8E-AE1E-C849CCF3ADCE}" dt="2023-07-16T13:21:01.158" v="2282" actId="1076"/>
        <pc:sldMkLst>
          <pc:docMk/>
          <pc:sldMk cId="3706487400" sldId="541"/>
        </pc:sldMkLst>
        <pc:spChg chg="add mod">
          <ac:chgData name="Ray Crampton" userId="1c230dae8f4a47c0" providerId="LiveId" clId="{FB263B12-ECCF-4C8E-AE1E-C849CCF3ADCE}" dt="2023-07-16T13:20:34.867" v="2277" actId="14100"/>
          <ac:spMkLst>
            <pc:docMk/>
            <pc:sldMk cId="3706487400" sldId="541"/>
            <ac:spMk id="5" creationId="{2CEFD378-2364-D23B-4BEF-8A531A6E51CE}"/>
          </ac:spMkLst>
        </pc:spChg>
        <pc:spChg chg="mod">
          <ac:chgData name="Ray Crampton" userId="1c230dae8f4a47c0" providerId="LiveId" clId="{FB263B12-ECCF-4C8E-AE1E-C849CCF3ADCE}" dt="2023-07-16T13:20:30.749" v="2276" actId="1076"/>
          <ac:spMkLst>
            <pc:docMk/>
            <pc:sldMk cId="3706487400" sldId="541"/>
            <ac:spMk id="11" creationId="{9949E001-6259-F710-B7C0-2198ECF2D954}"/>
          </ac:spMkLst>
        </pc:spChg>
        <pc:spChg chg="mod">
          <ac:chgData name="Ray Crampton" userId="1c230dae8f4a47c0" providerId="LiveId" clId="{FB263B12-ECCF-4C8E-AE1E-C849CCF3ADCE}" dt="2023-07-16T13:20:41.587" v="2278" actId="1076"/>
          <ac:spMkLst>
            <pc:docMk/>
            <pc:sldMk cId="3706487400" sldId="541"/>
            <ac:spMk id="15" creationId="{50B4B5E5-50F5-41C1-8DAA-0A52CABE2F18}"/>
          </ac:spMkLst>
        </pc:spChg>
        <pc:spChg chg="add mod">
          <ac:chgData name="Ray Crampton" userId="1c230dae8f4a47c0" providerId="LiveId" clId="{FB263B12-ECCF-4C8E-AE1E-C849CCF3ADCE}" dt="2023-07-15T04:56:23.234" v="705" actId="1036"/>
          <ac:spMkLst>
            <pc:docMk/>
            <pc:sldMk cId="3706487400" sldId="541"/>
            <ac:spMk id="16" creationId="{4F13E94D-CFA3-0A9C-ED68-CFA4E37FFFCA}"/>
          </ac:spMkLst>
        </pc:spChg>
        <pc:spChg chg="add mod">
          <ac:chgData name="Ray Crampton" userId="1c230dae8f4a47c0" providerId="LiveId" clId="{FB263B12-ECCF-4C8E-AE1E-C849CCF3ADCE}" dt="2023-07-15T04:56:30.551" v="752" actId="1035"/>
          <ac:spMkLst>
            <pc:docMk/>
            <pc:sldMk cId="3706487400" sldId="541"/>
            <ac:spMk id="17" creationId="{2C7AFF3D-1AC5-75D2-559A-D9822F36E172}"/>
          </ac:spMkLst>
        </pc:spChg>
        <pc:spChg chg="mod">
          <ac:chgData name="Ray Crampton" userId="1c230dae8f4a47c0" providerId="LiveId" clId="{FB263B12-ECCF-4C8E-AE1E-C849CCF3ADCE}" dt="2023-07-16T13:12:31.872" v="2108" actId="14100"/>
          <ac:spMkLst>
            <pc:docMk/>
            <pc:sldMk cId="3706487400" sldId="541"/>
            <ac:spMk id="30" creationId="{56D891BA-1335-4BED-8C51-C0978ADA8E02}"/>
          </ac:spMkLst>
        </pc:spChg>
        <pc:spChg chg="del">
          <ac:chgData name="Ray Crampton" userId="1c230dae8f4a47c0" providerId="LiveId" clId="{FB263B12-ECCF-4C8E-AE1E-C849CCF3ADCE}" dt="2023-07-15T04:52:15.880" v="577" actId="478"/>
          <ac:spMkLst>
            <pc:docMk/>
            <pc:sldMk cId="3706487400" sldId="541"/>
            <ac:spMk id="31" creationId="{C8EDDEBF-8C31-C09F-80A2-3774DB1B6D10}"/>
          </ac:spMkLst>
        </pc:spChg>
        <pc:grpChg chg="add mod ord">
          <ac:chgData name="Ray Crampton" userId="1c230dae8f4a47c0" providerId="LiveId" clId="{FB263B12-ECCF-4C8E-AE1E-C849CCF3ADCE}" dt="2023-07-15T05:46:34.279" v="1597" actId="1076"/>
          <ac:grpSpMkLst>
            <pc:docMk/>
            <pc:sldMk cId="3706487400" sldId="541"/>
            <ac:grpSpMk id="6" creationId="{437B67CC-61E4-042E-1F2E-A4573112DFEA}"/>
          </ac:grpSpMkLst>
        </pc:grpChg>
        <pc:grpChg chg="add mod ord">
          <ac:chgData name="Ray Crampton" userId="1c230dae8f4a47c0" providerId="LiveId" clId="{FB263B12-ECCF-4C8E-AE1E-C849CCF3ADCE}" dt="2023-07-15T04:55:16.980" v="690" actId="1076"/>
          <ac:grpSpMkLst>
            <pc:docMk/>
            <pc:sldMk cId="3706487400" sldId="541"/>
            <ac:grpSpMk id="8" creationId="{4A250F28-88AD-E1FA-63FA-E39E427AA328}"/>
          </ac:grpSpMkLst>
        </pc:grpChg>
        <pc:grpChg chg="add mod ord">
          <ac:chgData name="Ray Crampton" userId="1c230dae8f4a47c0" providerId="LiveId" clId="{FB263B12-ECCF-4C8E-AE1E-C849CCF3ADCE}" dt="2023-07-15T04:53:32.590" v="612" actId="166"/>
          <ac:grpSpMkLst>
            <pc:docMk/>
            <pc:sldMk cId="3706487400" sldId="541"/>
            <ac:grpSpMk id="12" creationId="{F3AFCAF1-8B4B-030B-7036-996AF9A08E91}"/>
          </ac:grpSpMkLst>
        </pc:grpChg>
        <pc:grpChg chg="add mod">
          <ac:chgData name="Ray Crampton" userId="1c230dae8f4a47c0" providerId="LiveId" clId="{FB263B12-ECCF-4C8E-AE1E-C849CCF3ADCE}" dt="2023-07-15T04:55:16.980" v="690" actId="1076"/>
          <ac:grpSpMkLst>
            <pc:docMk/>
            <pc:sldMk cId="3706487400" sldId="541"/>
            <ac:grpSpMk id="13" creationId="{CBE0EE45-D3B4-F258-AA27-A7A16425AFA5}"/>
          </ac:grpSpMkLst>
        </pc:grpChg>
        <pc:picChg chg="add mod">
          <ac:chgData name="Ray Crampton" userId="1c230dae8f4a47c0" providerId="LiveId" clId="{FB263B12-ECCF-4C8E-AE1E-C849CCF3ADCE}" dt="2023-07-15T04:52:54.096" v="595" actId="164"/>
          <ac:picMkLst>
            <pc:docMk/>
            <pc:sldMk cId="3706487400" sldId="541"/>
            <ac:picMk id="4" creationId="{1F470304-95A7-A4F6-2D5B-3D7F916A2307}"/>
          </ac:picMkLst>
        </pc:picChg>
        <pc:picChg chg="mod">
          <ac:chgData name="Ray Crampton" userId="1c230dae8f4a47c0" providerId="LiveId" clId="{FB263B12-ECCF-4C8E-AE1E-C849CCF3ADCE}" dt="2023-07-15T04:53:23.036" v="606" actId="164"/>
          <ac:picMkLst>
            <pc:docMk/>
            <pc:sldMk cId="3706487400" sldId="541"/>
            <ac:picMk id="7" creationId="{62516EE3-A24A-0A22-9069-1CC272CBDC3B}"/>
          </ac:picMkLst>
        </pc:picChg>
        <pc:picChg chg="mod">
          <ac:chgData name="Ray Crampton" userId="1c230dae8f4a47c0" providerId="LiveId" clId="{FB263B12-ECCF-4C8E-AE1E-C849CCF3ADCE}" dt="2023-07-15T04:53:01.068" v="599"/>
          <ac:picMkLst>
            <pc:docMk/>
            <pc:sldMk cId="3706487400" sldId="541"/>
            <ac:picMk id="9" creationId="{7F86720A-1579-8EC0-29C4-634EC5F20838}"/>
          </ac:picMkLst>
        </pc:picChg>
        <pc:picChg chg="mod">
          <ac:chgData name="Ray Crampton" userId="1c230dae8f4a47c0" providerId="LiveId" clId="{FB263B12-ECCF-4C8E-AE1E-C849CCF3ADCE}" dt="2023-07-15T04:53:23.036" v="606" actId="164"/>
          <ac:picMkLst>
            <pc:docMk/>
            <pc:sldMk cId="3706487400" sldId="541"/>
            <ac:picMk id="10" creationId="{2CB52B60-6448-1015-011E-07A2C229DE01}"/>
          </ac:picMkLst>
        </pc:picChg>
        <pc:picChg chg="mod">
          <ac:chgData name="Ray Crampton" userId="1c230dae8f4a47c0" providerId="LiveId" clId="{FB263B12-ECCF-4C8E-AE1E-C849CCF3ADCE}" dt="2023-07-15T04:54:10.381" v="622"/>
          <ac:picMkLst>
            <pc:docMk/>
            <pc:sldMk cId="3706487400" sldId="541"/>
            <ac:picMk id="14" creationId="{293AE9D2-13DA-190B-D397-A98A8CA3AB5D}"/>
          </ac:picMkLst>
        </pc:picChg>
        <pc:cxnChg chg="add mod">
          <ac:chgData name="Ray Crampton" userId="1c230dae8f4a47c0" providerId="LiveId" clId="{FB263B12-ECCF-4C8E-AE1E-C849CCF3ADCE}" dt="2023-07-16T13:20:58.309" v="2281" actId="1076"/>
          <ac:cxnSpMkLst>
            <pc:docMk/>
            <pc:sldMk cId="3706487400" sldId="541"/>
            <ac:cxnSpMk id="19" creationId="{E9C884BB-7B7E-F19D-8365-AFAA26AE5681}"/>
          </ac:cxnSpMkLst>
        </pc:cxnChg>
        <pc:cxnChg chg="add mod">
          <ac:chgData name="Ray Crampton" userId="1c230dae8f4a47c0" providerId="LiveId" clId="{FB263B12-ECCF-4C8E-AE1E-C849CCF3ADCE}" dt="2023-07-16T13:21:01.158" v="2282" actId="1076"/>
          <ac:cxnSpMkLst>
            <pc:docMk/>
            <pc:sldMk cId="3706487400" sldId="541"/>
            <ac:cxnSpMk id="20" creationId="{B82553B7-DF80-F6DC-7B3C-18F4237ECB80}"/>
          </ac:cxnSpMkLst>
        </pc:cxnChg>
        <pc:cxnChg chg="del">
          <ac:chgData name="Ray Crampton" userId="1c230dae8f4a47c0" providerId="LiveId" clId="{FB263B12-ECCF-4C8E-AE1E-C849CCF3ADCE}" dt="2023-07-15T04:52:16.295" v="578" actId="478"/>
          <ac:cxnSpMkLst>
            <pc:docMk/>
            <pc:sldMk cId="3706487400" sldId="541"/>
            <ac:cxnSpMk id="33" creationId="{358AFF2E-BBD3-9277-AC34-35A884492AF8}"/>
          </ac:cxnSpMkLst>
        </pc:cxnChg>
        <pc:cxnChg chg="del">
          <ac:chgData name="Ray Crampton" userId="1c230dae8f4a47c0" providerId="LiveId" clId="{FB263B12-ECCF-4C8E-AE1E-C849CCF3ADCE}" dt="2023-07-15T04:52:17.024" v="579" actId="478"/>
          <ac:cxnSpMkLst>
            <pc:docMk/>
            <pc:sldMk cId="3706487400" sldId="541"/>
            <ac:cxnSpMk id="34" creationId="{3D0791BE-FE55-B86B-86A0-B5FB8114C6D8}"/>
          </ac:cxnSpMkLst>
        </pc:cxnChg>
      </pc:sldChg>
      <pc:sldChg chg="addSp delSp modSp add mod ord">
        <pc:chgData name="Ray Crampton" userId="1c230dae8f4a47c0" providerId="LiveId" clId="{FB263B12-ECCF-4C8E-AE1E-C849CCF3ADCE}" dt="2023-07-16T13:23:12.995" v="2316" actId="14100"/>
        <pc:sldMkLst>
          <pc:docMk/>
          <pc:sldMk cId="1412033473" sldId="542"/>
        </pc:sldMkLst>
        <pc:spChg chg="del topLvl">
          <ac:chgData name="Ray Crampton" userId="1c230dae8f4a47c0" providerId="LiveId" clId="{FB263B12-ECCF-4C8E-AE1E-C849CCF3ADCE}" dt="2023-07-15T05:00:48.256" v="789" actId="478"/>
          <ac:spMkLst>
            <pc:docMk/>
            <pc:sldMk cId="1412033473" sldId="542"/>
            <ac:spMk id="5" creationId="{2CEFD378-2364-D23B-4BEF-8A531A6E51CE}"/>
          </ac:spMkLst>
        </pc:spChg>
        <pc:spChg chg="del topLvl">
          <ac:chgData name="Ray Crampton" userId="1c230dae8f4a47c0" providerId="LiveId" clId="{FB263B12-ECCF-4C8E-AE1E-C849CCF3ADCE}" dt="2023-07-15T05:00:49.269" v="790" actId="478"/>
          <ac:spMkLst>
            <pc:docMk/>
            <pc:sldMk cId="1412033473" sldId="542"/>
            <ac:spMk id="11" creationId="{9949E001-6259-F710-B7C0-2198ECF2D954}"/>
          </ac:spMkLst>
        </pc:spChg>
        <pc:spChg chg="del topLvl">
          <ac:chgData name="Ray Crampton" userId="1c230dae8f4a47c0" providerId="LiveId" clId="{FB263B12-ECCF-4C8E-AE1E-C849CCF3ADCE}" dt="2023-07-15T05:00:50.660" v="791" actId="478"/>
          <ac:spMkLst>
            <pc:docMk/>
            <pc:sldMk cId="1412033473" sldId="542"/>
            <ac:spMk id="15" creationId="{50B4B5E5-50F5-41C1-8DAA-0A52CABE2F18}"/>
          </ac:spMkLst>
        </pc:spChg>
        <pc:spChg chg="del mod">
          <ac:chgData name="Ray Crampton" userId="1c230dae8f4a47c0" providerId="LiveId" clId="{FB263B12-ECCF-4C8E-AE1E-C849CCF3ADCE}" dt="2023-07-15T05:01:09.179" v="801" actId="478"/>
          <ac:spMkLst>
            <pc:docMk/>
            <pc:sldMk cId="1412033473" sldId="542"/>
            <ac:spMk id="16" creationId="{4F13E94D-CFA3-0A9C-ED68-CFA4E37FFFCA}"/>
          </ac:spMkLst>
        </pc:spChg>
        <pc:spChg chg="mod">
          <ac:chgData name="Ray Crampton" userId="1c230dae8f4a47c0" providerId="LiveId" clId="{FB263B12-ECCF-4C8E-AE1E-C849CCF3ADCE}" dt="2023-07-15T05:03:12.806" v="904" actId="164"/>
          <ac:spMkLst>
            <pc:docMk/>
            <pc:sldMk cId="1412033473" sldId="542"/>
            <ac:spMk id="17" creationId="{2C7AFF3D-1AC5-75D2-559A-D9822F36E172}"/>
          </ac:spMkLst>
        </pc:spChg>
        <pc:spChg chg="add mod">
          <ac:chgData name="Ray Crampton" userId="1c230dae8f4a47c0" providerId="LiveId" clId="{FB263B12-ECCF-4C8E-AE1E-C849CCF3ADCE}" dt="2023-07-15T05:04:40.957" v="955" actId="1038"/>
          <ac:spMkLst>
            <pc:docMk/>
            <pc:sldMk cId="1412033473" sldId="542"/>
            <ac:spMk id="27" creationId="{67B99401-B52A-4871-0C35-60486A9544CA}"/>
          </ac:spMkLst>
        </pc:spChg>
        <pc:spChg chg="add mod">
          <ac:chgData name="Ray Crampton" userId="1c230dae8f4a47c0" providerId="LiveId" clId="{FB263B12-ECCF-4C8E-AE1E-C849CCF3ADCE}" dt="2023-07-15T05:04:43.922" v="961" actId="1038"/>
          <ac:spMkLst>
            <pc:docMk/>
            <pc:sldMk cId="1412033473" sldId="542"/>
            <ac:spMk id="28" creationId="{A0EF3F03-02F3-B8A1-6887-3829D447D081}"/>
          </ac:spMkLst>
        </pc:spChg>
        <pc:spChg chg="mod">
          <ac:chgData name="Ray Crampton" userId="1c230dae8f4a47c0" providerId="LiveId" clId="{FB263B12-ECCF-4C8E-AE1E-C849CCF3ADCE}" dt="2023-07-16T13:13:53.015" v="2118" actId="14100"/>
          <ac:spMkLst>
            <pc:docMk/>
            <pc:sldMk cId="1412033473" sldId="542"/>
            <ac:spMk id="30" creationId="{56D891BA-1335-4BED-8C51-C0978ADA8E02}"/>
          </ac:spMkLst>
        </pc:spChg>
        <pc:spChg chg="add mod">
          <ac:chgData name="Ray Crampton" userId="1c230dae8f4a47c0" providerId="LiveId" clId="{FB263B12-ECCF-4C8E-AE1E-C849CCF3ADCE}" dt="2023-07-15T05:04:19.717" v="942" actId="1037"/>
          <ac:spMkLst>
            <pc:docMk/>
            <pc:sldMk cId="1412033473" sldId="542"/>
            <ac:spMk id="31" creationId="{8FA5DE1B-2D8B-3AC4-5193-D482D0D4B3D8}"/>
          </ac:spMkLst>
        </pc:spChg>
        <pc:spChg chg="add mod">
          <ac:chgData name="Ray Crampton" userId="1c230dae8f4a47c0" providerId="LiveId" clId="{FB263B12-ECCF-4C8E-AE1E-C849CCF3ADCE}" dt="2023-07-16T13:22:23.464" v="2308" actId="1038"/>
          <ac:spMkLst>
            <pc:docMk/>
            <pc:sldMk cId="1412033473" sldId="542"/>
            <ac:spMk id="41" creationId="{AC0525A8-CFAF-0753-9F4C-1F9F9484FD1E}"/>
          </ac:spMkLst>
        </pc:spChg>
        <pc:spChg chg="add mod">
          <ac:chgData name="Ray Crampton" userId="1c230dae8f4a47c0" providerId="LiveId" clId="{FB263B12-ECCF-4C8E-AE1E-C849CCF3ADCE}" dt="2023-07-15T05:08:17.711" v="1017" actId="14100"/>
          <ac:spMkLst>
            <pc:docMk/>
            <pc:sldMk cId="1412033473" sldId="542"/>
            <ac:spMk id="42" creationId="{BA5FE266-E841-ADAB-43EA-B3D0F2AD113E}"/>
          </ac:spMkLst>
        </pc:spChg>
        <pc:grpChg chg="del">
          <ac:chgData name="Ray Crampton" userId="1c230dae8f4a47c0" providerId="LiveId" clId="{FB263B12-ECCF-4C8E-AE1E-C849CCF3ADCE}" dt="2023-07-15T05:00:48.256" v="789" actId="478"/>
          <ac:grpSpMkLst>
            <pc:docMk/>
            <pc:sldMk cId="1412033473" sldId="542"/>
            <ac:grpSpMk id="6" creationId="{437B67CC-61E4-042E-1F2E-A4573112DFEA}"/>
          </ac:grpSpMkLst>
        </pc:grpChg>
        <pc:grpChg chg="del">
          <ac:chgData name="Ray Crampton" userId="1c230dae8f4a47c0" providerId="LiveId" clId="{FB263B12-ECCF-4C8E-AE1E-C849CCF3ADCE}" dt="2023-07-15T05:00:49.269" v="790" actId="478"/>
          <ac:grpSpMkLst>
            <pc:docMk/>
            <pc:sldMk cId="1412033473" sldId="542"/>
            <ac:grpSpMk id="8" creationId="{4A250F28-88AD-E1FA-63FA-E39E427AA328}"/>
          </ac:grpSpMkLst>
        </pc:grpChg>
        <pc:grpChg chg="add del mod">
          <ac:chgData name="Ray Crampton" userId="1c230dae8f4a47c0" providerId="LiveId" clId="{FB263B12-ECCF-4C8E-AE1E-C849CCF3ADCE}" dt="2023-07-15T05:05:14.358" v="989" actId="478"/>
          <ac:grpSpMkLst>
            <pc:docMk/>
            <pc:sldMk cId="1412033473" sldId="542"/>
            <ac:grpSpMk id="12" creationId="{F3AFCAF1-8B4B-030B-7036-996AF9A08E91}"/>
          </ac:grpSpMkLst>
        </pc:grpChg>
        <pc:grpChg chg="del">
          <ac:chgData name="Ray Crampton" userId="1c230dae8f4a47c0" providerId="LiveId" clId="{FB263B12-ECCF-4C8E-AE1E-C849CCF3ADCE}" dt="2023-07-15T05:00:50.660" v="791" actId="478"/>
          <ac:grpSpMkLst>
            <pc:docMk/>
            <pc:sldMk cId="1412033473" sldId="542"/>
            <ac:grpSpMk id="13" creationId="{CBE0EE45-D3B4-F258-AA27-A7A16425AFA5}"/>
          </ac:grpSpMkLst>
        </pc:grpChg>
        <pc:grpChg chg="add mod">
          <ac:chgData name="Ray Crampton" userId="1c230dae8f4a47c0" providerId="LiveId" clId="{FB263B12-ECCF-4C8E-AE1E-C849CCF3ADCE}" dt="2023-07-15T05:07:57.037" v="1006" actId="1076"/>
          <ac:grpSpMkLst>
            <pc:docMk/>
            <pc:sldMk cId="1412033473" sldId="542"/>
            <ac:grpSpMk id="29" creationId="{389E1BC6-8222-8227-58BA-43795B5FA32D}"/>
          </ac:grpSpMkLst>
        </pc:grpChg>
        <pc:picChg chg="mod topLvl">
          <ac:chgData name="Ray Crampton" userId="1c230dae8f4a47c0" providerId="LiveId" clId="{FB263B12-ECCF-4C8E-AE1E-C849CCF3ADCE}" dt="2023-07-15T05:01:01.538" v="798" actId="1076"/>
          <ac:picMkLst>
            <pc:docMk/>
            <pc:sldMk cId="1412033473" sldId="542"/>
            <ac:picMk id="4" creationId="{1F470304-95A7-A4F6-2D5B-3D7F916A2307}"/>
          </ac:picMkLst>
        </pc:picChg>
        <pc:picChg chg="add del mod">
          <ac:chgData name="Ray Crampton" userId="1c230dae8f4a47c0" providerId="LiveId" clId="{FB263B12-ECCF-4C8E-AE1E-C849CCF3ADCE}" dt="2023-07-15T05:05:14.358" v="989" actId="478"/>
          <ac:picMkLst>
            <pc:docMk/>
            <pc:sldMk cId="1412033473" sldId="542"/>
            <ac:picMk id="7" creationId="{62516EE3-A24A-0A22-9069-1CC272CBDC3B}"/>
          </ac:picMkLst>
        </pc:picChg>
        <pc:picChg chg="del topLvl">
          <ac:chgData name="Ray Crampton" userId="1c230dae8f4a47c0" providerId="LiveId" clId="{FB263B12-ECCF-4C8E-AE1E-C849CCF3ADCE}" dt="2023-07-15T05:00:52.793" v="792" actId="478"/>
          <ac:picMkLst>
            <pc:docMk/>
            <pc:sldMk cId="1412033473" sldId="542"/>
            <ac:picMk id="9" creationId="{7F86720A-1579-8EC0-29C4-634EC5F20838}"/>
          </ac:picMkLst>
        </pc:picChg>
        <pc:picChg chg="mod">
          <ac:chgData name="Ray Crampton" userId="1c230dae8f4a47c0" providerId="LiveId" clId="{FB263B12-ECCF-4C8E-AE1E-C849CCF3ADCE}" dt="2023-07-15T05:05:14.358" v="989" actId="478"/>
          <ac:picMkLst>
            <pc:docMk/>
            <pc:sldMk cId="1412033473" sldId="542"/>
            <ac:picMk id="10" creationId="{2CB52B60-6448-1015-011E-07A2C229DE01}"/>
          </ac:picMkLst>
        </pc:picChg>
        <pc:picChg chg="del mod topLvl">
          <ac:chgData name="Ray Crampton" userId="1c230dae8f4a47c0" providerId="LiveId" clId="{FB263B12-ECCF-4C8E-AE1E-C849CCF3ADCE}" dt="2023-07-15T05:00:53.428" v="794" actId="478"/>
          <ac:picMkLst>
            <pc:docMk/>
            <pc:sldMk cId="1412033473" sldId="542"/>
            <ac:picMk id="14" creationId="{293AE9D2-13DA-190B-D397-A98A8CA3AB5D}"/>
          </ac:picMkLst>
        </pc:picChg>
        <pc:picChg chg="add mod modCrop">
          <ac:chgData name="Ray Crampton" userId="1c230dae8f4a47c0" providerId="LiveId" clId="{FB263B12-ECCF-4C8E-AE1E-C849CCF3ADCE}" dt="2023-07-15T05:08:03.510" v="1010" actId="14100"/>
          <ac:picMkLst>
            <pc:docMk/>
            <pc:sldMk cId="1412033473" sldId="542"/>
            <ac:picMk id="40" creationId="{4B3F08D1-4242-711A-0E3B-4143813DA775}"/>
          </ac:picMkLst>
        </pc:picChg>
        <pc:cxnChg chg="add mod">
          <ac:chgData name="Ray Crampton" userId="1c230dae8f4a47c0" providerId="LiveId" clId="{FB263B12-ECCF-4C8E-AE1E-C849CCF3ADCE}" dt="2023-07-15T05:03:58.271" v="932" actId="14100"/>
          <ac:cxnSpMkLst>
            <pc:docMk/>
            <pc:sldMk cId="1412033473" sldId="542"/>
            <ac:cxnSpMk id="2" creationId="{7F855C3E-83A8-50DC-61D1-6E179F860BE2}"/>
          </ac:cxnSpMkLst>
        </pc:cxnChg>
        <pc:cxnChg chg="add mod">
          <ac:chgData name="Ray Crampton" userId="1c230dae8f4a47c0" providerId="LiveId" clId="{FB263B12-ECCF-4C8E-AE1E-C849CCF3ADCE}" dt="2023-07-16T13:22:58.490" v="2312" actId="1582"/>
          <ac:cxnSpMkLst>
            <pc:docMk/>
            <pc:sldMk cId="1412033473" sldId="542"/>
            <ac:cxnSpMk id="6" creationId="{0B5780DB-6D19-CADE-6F51-48F4802867AB}"/>
          </ac:cxnSpMkLst>
        </pc:cxnChg>
        <pc:cxnChg chg="add mod">
          <ac:chgData name="Ray Crampton" userId="1c230dae8f4a47c0" providerId="LiveId" clId="{FB263B12-ECCF-4C8E-AE1E-C849CCF3ADCE}" dt="2023-07-16T13:23:12.995" v="2316" actId="14100"/>
          <ac:cxnSpMkLst>
            <pc:docMk/>
            <pc:sldMk cId="1412033473" sldId="542"/>
            <ac:cxnSpMk id="8" creationId="{6D01BF33-D9CF-9EEC-D422-440D8F35C953}"/>
          </ac:cxnSpMkLst>
        </pc:cxnChg>
        <pc:cxnChg chg="add mod">
          <ac:chgData name="Ray Crampton" userId="1c230dae8f4a47c0" providerId="LiveId" clId="{FB263B12-ECCF-4C8E-AE1E-C849CCF3ADCE}" dt="2023-07-15T05:04:16.753" v="938" actId="14100"/>
          <ac:cxnSpMkLst>
            <pc:docMk/>
            <pc:sldMk cId="1412033473" sldId="542"/>
            <ac:cxnSpMk id="20" creationId="{7531FD5B-C45D-66FC-1CAF-1D6F8C6331DA}"/>
          </ac:cxnSpMkLst>
        </pc:cxnChg>
        <pc:cxnChg chg="add del mod">
          <ac:chgData name="Ray Crampton" userId="1c230dae8f4a47c0" providerId="LiveId" clId="{FB263B12-ECCF-4C8E-AE1E-C849CCF3ADCE}" dt="2023-07-15T05:02:26.257" v="847" actId="478"/>
          <ac:cxnSpMkLst>
            <pc:docMk/>
            <pc:sldMk cId="1412033473" sldId="542"/>
            <ac:cxnSpMk id="21" creationId="{6AEB5721-F37E-634B-B3B7-D20D9265EEF0}"/>
          </ac:cxnSpMkLst>
        </pc:cxnChg>
        <pc:cxnChg chg="add mod">
          <ac:chgData name="Ray Crampton" userId="1c230dae8f4a47c0" providerId="LiveId" clId="{FB263B12-ECCF-4C8E-AE1E-C849CCF3ADCE}" dt="2023-07-15T05:04:06.923" v="935" actId="14100"/>
          <ac:cxnSpMkLst>
            <pc:docMk/>
            <pc:sldMk cId="1412033473" sldId="542"/>
            <ac:cxnSpMk id="22" creationId="{E805B911-9CD1-96E6-3B51-E66168641F36}"/>
          </ac:cxnSpMkLst>
        </pc:cxnChg>
        <pc:cxnChg chg="add del mod">
          <ac:chgData name="Ray Crampton" userId="1c230dae8f4a47c0" providerId="LiveId" clId="{FB263B12-ECCF-4C8E-AE1E-C849CCF3ADCE}" dt="2023-07-15T05:02:34.416" v="850" actId="478"/>
          <ac:cxnSpMkLst>
            <pc:docMk/>
            <pc:sldMk cId="1412033473" sldId="542"/>
            <ac:cxnSpMk id="26" creationId="{CB9E22B7-2085-82B3-D189-BC5A9AD0A725}"/>
          </ac:cxnSpMkLst>
        </pc:cxnChg>
      </pc:sldChg>
      <pc:sldChg chg="addSp delSp modSp add mod">
        <pc:chgData name="Ray Crampton" userId="1c230dae8f4a47c0" providerId="LiveId" clId="{FB263B12-ECCF-4C8E-AE1E-C849CCF3ADCE}" dt="2023-07-16T13:25:59.174" v="2323"/>
        <pc:sldMkLst>
          <pc:docMk/>
          <pc:sldMk cId="2114221524" sldId="543"/>
        </pc:sldMkLst>
        <pc:spChg chg="add del">
          <ac:chgData name="Ray Crampton" userId="1c230dae8f4a47c0" providerId="LiveId" clId="{FB263B12-ECCF-4C8E-AE1E-C849CCF3ADCE}" dt="2023-07-15T05:15:26.243" v="1171" actId="22"/>
          <ac:spMkLst>
            <pc:docMk/>
            <pc:sldMk cId="2114221524" sldId="543"/>
            <ac:spMk id="6" creationId="{52A3912B-6A21-507B-57D0-D850E02A495A}"/>
          </ac:spMkLst>
        </pc:spChg>
        <pc:spChg chg="add mod">
          <ac:chgData name="Ray Crampton" userId="1c230dae8f4a47c0" providerId="LiveId" clId="{FB263B12-ECCF-4C8E-AE1E-C849CCF3ADCE}" dt="2023-07-16T13:18:54.753" v="2275" actId="14100"/>
          <ac:spMkLst>
            <pc:docMk/>
            <pc:sldMk cId="2114221524" sldId="543"/>
            <ac:spMk id="11" creationId="{C068DCBC-23E9-ECC6-5A08-C2592FCDD40B}"/>
          </ac:spMkLst>
        </pc:spChg>
        <pc:spChg chg="add mod">
          <ac:chgData name="Ray Crampton" userId="1c230dae8f4a47c0" providerId="LiveId" clId="{FB263B12-ECCF-4C8E-AE1E-C849CCF3ADCE}" dt="2023-07-15T05:17:07.485" v="1207" actId="164"/>
          <ac:spMkLst>
            <pc:docMk/>
            <pc:sldMk cId="2114221524" sldId="543"/>
            <ac:spMk id="15" creationId="{17368074-8E24-6A15-9590-B157EDDE6540}"/>
          </ac:spMkLst>
        </pc:spChg>
        <pc:spChg chg="del topLvl">
          <ac:chgData name="Ray Crampton" userId="1c230dae8f4a47c0" providerId="LiveId" clId="{FB263B12-ECCF-4C8E-AE1E-C849CCF3ADCE}" dt="2023-07-15T05:15:54.090" v="1183" actId="478"/>
          <ac:spMkLst>
            <pc:docMk/>
            <pc:sldMk cId="2114221524" sldId="543"/>
            <ac:spMk id="17" creationId="{2C7AFF3D-1AC5-75D2-559A-D9822F36E172}"/>
          </ac:spMkLst>
        </pc:spChg>
        <pc:spChg chg="del">
          <ac:chgData name="Ray Crampton" userId="1c230dae8f4a47c0" providerId="LiveId" clId="{FB263B12-ECCF-4C8E-AE1E-C849CCF3ADCE}" dt="2023-07-15T05:14:51.479" v="1133" actId="478"/>
          <ac:spMkLst>
            <pc:docMk/>
            <pc:sldMk cId="2114221524" sldId="543"/>
            <ac:spMk id="27" creationId="{67B99401-B52A-4871-0C35-60486A9544CA}"/>
          </ac:spMkLst>
        </pc:spChg>
        <pc:spChg chg="mod">
          <ac:chgData name="Ray Crampton" userId="1c230dae8f4a47c0" providerId="LiveId" clId="{FB263B12-ECCF-4C8E-AE1E-C849CCF3ADCE}" dt="2023-07-15T05:17:30.575" v="1212" actId="1076"/>
          <ac:spMkLst>
            <pc:docMk/>
            <pc:sldMk cId="2114221524" sldId="543"/>
            <ac:spMk id="28" creationId="{A0EF3F03-02F3-B8A1-6887-3829D447D081}"/>
          </ac:spMkLst>
        </pc:spChg>
        <pc:spChg chg="mod">
          <ac:chgData name="Ray Crampton" userId="1c230dae8f4a47c0" providerId="LiveId" clId="{FB263B12-ECCF-4C8E-AE1E-C849CCF3ADCE}" dt="2023-07-15T05:12:40.666" v="1131" actId="6549"/>
          <ac:spMkLst>
            <pc:docMk/>
            <pc:sldMk cId="2114221524" sldId="543"/>
            <ac:spMk id="30" creationId="{56D891BA-1335-4BED-8C51-C0978ADA8E02}"/>
          </ac:spMkLst>
        </pc:spChg>
        <pc:spChg chg="mod">
          <ac:chgData name="Ray Crampton" userId="1c230dae8f4a47c0" providerId="LiveId" clId="{FB263B12-ECCF-4C8E-AE1E-C849CCF3ADCE}" dt="2023-07-15T05:17:30.575" v="1212" actId="1076"/>
          <ac:spMkLst>
            <pc:docMk/>
            <pc:sldMk cId="2114221524" sldId="543"/>
            <ac:spMk id="31" creationId="{8FA5DE1B-2D8B-3AC4-5193-D482D0D4B3D8}"/>
          </ac:spMkLst>
        </pc:spChg>
        <pc:spChg chg="mod">
          <ac:chgData name="Ray Crampton" userId="1c230dae8f4a47c0" providerId="LiveId" clId="{FB263B12-ECCF-4C8E-AE1E-C849CCF3ADCE}" dt="2023-07-15T05:17:07.485" v="1207" actId="164"/>
          <ac:spMkLst>
            <pc:docMk/>
            <pc:sldMk cId="2114221524" sldId="543"/>
            <ac:spMk id="41" creationId="{AC0525A8-CFAF-0753-9F4C-1F9F9484FD1E}"/>
          </ac:spMkLst>
        </pc:spChg>
        <pc:spChg chg="mod">
          <ac:chgData name="Ray Crampton" userId="1c230dae8f4a47c0" providerId="LiveId" clId="{FB263B12-ECCF-4C8E-AE1E-C849CCF3ADCE}" dt="2023-07-15T05:17:59.107" v="1221" actId="164"/>
          <ac:spMkLst>
            <pc:docMk/>
            <pc:sldMk cId="2114221524" sldId="543"/>
            <ac:spMk id="42" creationId="{BA5FE266-E841-ADAB-43EA-B3D0F2AD113E}"/>
          </ac:spMkLst>
        </pc:spChg>
        <pc:grpChg chg="del mod topLvl">
          <ac:chgData name="Ray Crampton" userId="1c230dae8f4a47c0" providerId="LiveId" clId="{FB263B12-ECCF-4C8E-AE1E-C849CCF3ADCE}" dt="2023-07-15T05:17:04.367" v="1206" actId="165"/>
          <ac:grpSpMkLst>
            <pc:docMk/>
            <pc:sldMk cId="2114221524" sldId="543"/>
            <ac:grpSpMk id="12" creationId="{F3AFCAF1-8B4B-030B-7036-996AF9A08E91}"/>
          </ac:grpSpMkLst>
        </pc:grpChg>
        <pc:grpChg chg="add mod">
          <ac:chgData name="Ray Crampton" userId="1c230dae8f4a47c0" providerId="LiveId" clId="{FB263B12-ECCF-4C8E-AE1E-C849CCF3ADCE}" dt="2023-07-15T05:18:09.095" v="1226" actId="14100"/>
          <ac:grpSpMkLst>
            <pc:docMk/>
            <pc:sldMk cId="2114221524" sldId="543"/>
            <ac:grpSpMk id="16" creationId="{9AB9DCB6-BF0E-7646-1948-177DE360F8A1}"/>
          </ac:grpSpMkLst>
        </pc:grpChg>
        <pc:grpChg chg="add mod">
          <ac:chgData name="Ray Crampton" userId="1c230dae8f4a47c0" providerId="LiveId" clId="{FB263B12-ECCF-4C8E-AE1E-C849CCF3ADCE}" dt="2023-07-15T05:18:04.462" v="1225" actId="1076"/>
          <ac:grpSpMkLst>
            <pc:docMk/>
            <pc:sldMk cId="2114221524" sldId="543"/>
            <ac:grpSpMk id="18" creationId="{52990A09-F973-402E-5CB1-9167EFC93F7E}"/>
          </ac:grpSpMkLst>
        </pc:grpChg>
        <pc:grpChg chg="add del">
          <ac:chgData name="Ray Crampton" userId="1c230dae8f4a47c0" providerId="LiveId" clId="{FB263B12-ECCF-4C8E-AE1E-C849CCF3ADCE}" dt="2023-07-15T05:15:54.090" v="1183" actId="478"/>
          <ac:grpSpMkLst>
            <pc:docMk/>
            <pc:sldMk cId="2114221524" sldId="543"/>
            <ac:grpSpMk id="29" creationId="{389E1BC6-8222-8227-58BA-43795B5FA32D}"/>
          </ac:grpSpMkLst>
        </pc:grpChg>
        <pc:picChg chg="mod">
          <ac:chgData name="Ray Crampton" userId="1c230dae8f4a47c0" providerId="LiveId" clId="{FB263B12-ECCF-4C8E-AE1E-C849CCF3ADCE}" dt="2023-07-15T05:17:30.575" v="1212" actId="1076"/>
          <ac:picMkLst>
            <pc:docMk/>
            <pc:sldMk cId="2114221524" sldId="543"/>
            <ac:picMk id="4" creationId="{1F470304-95A7-A4F6-2D5B-3D7F916A2307}"/>
          </ac:picMkLst>
        </pc:picChg>
        <pc:picChg chg="add del mod">
          <ac:chgData name="Ray Crampton" userId="1c230dae8f4a47c0" providerId="LiveId" clId="{FB263B12-ECCF-4C8E-AE1E-C849CCF3ADCE}" dt="2023-07-16T13:25:59.174" v="2323"/>
          <ac:picMkLst>
            <pc:docMk/>
            <pc:sldMk cId="2114221524" sldId="543"/>
            <ac:picMk id="6" creationId="{B40E9AF1-0863-C511-33C1-63002AA9002B}"/>
          </ac:picMkLst>
        </pc:picChg>
        <pc:picChg chg="mod topLvl">
          <ac:chgData name="Ray Crampton" userId="1c230dae8f4a47c0" providerId="LiveId" clId="{FB263B12-ECCF-4C8E-AE1E-C849CCF3ADCE}" dt="2023-07-15T05:17:07.485" v="1207" actId="164"/>
          <ac:picMkLst>
            <pc:docMk/>
            <pc:sldMk cId="2114221524" sldId="543"/>
            <ac:picMk id="7" creationId="{62516EE3-A24A-0A22-9069-1CC272CBDC3B}"/>
          </ac:picMkLst>
        </pc:picChg>
        <pc:picChg chg="add mod ord modCrop">
          <ac:chgData name="Ray Crampton" userId="1c230dae8f4a47c0" providerId="LiveId" clId="{FB263B12-ECCF-4C8E-AE1E-C849CCF3ADCE}" dt="2023-07-15T05:17:59.107" v="1221" actId="164"/>
          <ac:picMkLst>
            <pc:docMk/>
            <pc:sldMk cId="2114221524" sldId="543"/>
            <ac:picMk id="9" creationId="{FBFB6452-97BA-2677-57E2-DC3DE7783FC4}"/>
          </ac:picMkLst>
        </pc:picChg>
        <pc:picChg chg="mod topLvl">
          <ac:chgData name="Ray Crampton" userId="1c230dae8f4a47c0" providerId="LiveId" clId="{FB263B12-ECCF-4C8E-AE1E-C849CCF3ADCE}" dt="2023-07-15T05:17:07.485" v="1207" actId="164"/>
          <ac:picMkLst>
            <pc:docMk/>
            <pc:sldMk cId="2114221524" sldId="543"/>
            <ac:picMk id="10" creationId="{2CB52B60-6448-1015-011E-07A2C229DE01}"/>
          </ac:picMkLst>
        </pc:picChg>
        <pc:picChg chg="add mod">
          <ac:chgData name="Ray Crampton" userId="1c230dae8f4a47c0" providerId="LiveId" clId="{FB263B12-ECCF-4C8E-AE1E-C849CCF3ADCE}" dt="2023-07-15T05:17:07.485" v="1207" actId="164"/>
          <ac:picMkLst>
            <pc:docMk/>
            <pc:sldMk cId="2114221524" sldId="543"/>
            <ac:picMk id="14" creationId="{81DCFB2E-77C5-37D0-3A4C-09230AD3E44C}"/>
          </ac:picMkLst>
        </pc:picChg>
        <pc:picChg chg="del">
          <ac:chgData name="Ray Crampton" userId="1c230dae8f4a47c0" providerId="LiveId" clId="{FB263B12-ECCF-4C8E-AE1E-C849CCF3ADCE}" dt="2023-07-15T05:15:19.925" v="1169" actId="478"/>
          <ac:picMkLst>
            <pc:docMk/>
            <pc:sldMk cId="2114221524" sldId="543"/>
            <ac:picMk id="40" creationId="{4B3F08D1-4242-711A-0E3B-4143813DA775}"/>
          </ac:picMkLst>
        </pc:picChg>
        <pc:cxnChg chg="mod">
          <ac:chgData name="Ray Crampton" userId="1c230dae8f4a47c0" providerId="LiveId" clId="{FB263B12-ECCF-4C8E-AE1E-C849CCF3ADCE}" dt="2023-07-15T05:17:30.575" v="1212" actId="1076"/>
          <ac:cxnSpMkLst>
            <pc:docMk/>
            <pc:sldMk cId="2114221524" sldId="543"/>
            <ac:cxnSpMk id="2" creationId="{7F855C3E-83A8-50DC-61D1-6E179F860BE2}"/>
          </ac:cxnSpMkLst>
        </pc:cxnChg>
        <pc:cxnChg chg="mod">
          <ac:chgData name="Ray Crampton" userId="1c230dae8f4a47c0" providerId="LiveId" clId="{FB263B12-ECCF-4C8E-AE1E-C849CCF3ADCE}" dt="2023-07-15T05:17:30.575" v="1212" actId="1076"/>
          <ac:cxnSpMkLst>
            <pc:docMk/>
            <pc:sldMk cId="2114221524" sldId="543"/>
            <ac:cxnSpMk id="20" creationId="{7531FD5B-C45D-66FC-1CAF-1D6F8C6331DA}"/>
          </ac:cxnSpMkLst>
        </pc:cxnChg>
        <pc:cxnChg chg="del">
          <ac:chgData name="Ray Crampton" userId="1c230dae8f4a47c0" providerId="LiveId" clId="{FB263B12-ECCF-4C8E-AE1E-C849CCF3ADCE}" dt="2023-07-15T05:14:52.444" v="1134" actId="478"/>
          <ac:cxnSpMkLst>
            <pc:docMk/>
            <pc:sldMk cId="2114221524" sldId="543"/>
            <ac:cxnSpMk id="22" creationId="{E805B911-9CD1-96E6-3B51-E66168641F36}"/>
          </ac:cxnSpMkLst>
        </pc:cxnChg>
      </pc:sldChg>
      <pc:sldChg chg="addSp modSp add mod ord">
        <pc:chgData name="Ray Crampton" userId="1c230dae8f4a47c0" providerId="LiveId" clId="{FB263B12-ECCF-4C8E-AE1E-C849CCF3ADCE}" dt="2023-07-16T13:42:28.985" v="2952" actId="1076"/>
        <pc:sldMkLst>
          <pc:docMk/>
          <pc:sldMk cId="2866193136" sldId="544"/>
        </pc:sldMkLst>
        <pc:spChg chg="add mod">
          <ac:chgData name="Ray Crampton" userId="1c230dae8f4a47c0" providerId="LiveId" clId="{FB263B12-ECCF-4C8E-AE1E-C849CCF3ADCE}" dt="2023-07-16T13:42:28.985" v="2952" actId="1076"/>
          <ac:spMkLst>
            <pc:docMk/>
            <pc:sldMk cId="2866193136" sldId="544"/>
            <ac:spMk id="4" creationId="{D1484741-3268-890A-9527-CD4E174CD9CF}"/>
          </ac:spMkLst>
        </pc:spChg>
        <pc:spChg chg="mod">
          <ac:chgData name="Ray Crampton" userId="1c230dae8f4a47c0" providerId="LiveId" clId="{FB263B12-ECCF-4C8E-AE1E-C849CCF3ADCE}" dt="2023-07-16T13:12:48.034" v="2117" actId="20577"/>
          <ac:spMkLst>
            <pc:docMk/>
            <pc:sldMk cId="2866193136" sldId="544"/>
            <ac:spMk id="30" creationId="{56D891BA-1335-4BED-8C51-C0978ADA8E02}"/>
          </ac:spMkLst>
        </pc:spChg>
        <pc:spChg chg="mod">
          <ac:chgData name="Ray Crampton" userId="1c230dae8f4a47c0" providerId="LiveId" clId="{FB263B12-ECCF-4C8E-AE1E-C849CCF3ADCE}" dt="2023-07-16T13:40:27.155" v="2920" actId="1076"/>
          <ac:spMkLst>
            <pc:docMk/>
            <pc:sldMk cId="2866193136" sldId="544"/>
            <ac:spMk id="31" creationId="{C8EDDEBF-8C31-C09F-80A2-3774DB1B6D10}"/>
          </ac:spMkLst>
        </pc:spChg>
        <pc:picChg chg="mod">
          <ac:chgData name="Ray Crampton" userId="1c230dae8f4a47c0" providerId="LiveId" clId="{FB263B12-ECCF-4C8E-AE1E-C849CCF3ADCE}" dt="2023-07-16T13:40:27.155" v="2920" actId="1076"/>
          <ac:picMkLst>
            <pc:docMk/>
            <pc:sldMk cId="2866193136" sldId="544"/>
            <ac:picMk id="7" creationId="{62516EE3-A24A-0A22-9069-1CC272CBDC3B}"/>
          </ac:picMkLst>
        </pc:picChg>
        <pc:picChg chg="mod">
          <ac:chgData name="Ray Crampton" userId="1c230dae8f4a47c0" providerId="LiveId" clId="{FB263B12-ECCF-4C8E-AE1E-C849CCF3ADCE}" dt="2023-07-16T13:40:27.155" v="2920" actId="1076"/>
          <ac:picMkLst>
            <pc:docMk/>
            <pc:sldMk cId="2866193136" sldId="544"/>
            <ac:picMk id="10" creationId="{2CB52B60-6448-1015-011E-07A2C229DE01}"/>
          </ac:picMkLst>
        </pc:picChg>
        <pc:cxnChg chg="mod">
          <ac:chgData name="Ray Crampton" userId="1c230dae8f4a47c0" providerId="LiveId" clId="{FB263B12-ECCF-4C8E-AE1E-C849CCF3ADCE}" dt="2023-07-16T13:40:27.155" v="2920" actId="1076"/>
          <ac:cxnSpMkLst>
            <pc:docMk/>
            <pc:sldMk cId="2866193136" sldId="544"/>
            <ac:cxnSpMk id="33" creationId="{358AFF2E-BBD3-9277-AC34-35A884492AF8}"/>
          </ac:cxnSpMkLst>
        </pc:cxnChg>
        <pc:cxnChg chg="mod">
          <ac:chgData name="Ray Crampton" userId="1c230dae8f4a47c0" providerId="LiveId" clId="{FB263B12-ECCF-4C8E-AE1E-C849CCF3ADCE}" dt="2023-07-16T13:40:27.155" v="2920" actId="1076"/>
          <ac:cxnSpMkLst>
            <pc:docMk/>
            <pc:sldMk cId="2866193136" sldId="544"/>
            <ac:cxnSpMk id="34" creationId="{3D0791BE-FE55-B86B-86A0-B5FB8114C6D8}"/>
          </ac:cxnSpMkLst>
        </pc:cxnChg>
      </pc:sldChg>
      <pc:sldChg chg="modSp add del mod">
        <pc:chgData name="Ray Crampton" userId="1c230dae8f4a47c0" providerId="LiveId" clId="{FB263B12-ECCF-4C8E-AE1E-C849CCF3ADCE}" dt="2023-07-15T05:35:11.046" v="1489" actId="47"/>
        <pc:sldMkLst>
          <pc:docMk/>
          <pc:sldMk cId="1969585456" sldId="545"/>
        </pc:sldMkLst>
        <pc:picChg chg="mod">
          <ac:chgData name="Ray Crampton" userId="1c230dae8f4a47c0" providerId="LiveId" clId="{FB263B12-ECCF-4C8E-AE1E-C849CCF3ADCE}" dt="2023-07-15T05:35:08.171" v="1488" actId="1076"/>
          <ac:picMkLst>
            <pc:docMk/>
            <pc:sldMk cId="1969585456" sldId="545"/>
            <ac:picMk id="7" creationId="{68C17F08-29AF-6738-1FCF-A767295FAD62}"/>
          </ac:picMkLst>
        </pc:picChg>
      </pc:sldChg>
      <pc:sldChg chg="addSp delSp modSp add mod ord">
        <pc:chgData name="Ray Crampton" userId="1c230dae8f4a47c0" providerId="LiveId" clId="{FB263B12-ECCF-4C8E-AE1E-C849CCF3ADCE}" dt="2023-07-15T14:37:46.852" v="2096" actId="1076"/>
        <pc:sldMkLst>
          <pc:docMk/>
          <pc:sldMk cId="2102248548" sldId="545"/>
        </pc:sldMkLst>
        <pc:spChg chg="add mod">
          <ac:chgData name="Ray Crampton" userId="1c230dae8f4a47c0" providerId="LiveId" clId="{FB263B12-ECCF-4C8E-AE1E-C849CCF3ADCE}" dt="2023-07-15T14:29:12.152" v="1947" actId="1076"/>
          <ac:spMkLst>
            <pc:docMk/>
            <pc:sldMk cId="2102248548" sldId="545"/>
            <ac:spMk id="2" creationId="{AE803D62-75E8-6D6F-CE46-474C9EFB6654}"/>
          </ac:spMkLst>
        </pc:spChg>
        <pc:spChg chg="add del mod">
          <ac:chgData name="Ray Crampton" userId="1c230dae8f4a47c0" providerId="LiveId" clId="{FB263B12-ECCF-4C8E-AE1E-C849CCF3ADCE}" dt="2023-07-15T14:29:14.079" v="1949"/>
          <ac:spMkLst>
            <pc:docMk/>
            <pc:sldMk cId="2102248548" sldId="545"/>
            <ac:spMk id="4" creationId="{0367B559-8905-0B33-18FB-97D81CE47597}"/>
          </ac:spMkLst>
        </pc:spChg>
        <pc:spChg chg="add mod">
          <ac:chgData name="Ray Crampton" userId="1c230dae8f4a47c0" providerId="LiveId" clId="{FB263B12-ECCF-4C8E-AE1E-C849CCF3ADCE}" dt="2023-07-15T05:50:57.710" v="1730" actId="1076"/>
          <ac:spMkLst>
            <pc:docMk/>
            <pc:sldMk cId="2102248548" sldId="545"/>
            <ac:spMk id="17" creationId="{844092D4-4AA8-210F-F9F1-5B5798506D5B}"/>
          </ac:spMkLst>
        </pc:spChg>
        <pc:spChg chg="add mod">
          <ac:chgData name="Ray Crampton" userId="1c230dae8f4a47c0" providerId="LiveId" clId="{FB263B12-ECCF-4C8E-AE1E-C849CCF3ADCE}" dt="2023-07-15T14:29:05.310" v="1944" actId="1076"/>
          <ac:spMkLst>
            <pc:docMk/>
            <pc:sldMk cId="2102248548" sldId="545"/>
            <ac:spMk id="18" creationId="{8F466DFE-0935-19E0-5F3F-AD6DB7D9927C}"/>
          </ac:spMkLst>
        </pc:spChg>
        <pc:spChg chg="del">
          <ac:chgData name="Ray Crampton" userId="1c230dae8f4a47c0" providerId="LiveId" clId="{FB263B12-ECCF-4C8E-AE1E-C849CCF3ADCE}" dt="2023-07-15T05:49:02.577" v="1699" actId="478"/>
          <ac:spMkLst>
            <pc:docMk/>
            <pc:sldMk cId="2102248548" sldId="545"/>
            <ac:spMk id="19" creationId="{AEEA154B-E55E-CE87-46BA-4609EED24DEA}"/>
          </ac:spMkLst>
        </pc:spChg>
        <pc:spChg chg="add mod">
          <ac:chgData name="Ray Crampton" userId="1c230dae8f4a47c0" providerId="LiveId" clId="{FB263B12-ECCF-4C8E-AE1E-C849CCF3ADCE}" dt="2023-07-15T05:51:05.715" v="1736" actId="1076"/>
          <ac:spMkLst>
            <pc:docMk/>
            <pc:sldMk cId="2102248548" sldId="545"/>
            <ac:spMk id="22" creationId="{3E002E5F-31E4-9C7A-AD50-0FAD3F5674E8}"/>
          </ac:spMkLst>
        </pc:spChg>
        <pc:spChg chg="add mod">
          <ac:chgData name="Ray Crampton" userId="1c230dae8f4a47c0" providerId="LiveId" clId="{FB263B12-ECCF-4C8E-AE1E-C849CCF3ADCE}" dt="2023-07-15T05:51:07.939" v="1738" actId="1076"/>
          <ac:spMkLst>
            <pc:docMk/>
            <pc:sldMk cId="2102248548" sldId="545"/>
            <ac:spMk id="23" creationId="{BFCDEDB2-271E-ADD5-6D20-EF6E4323D814}"/>
          </ac:spMkLst>
        </pc:spChg>
        <pc:spChg chg="mod">
          <ac:chgData name="Ray Crampton" userId="1c230dae8f4a47c0" providerId="LiveId" clId="{FB263B12-ECCF-4C8E-AE1E-C849CCF3ADCE}" dt="2023-07-15T14:36:52.596" v="2088" actId="20577"/>
          <ac:spMkLst>
            <pc:docMk/>
            <pc:sldMk cId="2102248548" sldId="545"/>
            <ac:spMk id="30" creationId="{56D891BA-1335-4BED-8C51-C0978ADA8E02}"/>
          </ac:spMkLst>
        </pc:spChg>
        <pc:grpChg chg="mod">
          <ac:chgData name="Ray Crampton" userId="1c230dae8f4a47c0" providerId="LiveId" clId="{FB263B12-ECCF-4C8E-AE1E-C849CCF3ADCE}" dt="2023-07-15T14:29:05.310" v="1944" actId="1076"/>
          <ac:grpSpMkLst>
            <pc:docMk/>
            <pc:sldMk cId="2102248548" sldId="545"/>
            <ac:grpSpMk id="15" creationId="{A5166EAA-D614-2E5B-4262-AF4A39AF2B11}"/>
          </ac:grpSpMkLst>
        </pc:grpChg>
        <pc:picChg chg="del">
          <ac:chgData name="Ray Crampton" userId="1c230dae8f4a47c0" providerId="LiveId" clId="{FB263B12-ECCF-4C8E-AE1E-C849CCF3ADCE}" dt="2023-07-15T05:49:01.491" v="1698" actId="478"/>
          <ac:picMkLst>
            <pc:docMk/>
            <pc:sldMk cId="2102248548" sldId="545"/>
            <ac:picMk id="4" creationId="{6F4AC771-A01D-CDB1-49ED-A6EF600233AF}"/>
          </ac:picMkLst>
        </pc:picChg>
        <pc:picChg chg="add mod modCrop">
          <ac:chgData name="Ray Crampton" userId="1c230dae8f4a47c0" providerId="LiveId" clId="{FB263B12-ECCF-4C8E-AE1E-C849CCF3ADCE}" dt="2023-07-15T05:49:30.691" v="1707" actId="1076"/>
          <ac:picMkLst>
            <pc:docMk/>
            <pc:sldMk cId="2102248548" sldId="545"/>
            <ac:picMk id="5" creationId="{847EA24C-3999-4E52-6E1F-3DB96AB3041A}"/>
          </ac:picMkLst>
        </pc:picChg>
        <pc:picChg chg="add mod">
          <ac:chgData name="Ray Crampton" userId="1c230dae8f4a47c0" providerId="LiveId" clId="{FB263B12-ECCF-4C8E-AE1E-C849CCF3ADCE}" dt="2023-07-15T05:50:13.074" v="1716" actId="14100"/>
          <ac:picMkLst>
            <pc:docMk/>
            <pc:sldMk cId="2102248548" sldId="545"/>
            <ac:picMk id="11" creationId="{94B430AE-E176-785E-779A-FA0301DA1A22}"/>
          </ac:picMkLst>
        </pc:picChg>
        <pc:picChg chg="add del mod">
          <ac:chgData name="Ray Crampton" userId="1c230dae8f4a47c0" providerId="LiveId" clId="{FB263B12-ECCF-4C8E-AE1E-C849CCF3ADCE}" dt="2023-07-15T14:33:11.775" v="1955" actId="478"/>
          <ac:picMkLst>
            <pc:docMk/>
            <pc:sldMk cId="2102248548" sldId="545"/>
            <ac:picMk id="20" creationId="{3C0E23D0-B3CD-7C76-BCD8-F60932E4102E}"/>
          </ac:picMkLst>
        </pc:picChg>
        <pc:cxnChg chg="add mod">
          <ac:chgData name="Ray Crampton" userId="1c230dae8f4a47c0" providerId="LiveId" clId="{FB263B12-ECCF-4C8E-AE1E-C849CCF3ADCE}" dt="2023-07-15T05:49:44.123" v="1712" actId="1076"/>
          <ac:cxnSpMkLst>
            <pc:docMk/>
            <pc:sldMk cId="2102248548" sldId="545"/>
            <ac:cxnSpMk id="6" creationId="{4E8106A2-274A-8F43-5196-9DF07FD50789}"/>
          </ac:cxnSpMkLst>
        </pc:cxnChg>
        <pc:cxnChg chg="add mod">
          <ac:chgData name="Ray Crampton" userId="1c230dae8f4a47c0" providerId="LiveId" clId="{FB263B12-ECCF-4C8E-AE1E-C849CCF3ADCE}" dt="2023-07-15T14:29:19.565" v="1952" actId="14100"/>
          <ac:cxnSpMkLst>
            <pc:docMk/>
            <pc:sldMk cId="2102248548" sldId="545"/>
            <ac:cxnSpMk id="7" creationId="{D59886C4-EF6B-3138-32AE-53F8B4950F92}"/>
          </ac:cxnSpMkLst>
        </pc:cxnChg>
        <pc:cxnChg chg="add mod">
          <ac:chgData name="Ray Crampton" userId="1c230dae8f4a47c0" providerId="LiveId" clId="{FB263B12-ECCF-4C8E-AE1E-C849CCF3ADCE}" dt="2023-07-15T05:51:11.303" v="1740" actId="14100"/>
          <ac:cxnSpMkLst>
            <pc:docMk/>
            <pc:sldMk cId="2102248548" sldId="545"/>
            <ac:cxnSpMk id="12" creationId="{0228B18F-BDE0-E7C6-4C61-6461F5562050}"/>
          </ac:cxnSpMkLst>
        </pc:cxnChg>
        <pc:cxnChg chg="add mod">
          <ac:chgData name="Ray Crampton" userId="1c230dae8f4a47c0" providerId="LiveId" clId="{FB263B12-ECCF-4C8E-AE1E-C849CCF3ADCE}" dt="2023-07-15T05:51:09.863" v="1739" actId="14100"/>
          <ac:cxnSpMkLst>
            <pc:docMk/>
            <pc:sldMk cId="2102248548" sldId="545"/>
            <ac:cxnSpMk id="16" creationId="{04E6DC94-EE6B-F2AE-E81C-D6250BD36CBA}"/>
          </ac:cxnSpMkLst>
        </pc:cxnChg>
        <pc:cxnChg chg="mod">
          <ac:chgData name="Ray Crampton" userId="1c230dae8f4a47c0" providerId="LiveId" clId="{FB263B12-ECCF-4C8E-AE1E-C849CCF3ADCE}" dt="2023-07-15T14:29:05.310" v="1944" actId="1076"/>
          <ac:cxnSpMkLst>
            <pc:docMk/>
            <pc:sldMk cId="2102248548" sldId="545"/>
            <ac:cxnSpMk id="21" creationId="{3D420032-19A8-B46E-251A-FB64CE3A1F5F}"/>
          </ac:cxnSpMkLst>
        </pc:cxnChg>
        <pc:cxnChg chg="add mod">
          <ac:chgData name="Ray Crampton" userId="1c230dae8f4a47c0" providerId="LiveId" clId="{FB263B12-ECCF-4C8E-AE1E-C849CCF3ADCE}" dt="2023-07-15T14:37:11.135" v="2090" actId="1076"/>
          <ac:cxnSpMkLst>
            <pc:docMk/>
            <pc:sldMk cId="2102248548" sldId="545"/>
            <ac:cxnSpMk id="24" creationId="{EEF577E5-ACFE-C016-F73F-2D7C552BC6F1}"/>
          </ac:cxnSpMkLst>
        </pc:cxnChg>
        <pc:cxnChg chg="add mod">
          <ac:chgData name="Ray Crampton" userId="1c230dae8f4a47c0" providerId="LiveId" clId="{FB263B12-ECCF-4C8E-AE1E-C849CCF3ADCE}" dt="2023-07-15T14:37:16.419" v="2092" actId="1076"/>
          <ac:cxnSpMkLst>
            <pc:docMk/>
            <pc:sldMk cId="2102248548" sldId="545"/>
            <ac:cxnSpMk id="25" creationId="{AF948C2E-0B8E-D7C7-746A-DDC94E62630E}"/>
          </ac:cxnSpMkLst>
        </pc:cxnChg>
        <pc:cxnChg chg="add mod">
          <ac:chgData name="Ray Crampton" userId="1c230dae8f4a47c0" providerId="LiveId" clId="{FB263B12-ECCF-4C8E-AE1E-C849CCF3ADCE}" dt="2023-07-15T14:37:19.835" v="2094" actId="1076"/>
          <ac:cxnSpMkLst>
            <pc:docMk/>
            <pc:sldMk cId="2102248548" sldId="545"/>
            <ac:cxnSpMk id="26" creationId="{67674763-E59F-EC1D-BDE2-D0B70C30D624}"/>
          </ac:cxnSpMkLst>
        </pc:cxnChg>
        <pc:cxnChg chg="add mod">
          <ac:chgData name="Ray Crampton" userId="1c230dae8f4a47c0" providerId="LiveId" clId="{FB263B12-ECCF-4C8E-AE1E-C849CCF3ADCE}" dt="2023-07-15T14:37:46.852" v="2096" actId="1076"/>
          <ac:cxnSpMkLst>
            <pc:docMk/>
            <pc:sldMk cId="2102248548" sldId="545"/>
            <ac:cxnSpMk id="27" creationId="{7583DC6B-853C-56B3-37A2-F3FF98824EE5}"/>
          </ac:cxnSpMkLst>
        </pc:cxnChg>
      </pc:sldChg>
      <pc:sldChg chg="add del">
        <pc:chgData name="Ray Crampton" userId="1c230dae8f4a47c0" providerId="LiveId" clId="{FB263B12-ECCF-4C8E-AE1E-C849CCF3ADCE}" dt="2023-07-15T05:34:59.170" v="1486" actId="47"/>
        <pc:sldMkLst>
          <pc:docMk/>
          <pc:sldMk cId="3867365284" sldId="545"/>
        </pc:sldMkLst>
      </pc:sldChg>
      <pc:sldChg chg="addSp delSp modSp add mod">
        <pc:chgData name="Ray Crampton" userId="1c230dae8f4a47c0" providerId="LiveId" clId="{FB263B12-ECCF-4C8E-AE1E-C849CCF3ADCE}" dt="2023-07-16T13:34:37.836" v="2877" actId="478"/>
        <pc:sldMkLst>
          <pc:docMk/>
          <pc:sldMk cId="3801798433" sldId="546"/>
        </pc:sldMkLst>
        <pc:spChg chg="del">
          <ac:chgData name="Ray Crampton" userId="1c230dae8f4a47c0" providerId="LiveId" clId="{FB263B12-ECCF-4C8E-AE1E-C849CCF3ADCE}" dt="2023-07-15T14:33:43.216" v="1987" actId="478"/>
          <ac:spMkLst>
            <pc:docMk/>
            <pc:sldMk cId="3801798433" sldId="546"/>
            <ac:spMk id="2" creationId="{AE803D62-75E8-6D6F-CE46-474C9EFB6654}"/>
          </ac:spMkLst>
        </pc:spChg>
        <pc:spChg chg="add del">
          <ac:chgData name="Ray Crampton" userId="1c230dae8f4a47c0" providerId="LiveId" clId="{FB263B12-ECCF-4C8E-AE1E-C849CCF3ADCE}" dt="2023-07-15T14:34:09.550" v="1990" actId="22"/>
          <ac:spMkLst>
            <pc:docMk/>
            <pc:sldMk cId="3801798433" sldId="546"/>
            <ac:spMk id="8" creationId="{C1C62E87-9B9C-AAD5-8214-4A03BBFE69CD}"/>
          </ac:spMkLst>
        </pc:spChg>
        <pc:spChg chg="del">
          <ac:chgData name="Ray Crampton" userId="1c230dae8f4a47c0" providerId="LiveId" clId="{FB263B12-ECCF-4C8E-AE1E-C849CCF3ADCE}" dt="2023-07-15T14:33:25.958" v="1976" actId="478"/>
          <ac:spMkLst>
            <pc:docMk/>
            <pc:sldMk cId="3801798433" sldId="546"/>
            <ac:spMk id="17" creationId="{844092D4-4AA8-210F-F9F1-5B5798506D5B}"/>
          </ac:spMkLst>
        </pc:spChg>
        <pc:spChg chg="del mod">
          <ac:chgData name="Ray Crampton" userId="1c230dae8f4a47c0" providerId="LiveId" clId="{FB263B12-ECCF-4C8E-AE1E-C849CCF3ADCE}" dt="2023-07-15T14:33:29.629" v="1980" actId="478"/>
          <ac:spMkLst>
            <pc:docMk/>
            <pc:sldMk cId="3801798433" sldId="546"/>
            <ac:spMk id="18" creationId="{8F466DFE-0935-19E0-5F3F-AD6DB7D9927C}"/>
          </ac:spMkLst>
        </pc:spChg>
        <pc:spChg chg="del">
          <ac:chgData name="Ray Crampton" userId="1c230dae8f4a47c0" providerId="LiveId" clId="{FB263B12-ECCF-4C8E-AE1E-C849CCF3ADCE}" dt="2023-07-15T14:33:29.011" v="1979" actId="478"/>
          <ac:spMkLst>
            <pc:docMk/>
            <pc:sldMk cId="3801798433" sldId="546"/>
            <ac:spMk id="22" creationId="{3E002E5F-31E4-9C7A-AD50-0FAD3F5674E8}"/>
          </ac:spMkLst>
        </pc:spChg>
        <pc:spChg chg="del">
          <ac:chgData name="Ray Crampton" userId="1c230dae8f4a47c0" providerId="LiveId" clId="{FB263B12-ECCF-4C8E-AE1E-C849CCF3ADCE}" dt="2023-07-15T14:33:29.011" v="1979" actId="478"/>
          <ac:spMkLst>
            <pc:docMk/>
            <pc:sldMk cId="3801798433" sldId="546"/>
            <ac:spMk id="23" creationId="{BFCDEDB2-271E-ADD5-6D20-EF6E4323D814}"/>
          </ac:spMkLst>
        </pc:spChg>
        <pc:spChg chg="add mod">
          <ac:chgData name="Ray Crampton" userId="1c230dae8f4a47c0" providerId="LiveId" clId="{FB263B12-ECCF-4C8E-AE1E-C849CCF3ADCE}" dt="2023-07-15T16:22:02.557" v="2105" actId="1076"/>
          <ac:spMkLst>
            <pc:docMk/>
            <pc:sldMk cId="3801798433" sldId="546"/>
            <ac:spMk id="25" creationId="{2BF4B80F-C7A1-E16F-992B-21499F243012}"/>
          </ac:spMkLst>
        </pc:spChg>
        <pc:spChg chg="mod">
          <ac:chgData name="Ray Crampton" userId="1c230dae8f4a47c0" providerId="LiveId" clId="{FB263B12-ECCF-4C8E-AE1E-C849CCF3ADCE}" dt="2023-07-15T14:33:20.588" v="1973" actId="20577"/>
          <ac:spMkLst>
            <pc:docMk/>
            <pc:sldMk cId="3801798433" sldId="546"/>
            <ac:spMk id="30" creationId="{56D891BA-1335-4BED-8C51-C0978ADA8E02}"/>
          </ac:spMkLst>
        </pc:spChg>
        <pc:grpChg chg="del">
          <ac:chgData name="Ray Crampton" userId="1c230dae8f4a47c0" providerId="LiveId" clId="{FB263B12-ECCF-4C8E-AE1E-C849CCF3ADCE}" dt="2023-07-15T14:33:15.041" v="1956" actId="478"/>
          <ac:grpSpMkLst>
            <pc:docMk/>
            <pc:sldMk cId="3801798433" sldId="546"/>
            <ac:grpSpMk id="15" creationId="{A5166EAA-D614-2E5B-4262-AF4A39AF2B11}"/>
          </ac:grpSpMkLst>
        </pc:grpChg>
        <pc:picChg chg="mod">
          <ac:chgData name="Ray Crampton" userId="1c230dae8f4a47c0" providerId="LiveId" clId="{FB263B12-ECCF-4C8E-AE1E-C849CCF3ADCE}" dt="2023-07-15T14:34:34.894" v="2001" actId="1076"/>
          <ac:picMkLst>
            <pc:docMk/>
            <pc:sldMk cId="3801798433" sldId="546"/>
            <ac:picMk id="5" creationId="{847EA24C-3999-4E52-6E1F-3DB96AB3041A}"/>
          </ac:picMkLst>
        </pc:picChg>
        <pc:picChg chg="del">
          <ac:chgData name="Ray Crampton" userId="1c230dae8f4a47c0" providerId="LiveId" clId="{FB263B12-ECCF-4C8E-AE1E-C849CCF3ADCE}" dt="2023-07-15T14:33:31.032" v="1983" actId="478"/>
          <ac:picMkLst>
            <pc:docMk/>
            <pc:sldMk cId="3801798433" sldId="546"/>
            <ac:picMk id="11" creationId="{94B430AE-E176-785E-779A-FA0301DA1A22}"/>
          </ac:picMkLst>
        </pc:picChg>
        <pc:picChg chg="add mod modCrop">
          <ac:chgData name="Ray Crampton" userId="1c230dae8f4a47c0" providerId="LiveId" clId="{FB263B12-ECCF-4C8E-AE1E-C849CCF3ADCE}" dt="2023-07-15T14:34:33.381" v="2000" actId="1076"/>
          <ac:picMkLst>
            <pc:docMk/>
            <pc:sldMk cId="3801798433" sldId="546"/>
            <ac:picMk id="19" creationId="{5DDF022B-D230-6617-386C-1BD2021DC786}"/>
          </ac:picMkLst>
        </pc:picChg>
        <pc:picChg chg="del mod">
          <ac:chgData name="Ray Crampton" userId="1c230dae8f4a47c0" providerId="LiveId" clId="{FB263B12-ECCF-4C8E-AE1E-C849CCF3ADCE}" dt="2023-07-15T14:34:07.618" v="1988" actId="478"/>
          <ac:picMkLst>
            <pc:docMk/>
            <pc:sldMk cId="3801798433" sldId="546"/>
            <ac:picMk id="20" creationId="{3C0E23D0-B3CD-7C76-BCD8-F60932E4102E}"/>
          </ac:picMkLst>
        </pc:picChg>
        <pc:picChg chg="add del mod">
          <ac:chgData name="Ray Crampton" userId="1c230dae8f4a47c0" providerId="LiveId" clId="{FB263B12-ECCF-4C8E-AE1E-C849CCF3ADCE}" dt="2023-07-16T13:34:37.836" v="2877" actId="478"/>
          <ac:picMkLst>
            <pc:docMk/>
            <pc:sldMk cId="3801798433" sldId="546"/>
            <ac:picMk id="29" creationId="{BDAA4362-1AA5-7FC6-3592-77BFBEA65E0D}"/>
          </ac:picMkLst>
        </pc:picChg>
        <pc:cxnChg chg="del">
          <ac:chgData name="Ray Crampton" userId="1c230dae8f4a47c0" providerId="LiveId" clId="{FB263B12-ECCF-4C8E-AE1E-C849CCF3ADCE}" dt="2023-07-15T14:33:24.823" v="1975" actId="478"/>
          <ac:cxnSpMkLst>
            <pc:docMk/>
            <pc:sldMk cId="3801798433" sldId="546"/>
            <ac:cxnSpMk id="6" creationId="{4E8106A2-274A-8F43-5196-9DF07FD50789}"/>
          </ac:cxnSpMkLst>
        </pc:cxnChg>
        <pc:cxnChg chg="del">
          <ac:chgData name="Ray Crampton" userId="1c230dae8f4a47c0" providerId="LiveId" clId="{FB263B12-ECCF-4C8E-AE1E-C849CCF3ADCE}" dt="2023-07-15T14:33:24.125" v="1974" actId="478"/>
          <ac:cxnSpMkLst>
            <pc:docMk/>
            <pc:sldMk cId="3801798433" sldId="546"/>
            <ac:cxnSpMk id="7" creationId="{D59886C4-EF6B-3138-32AE-53F8B4950F92}"/>
          </ac:cxnSpMkLst>
        </pc:cxnChg>
        <pc:cxnChg chg="del mod">
          <ac:chgData name="Ray Crampton" userId="1c230dae8f4a47c0" providerId="LiveId" clId="{FB263B12-ECCF-4C8E-AE1E-C849CCF3ADCE}" dt="2023-07-15T14:33:30.268" v="1981" actId="478"/>
          <ac:cxnSpMkLst>
            <pc:docMk/>
            <pc:sldMk cId="3801798433" sldId="546"/>
            <ac:cxnSpMk id="12" creationId="{0228B18F-BDE0-E7C6-4C61-6461F5562050}"/>
          </ac:cxnSpMkLst>
        </pc:cxnChg>
        <pc:cxnChg chg="del mod">
          <ac:chgData name="Ray Crampton" userId="1c230dae8f4a47c0" providerId="LiveId" clId="{FB263B12-ECCF-4C8E-AE1E-C849CCF3ADCE}" dt="2023-07-15T14:33:30.641" v="1982" actId="478"/>
          <ac:cxnSpMkLst>
            <pc:docMk/>
            <pc:sldMk cId="3801798433" sldId="546"/>
            <ac:cxnSpMk id="16" creationId="{04E6DC94-EE6B-F2AE-E81C-D6250BD36CBA}"/>
          </ac:cxnSpMkLst>
        </pc:cxnChg>
        <pc:cxnChg chg="del">
          <ac:chgData name="Ray Crampton" userId="1c230dae8f4a47c0" providerId="LiveId" clId="{FB263B12-ECCF-4C8E-AE1E-C849CCF3ADCE}" dt="2023-07-15T14:33:27.255" v="1978" actId="478"/>
          <ac:cxnSpMkLst>
            <pc:docMk/>
            <pc:sldMk cId="3801798433" sldId="546"/>
            <ac:cxnSpMk id="21" creationId="{3D420032-19A8-B46E-251A-FB64CE3A1F5F}"/>
          </ac:cxnSpMkLst>
        </pc:cxnChg>
        <pc:cxnChg chg="add mod">
          <ac:chgData name="Ray Crampton" userId="1c230dae8f4a47c0" providerId="LiveId" clId="{FB263B12-ECCF-4C8E-AE1E-C849CCF3ADCE}" dt="2023-07-15T16:21:59.717" v="2104" actId="1035"/>
          <ac:cxnSpMkLst>
            <pc:docMk/>
            <pc:sldMk cId="3801798433" sldId="546"/>
            <ac:cxnSpMk id="24" creationId="{A63EA653-B12F-C50B-7CC8-77E97C377633}"/>
          </ac:cxnSpMkLst>
        </pc:cxnChg>
      </pc:sldChg>
      <pc:sldChg chg="delSp modSp add mod">
        <pc:chgData name="Ray Crampton" userId="1c230dae8f4a47c0" providerId="LiveId" clId="{FB263B12-ECCF-4C8E-AE1E-C849CCF3ADCE}" dt="2023-07-15T14:35:41.418" v="2031" actId="27636"/>
        <pc:sldMkLst>
          <pc:docMk/>
          <pc:sldMk cId="1830565425" sldId="547"/>
        </pc:sldMkLst>
        <pc:spChg chg="mod">
          <ac:chgData name="Ray Crampton" userId="1c230dae8f4a47c0" providerId="LiveId" clId="{FB263B12-ECCF-4C8E-AE1E-C849CCF3ADCE}" dt="2023-07-15T14:35:41.418" v="2031" actId="27636"/>
          <ac:spMkLst>
            <pc:docMk/>
            <pc:sldMk cId="1830565425" sldId="547"/>
            <ac:spMk id="2" creationId="{CF561231-B3E3-4100-8EC7-4232913052F7}"/>
          </ac:spMkLst>
        </pc:spChg>
        <pc:spChg chg="del">
          <ac:chgData name="Ray Crampton" userId="1c230dae8f4a47c0" providerId="LiveId" clId="{FB263B12-ECCF-4C8E-AE1E-C849CCF3ADCE}" dt="2023-07-15T14:35:24.977" v="2005" actId="478"/>
          <ac:spMkLst>
            <pc:docMk/>
            <pc:sldMk cId="1830565425" sldId="547"/>
            <ac:spMk id="7" creationId="{EC82C201-49A9-3705-15EB-7F2940C16C46}"/>
          </ac:spMkLst>
        </pc:spChg>
        <pc:spChg chg="del">
          <ac:chgData name="Ray Crampton" userId="1c230dae8f4a47c0" providerId="LiveId" clId="{FB263B12-ECCF-4C8E-AE1E-C849CCF3ADCE}" dt="2023-07-15T14:35:29.180" v="2008" actId="478"/>
          <ac:spMkLst>
            <pc:docMk/>
            <pc:sldMk cId="1830565425" sldId="547"/>
            <ac:spMk id="8" creationId="{21E85977-CEC5-086B-AD82-1BB355054EE9}"/>
          </ac:spMkLst>
        </pc:spChg>
        <pc:picChg chg="mod">
          <ac:chgData name="Ray Crampton" userId="1c230dae8f4a47c0" providerId="LiveId" clId="{FB263B12-ECCF-4C8E-AE1E-C849CCF3ADCE}" dt="2023-07-15T14:35:34.259" v="2010" actId="1076"/>
          <ac:picMkLst>
            <pc:docMk/>
            <pc:sldMk cId="1830565425" sldId="547"/>
            <ac:picMk id="5" creationId="{C095E37F-124F-D2B4-5ECF-A6CC77D600B0}"/>
          </ac:picMkLst>
        </pc:picChg>
        <pc:picChg chg="del">
          <ac:chgData name="Ray Crampton" userId="1c230dae8f4a47c0" providerId="LiveId" clId="{FB263B12-ECCF-4C8E-AE1E-C849CCF3ADCE}" dt="2023-07-15T14:35:27.833" v="2007" actId="478"/>
          <ac:picMkLst>
            <pc:docMk/>
            <pc:sldMk cId="1830565425" sldId="547"/>
            <ac:picMk id="6" creationId="{8AA39E66-CFF6-ADD4-E6DF-41C25A5A57D2}"/>
          </ac:picMkLst>
        </pc:picChg>
      </pc:sldChg>
      <pc:sldChg chg="addSp delSp modSp add mod">
        <pc:chgData name="Ray Crampton" userId="1c230dae8f4a47c0" providerId="LiveId" clId="{FB263B12-ECCF-4C8E-AE1E-C849CCF3ADCE}" dt="2023-07-16T13:49:07.867" v="2990" actId="115"/>
        <pc:sldMkLst>
          <pc:docMk/>
          <pc:sldMk cId="1921992269" sldId="548"/>
        </pc:sldMkLst>
        <pc:spChg chg="add del">
          <ac:chgData name="Ray Crampton" userId="1c230dae8f4a47c0" providerId="LiveId" clId="{FB263B12-ECCF-4C8E-AE1E-C849CCF3ADCE}" dt="2023-07-16T13:43:03.339" v="2955" actId="478"/>
          <ac:spMkLst>
            <pc:docMk/>
            <pc:sldMk cId="1921992269" sldId="548"/>
            <ac:spMk id="2" creationId="{565EAA98-99AA-8F35-7844-ACBC705504B5}"/>
          </ac:spMkLst>
        </pc:spChg>
        <pc:spChg chg="add mod">
          <ac:chgData name="Ray Crampton" userId="1c230dae8f4a47c0" providerId="LiveId" clId="{FB263B12-ECCF-4C8E-AE1E-C849CCF3ADCE}" dt="2023-07-16T13:45:30.967" v="2964" actId="14100"/>
          <ac:spMkLst>
            <pc:docMk/>
            <pc:sldMk cId="1921992269" sldId="548"/>
            <ac:spMk id="4" creationId="{665CEB24-54BC-5481-9FE7-6C8496FEE793}"/>
          </ac:spMkLst>
        </pc:spChg>
        <pc:spChg chg="mod">
          <ac:chgData name="Ray Crampton" userId="1c230dae8f4a47c0" providerId="LiveId" clId="{FB263B12-ECCF-4C8E-AE1E-C849CCF3ADCE}" dt="2023-07-16T13:14:50.591" v="2175" actId="1076"/>
          <ac:spMkLst>
            <pc:docMk/>
            <pc:sldMk cId="1921992269" sldId="548"/>
            <ac:spMk id="19" creationId="{AEEA154B-E55E-CE87-46BA-4609EED24DEA}"/>
          </ac:spMkLst>
        </pc:spChg>
        <pc:spChg chg="mod">
          <ac:chgData name="Ray Crampton" userId="1c230dae8f4a47c0" providerId="LiveId" clId="{FB263B12-ECCF-4C8E-AE1E-C849CCF3ADCE}" dt="2023-07-16T13:49:07.867" v="2990" actId="115"/>
          <ac:spMkLst>
            <pc:docMk/>
            <pc:sldMk cId="1921992269" sldId="548"/>
            <ac:spMk id="26" creationId="{45AB5F6D-BE83-97ED-0B17-6C79342246C7}"/>
          </ac:spMkLst>
        </pc:spChg>
        <pc:spChg chg="mod">
          <ac:chgData name="Ray Crampton" userId="1c230dae8f4a47c0" providerId="LiveId" clId="{FB263B12-ECCF-4C8E-AE1E-C849CCF3ADCE}" dt="2023-07-16T13:14:14.854" v="2158" actId="20577"/>
          <ac:spMkLst>
            <pc:docMk/>
            <pc:sldMk cId="1921992269" sldId="548"/>
            <ac:spMk id="30" creationId="{56D891BA-1335-4BED-8C51-C0978ADA8E02}"/>
          </ac:spMkLst>
        </pc:spChg>
        <pc:cxnChg chg="del">
          <ac:chgData name="Ray Crampton" userId="1c230dae8f4a47c0" providerId="LiveId" clId="{FB263B12-ECCF-4C8E-AE1E-C849CCF3ADCE}" dt="2023-07-16T13:14:31.043" v="2159" actId="478"/>
          <ac:cxnSpMkLst>
            <pc:docMk/>
            <pc:sldMk cId="1921992269" sldId="548"/>
            <ac:cxnSpMk id="2" creationId="{490F9C27-AECB-D08F-A78E-4F4645071E4F}"/>
          </ac:cxnSpMkLst>
        </pc:cxnChg>
        <pc:cxnChg chg="del">
          <ac:chgData name="Ray Crampton" userId="1c230dae8f4a47c0" providerId="LiveId" clId="{FB263B12-ECCF-4C8E-AE1E-C849CCF3ADCE}" dt="2023-07-16T13:14:32.245" v="2161" actId="478"/>
          <ac:cxnSpMkLst>
            <pc:docMk/>
            <pc:sldMk cId="1921992269" sldId="548"/>
            <ac:cxnSpMk id="4" creationId="{B4834BF8-C7F6-65DB-D378-3CD26DA331F7}"/>
          </ac:cxnSpMkLst>
        </pc:cxnChg>
        <pc:cxnChg chg="del">
          <ac:chgData name="Ray Crampton" userId="1c230dae8f4a47c0" providerId="LiveId" clId="{FB263B12-ECCF-4C8E-AE1E-C849CCF3ADCE}" dt="2023-07-16T13:14:31.696" v="2160" actId="478"/>
          <ac:cxnSpMkLst>
            <pc:docMk/>
            <pc:sldMk cId="1921992269" sldId="548"/>
            <ac:cxnSpMk id="5" creationId="{4404293D-D7E4-B8B9-D4EE-6468678156D2}"/>
          </ac:cxnSpMkLst>
        </pc:cxnChg>
        <pc:cxnChg chg="del">
          <ac:chgData name="Ray Crampton" userId="1c230dae8f4a47c0" providerId="LiveId" clId="{FB263B12-ECCF-4C8E-AE1E-C849CCF3ADCE}" dt="2023-07-16T13:14:33.256" v="2162" actId="478"/>
          <ac:cxnSpMkLst>
            <pc:docMk/>
            <pc:sldMk cId="1921992269" sldId="548"/>
            <ac:cxnSpMk id="6" creationId="{ABDEC682-20CC-DEFD-DA97-73C28DA3B009}"/>
          </ac:cxnSpMkLst>
        </pc:cxnChg>
        <pc:cxnChg chg="del">
          <ac:chgData name="Ray Crampton" userId="1c230dae8f4a47c0" providerId="LiveId" clId="{FB263B12-ECCF-4C8E-AE1E-C849CCF3ADCE}" dt="2023-07-16T13:14:35.065" v="2164" actId="478"/>
          <ac:cxnSpMkLst>
            <pc:docMk/>
            <pc:sldMk cId="1921992269" sldId="548"/>
            <ac:cxnSpMk id="7" creationId="{57A7E817-6A6F-19BF-6DE2-0DCA9E5FF5B7}"/>
          </ac:cxnSpMkLst>
        </pc:cxnChg>
        <pc:cxnChg chg="del">
          <ac:chgData name="Ray Crampton" userId="1c230dae8f4a47c0" providerId="LiveId" clId="{FB263B12-ECCF-4C8E-AE1E-C849CCF3ADCE}" dt="2023-07-16T13:14:34.218" v="2163" actId="478"/>
          <ac:cxnSpMkLst>
            <pc:docMk/>
            <pc:sldMk cId="1921992269" sldId="548"/>
            <ac:cxnSpMk id="8" creationId="{65E7899C-4AFC-ADE4-E6DA-AD420B08E18B}"/>
          </ac:cxnSpMkLst>
        </pc:cxnChg>
        <pc:cxnChg chg="del">
          <ac:chgData name="Ray Crampton" userId="1c230dae8f4a47c0" providerId="LiveId" clId="{FB263B12-ECCF-4C8E-AE1E-C849CCF3ADCE}" dt="2023-07-16T13:14:35.849" v="2165" actId="478"/>
          <ac:cxnSpMkLst>
            <pc:docMk/>
            <pc:sldMk cId="1921992269" sldId="548"/>
            <ac:cxnSpMk id="9" creationId="{423F0D90-CD78-0C3A-EC91-1B457CC65545}"/>
          </ac:cxnSpMkLst>
        </pc:cxnChg>
        <pc:cxnChg chg="del">
          <ac:chgData name="Ray Crampton" userId="1c230dae8f4a47c0" providerId="LiveId" clId="{FB263B12-ECCF-4C8E-AE1E-C849CCF3ADCE}" dt="2023-07-16T13:14:37.410" v="2167" actId="478"/>
          <ac:cxnSpMkLst>
            <pc:docMk/>
            <pc:sldMk cId="1921992269" sldId="548"/>
            <ac:cxnSpMk id="11" creationId="{4FE95708-DBA1-1508-5064-C8765EA5299F}"/>
          </ac:cxnSpMkLst>
        </pc:cxnChg>
        <pc:cxnChg chg="del">
          <ac:chgData name="Ray Crampton" userId="1c230dae8f4a47c0" providerId="LiveId" clId="{FB263B12-ECCF-4C8E-AE1E-C849CCF3ADCE}" dt="2023-07-16T13:14:36.593" v="2166" actId="478"/>
          <ac:cxnSpMkLst>
            <pc:docMk/>
            <pc:sldMk cId="1921992269" sldId="548"/>
            <ac:cxnSpMk id="13" creationId="{771F042F-49B4-0DD9-CB2D-4AE9F0903E06}"/>
          </ac:cxnSpMkLst>
        </pc:cxnChg>
        <pc:cxnChg chg="del">
          <ac:chgData name="Ray Crampton" userId="1c230dae8f4a47c0" providerId="LiveId" clId="{FB263B12-ECCF-4C8E-AE1E-C849CCF3ADCE}" dt="2023-07-16T13:14:38.215" v="2168" actId="478"/>
          <ac:cxnSpMkLst>
            <pc:docMk/>
            <pc:sldMk cId="1921992269" sldId="548"/>
            <ac:cxnSpMk id="14" creationId="{A1F01FFC-DF61-C049-F10B-2E82D7A7E6A4}"/>
          </ac:cxnSpMkLst>
        </pc:cxnChg>
        <pc:cxnChg chg="del">
          <ac:chgData name="Ray Crampton" userId="1c230dae8f4a47c0" providerId="LiveId" clId="{FB263B12-ECCF-4C8E-AE1E-C849CCF3ADCE}" dt="2023-07-16T13:14:39.519" v="2170" actId="478"/>
          <ac:cxnSpMkLst>
            <pc:docMk/>
            <pc:sldMk cId="1921992269" sldId="548"/>
            <ac:cxnSpMk id="15" creationId="{4C384CE5-C464-FAAF-0158-A5FADD1AF5EB}"/>
          </ac:cxnSpMkLst>
        </pc:cxnChg>
        <pc:cxnChg chg="del">
          <ac:chgData name="Ray Crampton" userId="1c230dae8f4a47c0" providerId="LiveId" clId="{FB263B12-ECCF-4C8E-AE1E-C849CCF3ADCE}" dt="2023-07-16T13:14:38.906" v="2169" actId="478"/>
          <ac:cxnSpMkLst>
            <pc:docMk/>
            <pc:sldMk cId="1921992269" sldId="548"/>
            <ac:cxnSpMk id="16" creationId="{17BCF744-74D6-A8D0-970C-7E484B200EA4}"/>
          </ac:cxnSpMkLst>
        </pc:cxnChg>
        <pc:cxnChg chg="del">
          <ac:chgData name="Ray Crampton" userId="1c230dae8f4a47c0" providerId="LiveId" clId="{FB263B12-ECCF-4C8E-AE1E-C849CCF3ADCE}" dt="2023-07-16T13:14:40.167" v="2171" actId="478"/>
          <ac:cxnSpMkLst>
            <pc:docMk/>
            <pc:sldMk cId="1921992269" sldId="548"/>
            <ac:cxnSpMk id="17" creationId="{E02BDE72-F9C0-C650-3136-4BD6B1C5FA98}"/>
          </ac:cxnSpMkLst>
        </pc:cxnChg>
        <pc:cxnChg chg="del">
          <ac:chgData name="Ray Crampton" userId="1c230dae8f4a47c0" providerId="LiveId" clId="{FB263B12-ECCF-4C8E-AE1E-C849CCF3ADCE}" dt="2023-07-16T13:14:41.619" v="2173" actId="478"/>
          <ac:cxnSpMkLst>
            <pc:docMk/>
            <pc:sldMk cId="1921992269" sldId="548"/>
            <ac:cxnSpMk id="20" creationId="{49E18BA7-D789-51F0-475F-01347FA1ED56}"/>
          </ac:cxnSpMkLst>
        </pc:cxnChg>
        <pc:cxnChg chg="mod">
          <ac:chgData name="Ray Crampton" userId="1c230dae8f4a47c0" providerId="LiveId" clId="{FB263B12-ECCF-4C8E-AE1E-C849CCF3ADCE}" dt="2023-07-16T13:14:56.276" v="2177" actId="14100"/>
          <ac:cxnSpMkLst>
            <pc:docMk/>
            <pc:sldMk cId="1921992269" sldId="548"/>
            <ac:cxnSpMk id="21" creationId="{3D420032-19A8-B46E-251A-FB64CE3A1F5F}"/>
          </ac:cxnSpMkLst>
        </pc:cxnChg>
        <pc:cxnChg chg="del">
          <ac:chgData name="Ray Crampton" userId="1c230dae8f4a47c0" providerId="LiveId" clId="{FB263B12-ECCF-4C8E-AE1E-C849CCF3ADCE}" dt="2023-07-16T13:14:40.916" v="2172" actId="478"/>
          <ac:cxnSpMkLst>
            <pc:docMk/>
            <pc:sldMk cId="1921992269" sldId="548"/>
            <ac:cxnSpMk id="22" creationId="{8EBE1B15-017D-E11D-04EE-4FC36988FC4F}"/>
          </ac:cxnSpMkLst>
        </pc:cxnChg>
        <pc:cxnChg chg="del">
          <ac:chgData name="Ray Crampton" userId="1c230dae8f4a47c0" providerId="LiveId" clId="{FB263B12-ECCF-4C8E-AE1E-C849CCF3ADCE}" dt="2023-07-16T13:14:42.337" v="2174" actId="478"/>
          <ac:cxnSpMkLst>
            <pc:docMk/>
            <pc:sldMk cId="1921992269" sldId="548"/>
            <ac:cxnSpMk id="23" creationId="{BC8C64EB-3374-554E-882D-50FAF6522E87}"/>
          </ac:cxnSpMkLst>
        </pc:cxnChg>
      </pc:sldChg>
      <pc:sldChg chg="addSp delSp modSp add mod">
        <pc:chgData name="Ray Crampton" userId="1c230dae8f4a47c0" providerId="LiveId" clId="{FB263B12-ECCF-4C8E-AE1E-C849CCF3ADCE}" dt="2023-07-16T13:32:23.185" v="2872" actId="20577"/>
        <pc:sldMkLst>
          <pc:docMk/>
          <pc:sldMk cId="3459917697" sldId="549"/>
        </pc:sldMkLst>
        <pc:spChg chg="add mod">
          <ac:chgData name="Ray Crampton" userId="1c230dae8f4a47c0" providerId="LiveId" clId="{FB263B12-ECCF-4C8E-AE1E-C849CCF3ADCE}" dt="2023-07-16T13:31:09.731" v="2767" actId="164"/>
          <ac:spMkLst>
            <pc:docMk/>
            <pc:sldMk cId="3459917697" sldId="549"/>
            <ac:spMk id="2" creationId="{89BE636B-73FF-90ED-D51C-1B1A6AD935CF}"/>
          </ac:spMkLst>
        </pc:spChg>
        <pc:spChg chg="del mod">
          <ac:chgData name="Ray Crampton" userId="1c230dae8f4a47c0" providerId="LiveId" clId="{FB263B12-ECCF-4C8E-AE1E-C849CCF3ADCE}" dt="2023-07-16T13:29:00.468" v="2752" actId="478"/>
          <ac:spMkLst>
            <pc:docMk/>
            <pc:sldMk cId="3459917697" sldId="549"/>
            <ac:spMk id="4" creationId="{A45AAF54-0E89-7F02-FB72-58B97235F41D}"/>
          </ac:spMkLst>
        </pc:spChg>
        <pc:spChg chg="del">
          <ac:chgData name="Ray Crampton" userId="1c230dae8f4a47c0" providerId="LiveId" clId="{FB263B12-ECCF-4C8E-AE1E-C849CCF3ADCE}" dt="2023-07-16T13:26:47.071" v="2395" actId="478"/>
          <ac:spMkLst>
            <pc:docMk/>
            <pc:sldMk cId="3459917697" sldId="549"/>
            <ac:spMk id="8" creationId="{FD850CB4-010B-6BA1-1AEF-7A485324DCB8}"/>
          </ac:spMkLst>
        </pc:spChg>
        <pc:spChg chg="add mod">
          <ac:chgData name="Ray Crampton" userId="1c230dae8f4a47c0" providerId="LiveId" clId="{FB263B12-ECCF-4C8E-AE1E-C849CCF3ADCE}" dt="2023-07-16T13:31:34.503" v="2827" actId="1035"/>
          <ac:spMkLst>
            <pc:docMk/>
            <pc:sldMk cId="3459917697" sldId="549"/>
            <ac:spMk id="15" creationId="{58DAD893-F51E-B6EE-1567-2537EB84B4E1}"/>
          </ac:spMkLst>
        </pc:spChg>
        <pc:spChg chg="add mod">
          <ac:chgData name="Ray Crampton" userId="1c230dae8f4a47c0" providerId="LiveId" clId="{FB263B12-ECCF-4C8E-AE1E-C849CCF3ADCE}" dt="2023-07-16T13:32:23.185" v="2872" actId="20577"/>
          <ac:spMkLst>
            <pc:docMk/>
            <pc:sldMk cId="3459917697" sldId="549"/>
            <ac:spMk id="16" creationId="{76E43759-ED95-52BC-C0BE-2CAA8B316735}"/>
          </ac:spMkLst>
        </pc:spChg>
        <pc:spChg chg="mod">
          <ac:chgData name="Ray Crampton" userId="1c230dae8f4a47c0" providerId="LiveId" clId="{FB263B12-ECCF-4C8E-AE1E-C849CCF3ADCE}" dt="2023-07-16T13:26:38.426" v="2390" actId="404"/>
          <ac:spMkLst>
            <pc:docMk/>
            <pc:sldMk cId="3459917697" sldId="549"/>
            <ac:spMk id="30" creationId="{56D891BA-1335-4BED-8C51-C0978ADA8E02}"/>
          </ac:spMkLst>
        </pc:spChg>
        <pc:spChg chg="mod">
          <ac:chgData name="Ray Crampton" userId="1c230dae8f4a47c0" providerId="LiveId" clId="{FB263B12-ECCF-4C8E-AE1E-C849CCF3ADCE}" dt="2023-07-16T13:29:34.424" v="2762" actId="6549"/>
          <ac:spMkLst>
            <pc:docMk/>
            <pc:sldMk cId="3459917697" sldId="549"/>
            <ac:spMk id="31" creationId="{C8EDDEBF-8C31-C09F-80A2-3774DB1B6D10}"/>
          </ac:spMkLst>
        </pc:spChg>
        <pc:grpChg chg="add mod">
          <ac:chgData name="Ray Crampton" userId="1c230dae8f4a47c0" providerId="LiveId" clId="{FB263B12-ECCF-4C8E-AE1E-C849CCF3ADCE}" dt="2023-07-16T13:31:16.491" v="2773" actId="1076"/>
          <ac:grpSpMkLst>
            <pc:docMk/>
            <pc:sldMk cId="3459917697" sldId="549"/>
            <ac:grpSpMk id="6" creationId="{84562BF1-557B-AF85-2AB5-720D03662E05}"/>
          </ac:grpSpMkLst>
        </pc:grpChg>
        <pc:grpChg chg="add mod">
          <ac:chgData name="Ray Crampton" userId="1c230dae8f4a47c0" providerId="LiveId" clId="{FB263B12-ECCF-4C8E-AE1E-C849CCF3ADCE}" dt="2023-07-16T13:31:14.267" v="2771" actId="1076"/>
          <ac:grpSpMkLst>
            <pc:docMk/>
            <pc:sldMk cId="3459917697" sldId="549"/>
            <ac:grpSpMk id="14" creationId="{B98AE08B-D0E4-A11E-5B05-657CC009363D}"/>
          </ac:grpSpMkLst>
        </pc:grpChg>
        <pc:grpChg chg="del">
          <ac:chgData name="Ray Crampton" userId="1c230dae8f4a47c0" providerId="LiveId" clId="{FB263B12-ECCF-4C8E-AE1E-C849CCF3ADCE}" dt="2023-07-16T13:26:43.966" v="2392" actId="478"/>
          <ac:grpSpMkLst>
            <pc:docMk/>
            <pc:sldMk cId="3459917697" sldId="549"/>
            <ac:grpSpMk id="29" creationId="{16A73BE5-8AC2-D3AD-E327-DB91960B504F}"/>
          </ac:grpSpMkLst>
        </pc:grpChg>
        <pc:picChg chg="mod ord">
          <ac:chgData name="Ray Crampton" userId="1c230dae8f4a47c0" providerId="LiveId" clId="{FB263B12-ECCF-4C8E-AE1E-C849CCF3ADCE}" dt="2023-07-16T13:31:09.731" v="2767" actId="164"/>
          <ac:picMkLst>
            <pc:docMk/>
            <pc:sldMk cId="3459917697" sldId="549"/>
            <ac:picMk id="5" creationId="{31DBE37C-FFBD-EE7E-35CA-F83FE824559B}"/>
          </ac:picMkLst>
        </pc:picChg>
        <pc:picChg chg="del">
          <ac:chgData name="Ray Crampton" userId="1c230dae8f4a47c0" providerId="LiveId" clId="{FB263B12-ECCF-4C8E-AE1E-C849CCF3ADCE}" dt="2023-07-16T13:26:44.595" v="2393" actId="478"/>
          <ac:picMkLst>
            <pc:docMk/>
            <pc:sldMk cId="3459917697" sldId="549"/>
            <ac:picMk id="7" creationId="{68C17F08-29AF-6738-1FCF-A767295FAD62}"/>
          </ac:picMkLst>
        </pc:picChg>
        <pc:picChg chg="mod">
          <ac:chgData name="Ray Crampton" userId="1c230dae8f4a47c0" providerId="LiveId" clId="{FB263B12-ECCF-4C8E-AE1E-C849CCF3ADCE}" dt="2023-07-16T13:30:58.438" v="2763"/>
          <ac:picMkLst>
            <pc:docMk/>
            <pc:sldMk cId="3459917697" sldId="549"/>
            <ac:picMk id="11" creationId="{53234AD3-0D78-DF99-77B4-0F8CCF2080C6}"/>
          </ac:picMkLst>
        </pc:picChg>
        <pc:picChg chg="mod">
          <ac:chgData name="Ray Crampton" userId="1c230dae8f4a47c0" providerId="LiveId" clId="{FB263B12-ECCF-4C8E-AE1E-C849CCF3ADCE}" dt="2023-07-16T13:30:58.438" v="2763"/>
          <ac:picMkLst>
            <pc:docMk/>
            <pc:sldMk cId="3459917697" sldId="549"/>
            <ac:picMk id="13" creationId="{29B4B359-E549-97B9-37CC-F7F8C7B7F24B}"/>
          </ac:picMkLst>
        </pc:picChg>
        <pc:cxnChg chg="del mod">
          <ac:chgData name="Ray Crampton" userId="1c230dae8f4a47c0" providerId="LiveId" clId="{FB263B12-ECCF-4C8E-AE1E-C849CCF3ADCE}" dt="2023-07-16T13:26:49.958" v="2396" actId="478"/>
          <ac:cxnSpMkLst>
            <pc:docMk/>
            <pc:sldMk cId="3459917697" sldId="549"/>
            <ac:cxnSpMk id="9" creationId="{BD7F20D1-7ECA-9DB1-30EF-A1C15DD94158}"/>
          </ac:cxnSpMkLst>
        </pc:cxnChg>
        <pc:cxnChg chg="del">
          <ac:chgData name="Ray Crampton" userId="1c230dae8f4a47c0" providerId="LiveId" clId="{FB263B12-ECCF-4C8E-AE1E-C849CCF3ADCE}" dt="2023-07-16T13:28:48.826" v="2751" actId="478"/>
          <ac:cxnSpMkLst>
            <pc:docMk/>
            <pc:sldMk cId="3459917697" sldId="549"/>
            <ac:cxnSpMk id="33" creationId="{358AFF2E-BBD3-9277-AC34-35A884492AF8}"/>
          </ac:cxnSpMkLst>
        </pc:cxnChg>
      </pc:sldChg>
      <pc:sldChg chg="delSp modSp add del mod">
        <pc:chgData name="Ray Crampton" userId="1c230dae8f4a47c0" providerId="LiveId" clId="{FB263B12-ECCF-4C8E-AE1E-C849CCF3ADCE}" dt="2023-07-16T13:35:46.383" v="2885" actId="47"/>
        <pc:sldMkLst>
          <pc:docMk/>
          <pc:sldMk cId="142931091" sldId="550"/>
        </pc:sldMkLst>
        <pc:spChg chg="del">
          <ac:chgData name="Ray Crampton" userId="1c230dae8f4a47c0" providerId="LiveId" clId="{FB263B12-ECCF-4C8E-AE1E-C849CCF3ADCE}" dt="2023-07-16T13:34:45.531" v="2883" actId="478"/>
          <ac:spMkLst>
            <pc:docMk/>
            <pc:sldMk cId="142931091" sldId="550"/>
            <ac:spMk id="25" creationId="{2BF4B80F-C7A1-E16F-992B-21499F243012}"/>
          </ac:spMkLst>
        </pc:spChg>
        <pc:picChg chg="del">
          <ac:chgData name="Ray Crampton" userId="1c230dae8f4a47c0" providerId="LiveId" clId="{FB263B12-ECCF-4C8E-AE1E-C849CCF3ADCE}" dt="2023-07-16T13:34:41.571" v="2879" actId="478"/>
          <ac:picMkLst>
            <pc:docMk/>
            <pc:sldMk cId="142931091" sldId="550"/>
            <ac:picMk id="5" creationId="{847EA24C-3999-4E52-6E1F-3DB96AB3041A}"/>
          </ac:picMkLst>
        </pc:picChg>
        <pc:picChg chg="del">
          <ac:chgData name="Ray Crampton" userId="1c230dae8f4a47c0" providerId="LiveId" clId="{FB263B12-ECCF-4C8E-AE1E-C849CCF3ADCE}" dt="2023-07-16T13:34:41.933" v="2880" actId="478"/>
          <ac:picMkLst>
            <pc:docMk/>
            <pc:sldMk cId="142931091" sldId="550"/>
            <ac:picMk id="19" creationId="{5DDF022B-D230-6617-386C-1BD2021DC786}"/>
          </ac:picMkLst>
        </pc:picChg>
        <pc:picChg chg="mod">
          <ac:chgData name="Ray Crampton" userId="1c230dae8f4a47c0" providerId="LiveId" clId="{FB263B12-ECCF-4C8E-AE1E-C849CCF3ADCE}" dt="2023-07-16T13:34:47.871" v="2884" actId="1076"/>
          <ac:picMkLst>
            <pc:docMk/>
            <pc:sldMk cId="142931091" sldId="550"/>
            <ac:picMk id="29" creationId="{BDAA4362-1AA5-7FC6-3592-77BFBEA65E0D}"/>
          </ac:picMkLst>
        </pc:picChg>
        <pc:cxnChg chg="del">
          <ac:chgData name="Ray Crampton" userId="1c230dae8f4a47c0" providerId="LiveId" clId="{FB263B12-ECCF-4C8E-AE1E-C849CCF3ADCE}" dt="2023-07-16T13:34:44.025" v="2882" actId="478"/>
          <ac:cxnSpMkLst>
            <pc:docMk/>
            <pc:sldMk cId="142931091" sldId="550"/>
            <ac:cxnSpMk id="24" creationId="{A63EA653-B12F-C50B-7CC8-77E97C377633}"/>
          </ac:cxnSpMkLst>
        </pc:cxnChg>
      </pc:sldChg>
    </pc:docChg>
  </pc:docChgLst>
  <pc:docChgLst>
    <pc:chgData name="Ray Crampton" userId="1c230dae8f4a47c0" providerId="LiveId" clId="{038ABC70-4DD5-4D4E-92F7-0F368A57F994}"/>
    <pc:docChg chg="undo redo custSel addSld delSld modSld sldOrd">
      <pc:chgData name="Ray Crampton" userId="1c230dae8f4a47c0" providerId="LiveId" clId="{038ABC70-4DD5-4D4E-92F7-0F368A57F994}" dt="2022-02-04T09:30:24.351" v="5313" actId="1076"/>
      <pc:docMkLst>
        <pc:docMk/>
      </pc:docMkLst>
      <pc:sldChg chg="addSp delSp modSp mod">
        <pc:chgData name="Ray Crampton" userId="1c230dae8f4a47c0" providerId="LiveId" clId="{038ABC70-4DD5-4D4E-92F7-0F368A57F994}" dt="2022-02-04T09:03:08.950" v="4876" actId="14100"/>
        <pc:sldMkLst>
          <pc:docMk/>
          <pc:sldMk cId="3331882154" sldId="435"/>
        </pc:sldMkLst>
        <pc:spChg chg="mod">
          <ac:chgData name="Ray Crampton" userId="1c230dae8f4a47c0" providerId="LiveId" clId="{038ABC70-4DD5-4D4E-92F7-0F368A57F994}" dt="2022-02-03T16:31:38.298" v="1852" actId="20577"/>
          <ac:spMkLst>
            <pc:docMk/>
            <pc:sldMk cId="3331882154" sldId="435"/>
            <ac:spMk id="2" creationId="{CF561231-B3E3-4100-8EC7-4232913052F7}"/>
          </ac:spMkLst>
        </pc:spChg>
        <pc:spChg chg="del mod topLvl">
          <ac:chgData name="Ray Crampton" userId="1c230dae8f4a47c0" providerId="LiveId" clId="{038ABC70-4DD5-4D4E-92F7-0F368A57F994}" dt="2022-02-04T08:57:29.936" v="4827" actId="478"/>
          <ac:spMkLst>
            <pc:docMk/>
            <pc:sldMk cId="3331882154" sldId="435"/>
            <ac:spMk id="8" creationId="{AF59FECA-4E92-4C61-AF62-784A63419D84}"/>
          </ac:spMkLst>
        </pc:spChg>
        <pc:spChg chg="del mod topLvl">
          <ac:chgData name="Ray Crampton" userId="1c230dae8f4a47c0" providerId="LiveId" clId="{038ABC70-4DD5-4D4E-92F7-0F368A57F994}" dt="2022-02-04T08:57:29.936" v="4827" actId="478"/>
          <ac:spMkLst>
            <pc:docMk/>
            <pc:sldMk cId="3331882154" sldId="435"/>
            <ac:spMk id="10" creationId="{77C4B7E1-0E5D-4580-A70C-568594BFAFFD}"/>
          </ac:spMkLst>
        </pc:spChg>
        <pc:spChg chg="del mod topLvl">
          <ac:chgData name="Ray Crampton" userId="1c230dae8f4a47c0" providerId="LiveId" clId="{038ABC70-4DD5-4D4E-92F7-0F368A57F994}" dt="2022-02-04T08:57:29.936" v="4827" actId="478"/>
          <ac:spMkLst>
            <pc:docMk/>
            <pc:sldMk cId="3331882154" sldId="435"/>
            <ac:spMk id="11" creationId="{078F1130-9E6B-4800-BA2F-D5AFE5DD07E6}"/>
          </ac:spMkLst>
        </pc:spChg>
        <pc:spChg chg="add mod">
          <ac:chgData name="Ray Crampton" userId="1c230dae8f4a47c0" providerId="LiveId" clId="{038ABC70-4DD5-4D4E-92F7-0F368A57F994}" dt="2022-02-04T09:02:14.002" v="4859" actId="1582"/>
          <ac:spMkLst>
            <pc:docMk/>
            <pc:sldMk cId="3331882154" sldId="435"/>
            <ac:spMk id="25" creationId="{9D60B565-244D-44B7-862D-4E037EF10DCE}"/>
          </ac:spMkLst>
        </pc:spChg>
        <pc:spChg chg="add mod">
          <ac:chgData name="Ray Crampton" userId="1c230dae8f4a47c0" providerId="LiveId" clId="{038ABC70-4DD5-4D4E-92F7-0F368A57F994}" dt="2022-02-04T09:02:16.826" v="4861" actId="1076"/>
          <ac:spMkLst>
            <pc:docMk/>
            <pc:sldMk cId="3331882154" sldId="435"/>
            <ac:spMk id="26" creationId="{72230816-316B-429B-9B5C-98E45BFA3E65}"/>
          </ac:spMkLst>
        </pc:spChg>
        <pc:spChg chg="add mod">
          <ac:chgData name="Ray Crampton" userId="1c230dae8f4a47c0" providerId="LiveId" clId="{038ABC70-4DD5-4D4E-92F7-0F368A57F994}" dt="2022-02-04T09:02:19.872" v="4863" actId="1076"/>
          <ac:spMkLst>
            <pc:docMk/>
            <pc:sldMk cId="3331882154" sldId="435"/>
            <ac:spMk id="27" creationId="{AAD7E999-FA3C-49E8-926A-AF9D13A791C5}"/>
          </ac:spMkLst>
        </pc:spChg>
        <pc:spChg chg="add mod">
          <ac:chgData name="Ray Crampton" userId="1c230dae8f4a47c0" providerId="LiveId" clId="{038ABC70-4DD5-4D4E-92F7-0F368A57F994}" dt="2022-02-04T09:02:35.319" v="4867" actId="1076"/>
          <ac:spMkLst>
            <pc:docMk/>
            <pc:sldMk cId="3331882154" sldId="435"/>
            <ac:spMk id="28" creationId="{6411F094-1D22-4CC3-A640-09BBD417A32B}"/>
          </ac:spMkLst>
        </pc:spChg>
        <pc:spChg chg="add mod">
          <ac:chgData name="Ray Crampton" userId="1c230dae8f4a47c0" providerId="LiveId" clId="{038ABC70-4DD5-4D4E-92F7-0F368A57F994}" dt="2022-02-04T09:02:39.612" v="4869" actId="1076"/>
          <ac:spMkLst>
            <pc:docMk/>
            <pc:sldMk cId="3331882154" sldId="435"/>
            <ac:spMk id="29" creationId="{8297603E-ADF6-4B04-97A4-79B5041F855E}"/>
          </ac:spMkLst>
        </pc:spChg>
        <pc:grpChg chg="add del">
          <ac:chgData name="Ray Crampton" userId="1c230dae8f4a47c0" providerId="LiveId" clId="{038ABC70-4DD5-4D4E-92F7-0F368A57F994}" dt="2022-02-04T08:57:24.748" v="4826" actId="165"/>
          <ac:grpSpMkLst>
            <pc:docMk/>
            <pc:sldMk cId="3331882154" sldId="435"/>
            <ac:grpSpMk id="12" creationId="{5E16E83B-6181-4539-ADC8-F09F422C219D}"/>
          </ac:grpSpMkLst>
        </pc:grpChg>
        <pc:picChg chg="del mod topLvl">
          <ac:chgData name="Ray Crampton" userId="1c230dae8f4a47c0" providerId="LiveId" clId="{038ABC70-4DD5-4D4E-92F7-0F368A57F994}" dt="2022-02-04T08:57:29.936" v="4827" actId="478"/>
          <ac:picMkLst>
            <pc:docMk/>
            <pc:sldMk cId="3331882154" sldId="435"/>
            <ac:picMk id="7" creationId="{DA957F80-FDAD-472D-963E-BE499C257CCB}"/>
          </ac:picMkLst>
        </pc:picChg>
        <pc:picChg chg="add del mod">
          <ac:chgData name="Ray Crampton" userId="1c230dae8f4a47c0" providerId="LiveId" clId="{038ABC70-4DD5-4D4E-92F7-0F368A57F994}" dt="2022-02-04T08:57:33.880" v="4831" actId="478"/>
          <ac:picMkLst>
            <pc:docMk/>
            <pc:sldMk cId="3331882154" sldId="435"/>
            <ac:picMk id="14" creationId="{76B4EE12-75B2-4969-89FF-BE38372AD78F}"/>
          </ac:picMkLst>
        </pc:picChg>
        <pc:picChg chg="add del mod">
          <ac:chgData name="Ray Crampton" userId="1c230dae8f4a47c0" providerId="LiveId" clId="{038ABC70-4DD5-4D4E-92F7-0F368A57F994}" dt="2022-02-04T08:58:20.572" v="4843" actId="478"/>
          <ac:picMkLst>
            <pc:docMk/>
            <pc:sldMk cId="3331882154" sldId="435"/>
            <ac:picMk id="16" creationId="{8F772826-4E75-46BC-AD33-90E437F38DB6}"/>
          </ac:picMkLst>
        </pc:picChg>
        <pc:picChg chg="add del mod">
          <ac:chgData name="Ray Crampton" userId="1c230dae8f4a47c0" providerId="LiveId" clId="{038ABC70-4DD5-4D4E-92F7-0F368A57F994}" dt="2022-02-04T08:58:19.696" v="4842" actId="478"/>
          <ac:picMkLst>
            <pc:docMk/>
            <pc:sldMk cId="3331882154" sldId="435"/>
            <ac:picMk id="18" creationId="{7D3BD669-B6B8-44AE-A407-210D23579295}"/>
          </ac:picMkLst>
        </pc:picChg>
        <pc:picChg chg="add del mod">
          <ac:chgData name="Ray Crampton" userId="1c230dae8f4a47c0" providerId="LiveId" clId="{038ABC70-4DD5-4D4E-92F7-0F368A57F994}" dt="2022-02-04T08:58:19.060" v="4841" actId="478"/>
          <ac:picMkLst>
            <pc:docMk/>
            <pc:sldMk cId="3331882154" sldId="435"/>
            <ac:picMk id="20" creationId="{1EC412E2-BC59-45CF-8D57-3DF67D3C95D2}"/>
          </ac:picMkLst>
        </pc:picChg>
        <pc:picChg chg="add del mod">
          <ac:chgData name="Ray Crampton" userId="1c230dae8f4a47c0" providerId="LiveId" clId="{038ABC70-4DD5-4D4E-92F7-0F368A57F994}" dt="2022-02-04T08:58:29.203" v="4847" actId="478"/>
          <ac:picMkLst>
            <pc:docMk/>
            <pc:sldMk cId="3331882154" sldId="435"/>
            <ac:picMk id="22" creationId="{8C5CCED4-B7F0-4F80-8194-EF601070FFE8}"/>
          </ac:picMkLst>
        </pc:picChg>
        <pc:picChg chg="add mod ord">
          <ac:chgData name="Ray Crampton" userId="1c230dae8f4a47c0" providerId="LiveId" clId="{038ABC70-4DD5-4D4E-92F7-0F368A57F994}" dt="2022-02-04T09:02:31.473" v="4866" actId="1076"/>
          <ac:picMkLst>
            <pc:docMk/>
            <pc:sldMk cId="3331882154" sldId="435"/>
            <ac:picMk id="24" creationId="{F9866CA8-B3EA-48F9-AC27-0D3B2CD1C2D2}"/>
          </ac:picMkLst>
        </pc:picChg>
        <pc:cxnChg chg="add mod">
          <ac:chgData name="Ray Crampton" userId="1c230dae8f4a47c0" providerId="LiveId" clId="{038ABC70-4DD5-4D4E-92F7-0F368A57F994}" dt="2022-02-04T09:03:02.074" v="4873" actId="693"/>
          <ac:cxnSpMkLst>
            <pc:docMk/>
            <pc:sldMk cId="3331882154" sldId="435"/>
            <ac:cxnSpMk id="31" creationId="{0FB9AF20-B0C9-436D-8041-329CE7C32483}"/>
          </ac:cxnSpMkLst>
        </pc:cxnChg>
        <pc:cxnChg chg="add mod">
          <ac:chgData name="Ray Crampton" userId="1c230dae8f4a47c0" providerId="LiveId" clId="{038ABC70-4DD5-4D4E-92F7-0F368A57F994}" dt="2022-02-04T09:03:08.950" v="4876" actId="14100"/>
          <ac:cxnSpMkLst>
            <pc:docMk/>
            <pc:sldMk cId="3331882154" sldId="435"/>
            <ac:cxnSpMk id="32" creationId="{F54AB3C7-DA24-4DD2-85D6-457BF6C89C84}"/>
          </ac:cxnSpMkLst>
        </pc:cxnChg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512426723" sldId="439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965577577" sldId="442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204130377" sldId="446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2915730414" sldId="450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5167718" sldId="451"/>
        </pc:sldMkLst>
      </pc:sldChg>
      <pc:sldChg chg="del">
        <pc:chgData name="Ray Crampton" userId="1c230dae8f4a47c0" providerId="LiveId" clId="{038ABC70-4DD5-4D4E-92F7-0F368A57F994}" dt="2022-01-30T07:02:47.198" v="600" actId="47"/>
        <pc:sldMkLst>
          <pc:docMk/>
          <pc:sldMk cId="908633145" sldId="474"/>
        </pc:sldMkLst>
      </pc:sldChg>
      <pc:sldChg chg="del">
        <pc:chgData name="Ray Crampton" userId="1c230dae8f4a47c0" providerId="LiveId" clId="{038ABC70-4DD5-4D4E-92F7-0F368A57F994}" dt="2022-01-30T07:02:47.558" v="601" actId="47"/>
        <pc:sldMkLst>
          <pc:docMk/>
          <pc:sldMk cId="2273445872" sldId="475"/>
        </pc:sldMkLst>
      </pc:sldChg>
      <pc:sldChg chg="del">
        <pc:chgData name="Ray Crampton" userId="1c230dae8f4a47c0" providerId="LiveId" clId="{038ABC70-4DD5-4D4E-92F7-0F368A57F994}" dt="2022-01-30T07:02:50.447" v="604" actId="47"/>
        <pc:sldMkLst>
          <pc:docMk/>
          <pc:sldMk cId="2779504705" sldId="477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1265258586" sldId="478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2790144528" sldId="479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2618396345" sldId="481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824672288" sldId="482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695497549" sldId="483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1270032041" sldId="484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2924946109" sldId="487"/>
        </pc:sldMkLst>
      </pc:sldChg>
      <pc:sldChg chg="del">
        <pc:chgData name="Ray Crampton" userId="1c230dae8f4a47c0" providerId="LiveId" clId="{038ABC70-4DD5-4D4E-92F7-0F368A57F994}" dt="2022-01-30T07:02:49.767" v="603" actId="47"/>
        <pc:sldMkLst>
          <pc:docMk/>
          <pc:sldMk cId="3637173419" sldId="488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810106738" sldId="489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2644963322" sldId="490"/>
        </pc:sldMkLst>
      </pc:sldChg>
      <pc:sldChg chg="del">
        <pc:chgData name="Ray Crampton" userId="1c230dae8f4a47c0" providerId="LiveId" clId="{038ABC70-4DD5-4D4E-92F7-0F368A57F994}" dt="2022-01-30T07:02:46.727" v="599" actId="47"/>
        <pc:sldMkLst>
          <pc:docMk/>
          <pc:sldMk cId="1269385993" sldId="491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3371431397" sldId="493"/>
        </pc:sldMkLst>
      </pc:sldChg>
      <pc:sldChg chg="del">
        <pc:chgData name="Ray Crampton" userId="1c230dae8f4a47c0" providerId="LiveId" clId="{038ABC70-4DD5-4D4E-92F7-0F368A57F994}" dt="2022-01-30T07:02:41.751" v="598" actId="47"/>
        <pc:sldMkLst>
          <pc:docMk/>
          <pc:sldMk cId="242944066" sldId="494"/>
        </pc:sldMkLst>
      </pc:sldChg>
      <pc:sldChg chg="del">
        <pc:chgData name="Ray Crampton" userId="1c230dae8f4a47c0" providerId="LiveId" clId="{038ABC70-4DD5-4D4E-92F7-0F368A57F994}" dt="2022-01-30T07:02:48.431" v="602" actId="47"/>
        <pc:sldMkLst>
          <pc:docMk/>
          <pc:sldMk cId="263076916" sldId="495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1998174424" sldId="496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546154303" sldId="498"/>
        </pc:sldMkLst>
      </pc:sldChg>
      <pc:sldChg chg="del">
        <pc:chgData name="Ray Crampton" userId="1c230dae8f4a47c0" providerId="LiveId" clId="{038ABC70-4DD5-4D4E-92F7-0F368A57F994}" dt="2022-01-30T07:02:37.247" v="597" actId="47"/>
        <pc:sldMkLst>
          <pc:docMk/>
          <pc:sldMk cId="508918219" sldId="500"/>
        </pc:sldMkLst>
      </pc:sldChg>
      <pc:sldChg chg="modSp mod ord modAnim">
        <pc:chgData name="Ray Crampton" userId="1c230dae8f4a47c0" providerId="LiveId" clId="{038ABC70-4DD5-4D4E-92F7-0F368A57F994}" dt="2022-02-02T08:36:45.105" v="1818"/>
        <pc:sldMkLst>
          <pc:docMk/>
          <pc:sldMk cId="2205286588" sldId="502"/>
        </pc:sldMkLst>
        <pc:spChg chg="mod">
          <ac:chgData name="Ray Crampton" userId="1c230dae8f4a47c0" providerId="LiveId" clId="{038ABC70-4DD5-4D4E-92F7-0F368A57F994}" dt="2022-02-02T08:34:10.966" v="1817" actId="20577"/>
          <ac:spMkLst>
            <pc:docMk/>
            <pc:sldMk cId="2205286588" sldId="502"/>
            <ac:spMk id="2" creationId="{CF561231-B3E3-4100-8EC7-4232913052F7}"/>
          </ac:spMkLst>
        </pc:spChg>
      </pc:sldChg>
      <pc:sldChg chg="del">
        <pc:chgData name="Ray Crampton" userId="1c230dae8f4a47c0" providerId="LiveId" clId="{038ABC70-4DD5-4D4E-92F7-0F368A57F994}" dt="2022-01-30T07:02:30.727" v="596" actId="47"/>
        <pc:sldMkLst>
          <pc:docMk/>
          <pc:sldMk cId="1026127674" sldId="503"/>
        </pc:sldMkLst>
      </pc:sldChg>
      <pc:sldChg chg="addSp delSp modSp mod">
        <pc:chgData name="Ray Crampton" userId="1c230dae8f4a47c0" providerId="LiveId" clId="{038ABC70-4DD5-4D4E-92F7-0F368A57F994}" dt="2022-02-03T16:27:33.267" v="1825" actId="14100"/>
        <pc:sldMkLst>
          <pc:docMk/>
          <pc:sldMk cId="2535187279" sldId="504"/>
        </pc:sldMkLst>
        <pc:spChg chg="mod">
          <ac:chgData name="Ray Crampton" userId="1c230dae8f4a47c0" providerId="LiveId" clId="{038ABC70-4DD5-4D4E-92F7-0F368A57F994}" dt="2022-01-30T06:37:06.820" v="73" actId="113"/>
          <ac:spMkLst>
            <pc:docMk/>
            <pc:sldMk cId="2535187279" sldId="504"/>
            <ac:spMk id="6" creationId="{33316C2B-95A7-4E79-82AF-C8AA197137BD}"/>
          </ac:spMkLst>
        </pc:spChg>
        <pc:spChg chg="add mod">
          <ac:chgData name="Ray Crampton" userId="1c230dae8f4a47c0" providerId="LiveId" clId="{038ABC70-4DD5-4D4E-92F7-0F368A57F994}" dt="2022-02-02T08:08:13.452" v="1326" actId="13926"/>
          <ac:spMkLst>
            <pc:docMk/>
            <pc:sldMk cId="2535187279" sldId="504"/>
            <ac:spMk id="15" creationId="{9037A3DA-930B-4041-8DB9-89A427FFB480}"/>
          </ac:spMkLst>
        </pc:spChg>
        <pc:spChg chg="add mod">
          <ac:chgData name="Ray Crampton" userId="1c230dae8f4a47c0" providerId="LiveId" clId="{038ABC70-4DD5-4D4E-92F7-0F368A57F994}" dt="2022-02-02T08:08:13.452" v="1326" actId="13926"/>
          <ac:spMkLst>
            <pc:docMk/>
            <pc:sldMk cId="2535187279" sldId="504"/>
            <ac:spMk id="16" creationId="{6A28B8C0-8FEE-4F54-906F-024D689537F8}"/>
          </ac:spMkLst>
        </pc:spChg>
        <pc:spChg chg="add mod">
          <ac:chgData name="Ray Crampton" userId="1c230dae8f4a47c0" providerId="LiveId" clId="{038ABC70-4DD5-4D4E-92F7-0F368A57F994}" dt="2022-02-02T08:08:22.862" v="1329" actId="1076"/>
          <ac:spMkLst>
            <pc:docMk/>
            <pc:sldMk cId="2535187279" sldId="504"/>
            <ac:spMk id="24" creationId="{94A78628-C8A8-4F86-83C2-0A023A1D053D}"/>
          </ac:spMkLst>
        </pc:spChg>
        <pc:picChg chg="add del">
          <ac:chgData name="Ray Crampton" userId="1c230dae8f4a47c0" providerId="LiveId" clId="{038ABC70-4DD5-4D4E-92F7-0F368A57F994}" dt="2022-01-30T06:34:45.714" v="15" actId="478"/>
          <ac:picMkLst>
            <pc:docMk/>
            <pc:sldMk cId="2535187279" sldId="504"/>
            <ac:picMk id="4" creationId="{C5700C49-B9DA-41E8-AECE-FB6382A0C76E}"/>
          </ac:picMkLst>
        </pc:picChg>
        <pc:picChg chg="add del mod modCrop">
          <ac:chgData name="Ray Crampton" userId="1c230dae8f4a47c0" providerId="LiveId" clId="{038ABC70-4DD5-4D4E-92F7-0F368A57F994}" dt="2022-01-30T06:35:52.106" v="23" actId="478"/>
          <ac:picMkLst>
            <pc:docMk/>
            <pc:sldMk cId="2535187279" sldId="504"/>
            <ac:picMk id="8" creationId="{A3D1FE24-1344-4AEE-87E0-C0F205E30E77}"/>
          </ac:picMkLst>
        </pc:picChg>
        <pc:picChg chg="add del mod modCrop">
          <ac:chgData name="Ray Crampton" userId="1c230dae8f4a47c0" providerId="LiveId" clId="{038ABC70-4DD5-4D4E-92F7-0F368A57F994}" dt="2022-02-02T08:04:58.842" v="1219" actId="478"/>
          <ac:picMkLst>
            <pc:docMk/>
            <pc:sldMk cId="2535187279" sldId="504"/>
            <ac:picMk id="10" creationId="{6DC16BBE-5991-419B-B484-DBC0B636C585}"/>
          </ac:picMkLst>
        </pc:picChg>
        <pc:picChg chg="add mod modCrop">
          <ac:chgData name="Ray Crampton" userId="1c230dae8f4a47c0" providerId="LiveId" clId="{038ABC70-4DD5-4D4E-92F7-0F368A57F994}" dt="2022-02-02T08:07:26.458" v="1313" actId="1076"/>
          <ac:picMkLst>
            <pc:docMk/>
            <pc:sldMk cId="2535187279" sldId="504"/>
            <ac:picMk id="12" creationId="{C6DF945D-48C5-4B73-A202-1930470521B3}"/>
          </ac:picMkLst>
        </pc:picChg>
        <pc:picChg chg="add mod modCrop">
          <ac:chgData name="Ray Crampton" userId="1c230dae8f4a47c0" providerId="LiveId" clId="{038ABC70-4DD5-4D4E-92F7-0F368A57F994}" dt="2022-02-03T16:27:33.267" v="1825" actId="14100"/>
          <ac:picMkLst>
            <pc:docMk/>
            <pc:sldMk cId="2535187279" sldId="504"/>
            <ac:picMk id="14" creationId="{BAD8796C-F121-43D4-9BDF-CD8EDFF87786}"/>
          </ac:picMkLst>
        </pc:picChg>
        <pc:cxnChg chg="add mod">
          <ac:chgData name="Ray Crampton" userId="1c230dae8f4a47c0" providerId="LiveId" clId="{038ABC70-4DD5-4D4E-92F7-0F368A57F994}" dt="2022-02-02T08:07:49.211" v="1318" actId="1582"/>
          <ac:cxnSpMkLst>
            <pc:docMk/>
            <pc:sldMk cId="2535187279" sldId="504"/>
            <ac:cxnSpMk id="18" creationId="{0F49FD8E-A07B-4A32-86E8-0CD06EF8D32F}"/>
          </ac:cxnSpMkLst>
        </pc:cxnChg>
        <pc:cxnChg chg="add mod">
          <ac:chgData name="Ray Crampton" userId="1c230dae8f4a47c0" providerId="LiveId" clId="{038ABC70-4DD5-4D4E-92F7-0F368A57F994}" dt="2022-02-02T08:07:54.804" v="1321" actId="14100"/>
          <ac:cxnSpMkLst>
            <pc:docMk/>
            <pc:sldMk cId="2535187279" sldId="504"/>
            <ac:cxnSpMk id="19" creationId="{FF33E7FE-58FC-46D4-B1E9-0F4D4C113458}"/>
          </ac:cxnSpMkLst>
        </pc:cxnChg>
        <pc:cxnChg chg="add mod">
          <ac:chgData name="Ray Crampton" userId="1c230dae8f4a47c0" providerId="LiveId" clId="{038ABC70-4DD5-4D4E-92F7-0F368A57F994}" dt="2022-02-02T08:08:06.678" v="1325" actId="208"/>
          <ac:cxnSpMkLst>
            <pc:docMk/>
            <pc:sldMk cId="2535187279" sldId="504"/>
            <ac:cxnSpMk id="22" creationId="{2BEFE112-242A-464F-BF9E-5574C784D70E}"/>
          </ac:cxnSpMkLst>
        </pc:cxnChg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61242437" sldId="505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3347222241" sldId="506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4026894509" sldId="509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1603099063" sldId="510"/>
        </pc:sldMkLst>
      </pc:sldChg>
      <pc:sldChg chg="del">
        <pc:chgData name="Ray Crampton" userId="1c230dae8f4a47c0" providerId="LiveId" clId="{038ABC70-4DD5-4D4E-92F7-0F368A57F994}" dt="2022-01-30T07:03:08.176" v="605" actId="47"/>
        <pc:sldMkLst>
          <pc:docMk/>
          <pc:sldMk cId="4224459980" sldId="511"/>
        </pc:sldMkLst>
      </pc:sldChg>
      <pc:sldChg chg="modSp mod">
        <pc:chgData name="Ray Crampton" userId="1c230dae8f4a47c0" providerId="LiveId" clId="{038ABC70-4DD5-4D4E-92F7-0F368A57F994}" dt="2022-02-03T16:49:49.412" v="2053" actId="20577"/>
        <pc:sldMkLst>
          <pc:docMk/>
          <pc:sldMk cId="886603524" sldId="512"/>
        </pc:sldMkLst>
        <pc:spChg chg="mod">
          <ac:chgData name="Ray Crampton" userId="1c230dae8f4a47c0" providerId="LiveId" clId="{038ABC70-4DD5-4D4E-92F7-0F368A57F994}" dt="2022-01-30T06:37:23.674" v="81" actId="20577"/>
          <ac:spMkLst>
            <pc:docMk/>
            <pc:sldMk cId="886603524" sldId="512"/>
            <ac:spMk id="2" creationId="{CF561231-B3E3-4100-8EC7-4232913052F7}"/>
          </ac:spMkLst>
        </pc:spChg>
        <pc:spChg chg="mod">
          <ac:chgData name="Ray Crampton" userId="1c230dae8f4a47c0" providerId="LiveId" clId="{038ABC70-4DD5-4D4E-92F7-0F368A57F994}" dt="2022-02-03T16:49:49.412" v="2053" actId="20577"/>
          <ac:spMkLst>
            <pc:docMk/>
            <pc:sldMk cId="886603524" sldId="512"/>
            <ac:spMk id="9" creationId="{D1537D4D-D87C-4822-8555-9955D0A34EFF}"/>
          </ac:spMkLst>
        </pc:spChg>
      </pc:sldChg>
      <pc:sldChg chg="addSp modSp mod">
        <pc:chgData name="Ray Crampton" userId="1c230dae8f4a47c0" providerId="LiveId" clId="{038ABC70-4DD5-4D4E-92F7-0F368A57F994}" dt="2022-01-30T06:49:32.260" v="595" actId="6549"/>
        <pc:sldMkLst>
          <pc:docMk/>
          <pc:sldMk cId="3559808619" sldId="513"/>
        </pc:sldMkLst>
        <pc:spChg chg="mod">
          <ac:chgData name="Ray Crampton" userId="1c230dae8f4a47c0" providerId="LiveId" clId="{038ABC70-4DD5-4D4E-92F7-0F368A57F994}" dt="2022-01-30T06:49:32.260" v="595" actId="6549"/>
          <ac:spMkLst>
            <pc:docMk/>
            <pc:sldMk cId="3559808619" sldId="513"/>
            <ac:spMk id="21" creationId="{45B70F2C-5EDA-4F47-963A-0037D77532FC}"/>
          </ac:spMkLst>
        </pc:spChg>
        <pc:cxnChg chg="add mod">
          <ac:chgData name="Ray Crampton" userId="1c230dae8f4a47c0" providerId="LiveId" clId="{038ABC70-4DD5-4D4E-92F7-0F368A57F994}" dt="2022-01-30T06:49:27.339" v="592" actId="1037"/>
          <ac:cxnSpMkLst>
            <pc:docMk/>
            <pc:sldMk cId="3559808619" sldId="513"/>
            <ac:cxnSpMk id="15" creationId="{6AF8476C-9801-49FF-8EE0-1599B88C184C}"/>
          </ac:cxnSpMkLst>
        </pc:cxnChg>
      </pc:sldChg>
      <pc:sldChg chg="addSp delSp modSp add mod">
        <pc:chgData name="Ray Crampton" userId="1c230dae8f4a47c0" providerId="LiveId" clId="{038ABC70-4DD5-4D4E-92F7-0F368A57F994}" dt="2022-01-30T06:42:25.987" v="291" actId="20577"/>
        <pc:sldMkLst>
          <pc:docMk/>
          <pc:sldMk cId="2714976782" sldId="514"/>
        </pc:sldMkLst>
        <pc:spChg chg="mod">
          <ac:chgData name="Ray Crampton" userId="1c230dae8f4a47c0" providerId="LiveId" clId="{038ABC70-4DD5-4D4E-92F7-0F368A57F994}" dt="2022-01-30T06:42:25.987" v="291" actId="20577"/>
          <ac:spMkLst>
            <pc:docMk/>
            <pc:sldMk cId="2714976782" sldId="514"/>
            <ac:spMk id="6" creationId="{33316C2B-95A7-4E79-82AF-C8AA197137BD}"/>
          </ac:spMkLst>
        </pc:spChg>
        <pc:spChg chg="add mod">
          <ac:chgData name="Ray Crampton" userId="1c230dae8f4a47c0" providerId="LiveId" clId="{038ABC70-4DD5-4D4E-92F7-0F368A57F994}" dt="2022-01-30T06:41:55.958" v="255" actId="14100"/>
          <ac:spMkLst>
            <pc:docMk/>
            <pc:sldMk cId="2714976782" sldId="514"/>
            <ac:spMk id="9" creationId="{74F57F40-6F04-4A29-8E9D-8A95E9CE7880}"/>
          </ac:spMkLst>
        </pc:spChg>
        <pc:spChg chg="add mod">
          <ac:chgData name="Ray Crampton" userId="1c230dae8f4a47c0" providerId="LiveId" clId="{038ABC70-4DD5-4D4E-92F7-0F368A57F994}" dt="2022-01-30T06:42:15.328" v="279" actId="27636"/>
          <ac:spMkLst>
            <pc:docMk/>
            <pc:sldMk cId="2714976782" sldId="514"/>
            <ac:spMk id="10" creationId="{C5A55030-6722-48C6-8DFE-8EC45CC6197D}"/>
          </ac:spMkLst>
        </pc:spChg>
        <pc:picChg chg="del">
          <ac:chgData name="Ray Crampton" userId="1c230dae8f4a47c0" providerId="LiveId" clId="{038ABC70-4DD5-4D4E-92F7-0F368A57F994}" dt="2022-01-30T06:39:17.458" v="95" actId="478"/>
          <ac:picMkLst>
            <pc:docMk/>
            <pc:sldMk cId="2714976782" sldId="514"/>
            <ac:picMk id="4" creationId="{C5700C49-B9DA-41E8-AECE-FB6382A0C76E}"/>
          </ac:picMkLst>
        </pc:picChg>
        <pc:picChg chg="add mod modCrop">
          <ac:chgData name="Ray Crampton" userId="1c230dae8f4a47c0" providerId="LiveId" clId="{038ABC70-4DD5-4D4E-92F7-0F368A57F994}" dt="2022-01-30T06:41:11.846" v="181" actId="1076"/>
          <ac:picMkLst>
            <pc:docMk/>
            <pc:sldMk cId="2714976782" sldId="514"/>
            <ac:picMk id="5" creationId="{00F70E65-9981-43FC-B02F-EF7A7962F095}"/>
          </ac:picMkLst>
        </pc:picChg>
        <pc:picChg chg="add mod modCrop">
          <ac:chgData name="Ray Crampton" userId="1c230dae8f4a47c0" providerId="LiveId" clId="{038ABC70-4DD5-4D4E-92F7-0F368A57F994}" dt="2022-01-30T06:41:11.846" v="181" actId="1076"/>
          <ac:picMkLst>
            <pc:docMk/>
            <pc:sldMk cId="2714976782" sldId="514"/>
            <ac:picMk id="8" creationId="{95F055D6-76FD-448C-BFB9-84C2217885B3}"/>
          </ac:picMkLst>
        </pc:picChg>
      </pc:sldChg>
      <pc:sldChg chg="addSp modSp add mod ord">
        <pc:chgData name="Ray Crampton" userId="1c230dae8f4a47c0" providerId="LiveId" clId="{038ABC70-4DD5-4D4E-92F7-0F368A57F994}" dt="2022-02-02T08:08:44.232" v="1338" actId="20577"/>
        <pc:sldMkLst>
          <pc:docMk/>
          <pc:sldMk cId="1982781310" sldId="515"/>
        </pc:sldMkLst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" creationId="{0FB08B68-85FF-4D52-82EF-6C1A4AA7135D}"/>
          </ac:spMkLst>
        </pc:spChg>
        <pc:spChg chg="mod">
          <ac:chgData name="Ray Crampton" userId="1c230dae8f4a47c0" providerId="LiveId" clId="{038ABC70-4DD5-4D4E-92F7-0F368A57F994}" dt="2022-02-02T08:08:44.232" v="1338" actId="20577"/>
          <ac:spMkLst>
            <pc:docMk/>
            <pc:sldMk cId="1982781310" sldId="515"/>
            <ac:spMk id="6" creationId="{33316C2B-95A7-4E79-82AF-C8AA197137BD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7" creationId="{C50810FF-1D77-43B0-9A2D-F7C8CC37A754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8" creationId="{CC30FF38-2A02-4976-9A6D-FF1451C6A128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9" creationId="{69CDFA7F-7CAD-4114-9370-7D11228AAA02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0" creationId="{F976A49D-E8AE-4DB9-A2E2-3C3D1CFA8CB2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1" creationId="{6306D73C-0F7C-4C26-9AEA-DF6942B1D2BF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2" creationId="{B6675F9E-BDD1-4DB4-ABE8-DD3351897390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3" creationId="{1FC03550-A0E0-4FE1-8826-5CDD6033AB2C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4" creationId="{7FAB51C0-5CAB-4287-AA8A-0C2DE27F9BCB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5" creationId="{56D4952C-0F25-42C2-8C76-E126ADD557FF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6" creationId="{C8F97CF5-9D67-4482-87CC-18CEF135FA23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7" creationId="{3BAA3910-D21A-41FD-880E-27ACDF9247AB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8" creationId="{8FED681D-9A26-4274-A493-B016DF6C134A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19" creationId="{C7816680-C199-4A45-883E-88D2A0185CC7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0" creationId="{B9B552C9-8680-4325-BEEF-B48CB2922040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1" creationId="{7864635D-7233-4FAC-8E91-6390E635A41A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2" creationId="{0AD31661-D7B4-43FB-AE46-2E402C99DFD3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3" creationId="{CE4DDF3E-2B7A-4B90-A4E2-A655FE65DCF3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4" creationId="{14AB69C9-042B-4B2B-95FA-9EABFDA16A25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5" creationId="{927F28FC-5451-4292-AD11-0799F1274739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6" creationId="{257699BA-ABB5-41FF-ACCB-916F0F978F16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7" creationId="{2D179D31-60C5-4F09-AD51-58D8677C86A5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8" creationId="{9B658D5B-DD1C-4658-A422-67A2808CCA70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29" creationId="{CFE83325-AE69-451F-83A4-A6289FFD7550}"/>
          </ac:spMkLst>
        </pc:spChg>
        <pc:spChg chg="add mod">
          <ac:chgData name="Ray Crampton" userId="1c230dae8f4a47c0" providerId="LiveId" clId="{038ABC70-4DD5-4D4E-92F7-0F368A57F994}" dt="2022-01-30T07:06:36.060" v="1128" actId="164"/>
          <ac:spMkLst>
            <pc:docMk/>
            <pc:sldMk cId="1982781310" sldId="515"/>
            <ac:spMk id="30" creationId="{73ECD13A-4B05-4CE8-9E00-05233B21A18C}"/>
          </ac:spMkLst>
        </pc:spChg>
        <pc:grpChg chg="add mod">
          <ac:chgData name="Ray Crampton" userId="1c230dae8f4a47c0" providerId="LiveId" clId="{038ABC70-4DD5-4D4E-92F7-0F368A57F994}" dt="2022-01-30T07:06:45.334" v="1132" actId="1076"/>
          <ac:grpSpMkLst>
            <pc:docMk/>
            <pc:sldMk cId="1982781310" sldId="515"/>
            <ac:grpSpMk id="5" creationId="{58001CC3-B851-417B-938B-C3B412450D82}"/>
          </ac:grpSpMkLst>
        </pc:grpChg>
        <pc:picChg chg="mod">
          <ac:chgData name="Ray Crampton" userId="1c230dae8f4a47c0" providerId="LiveId" clId="{038ABC70-4DD5-4D4E-92F7-0F368A57F994}" dt="2022-01-30T07:06:36.060" v="1128" actId="164"/>
          <ac:picMkLst>
            <pc:docMk/>
            <pc:sldMk cId="1982781310" sldId="515"/>
            <ac:picMk id="4" creationId="{C5700C49-B9DA-41E8-AECE-FB6382A0C76E}"/>
          </ac:picMkLst>
        </pc:picChg>
      </pc:sldChg>
      <pc:sldChg chg="addSp delSp modSp add mod">
        <pc:chgData name="Ray Crampton" userId="1c230dae8f4a47c0" providerId="LiveId" clId="{038ABC70-4DD5-4D4E-92F7-0F368A57F994}" dt="2022-02-04T08:54:17.487" v="4802" actId="122"/>
        <pc:sldMkLst>
          <pc:docMk/>
          <pc:sldMk cId="304746347" sldId="516"/>
        </pc:sldMkLst>
        <pc:spChg chg="mod">
          <ac:chgData name="Ray Crampton" userId="1c230dae8f4a47c0" providerId="LiveId" clId="{038ABC70-4DD5-4D4E-92F7-0F368A57F994}" dt="2022-02-04T08:54:17.487" v="4802" actId="122"/>
          <ac:spMkLst>
            <pc:docMk/>
            <pc:sldMk cId="304746347" sldId="516"/>
            <ac:spMk id="6" creationId="{33316C2B-95A7-4E79-82AF-C8AA197137BD}"/>
          </ac:spMkLst>
        </pc:spChg>
        <pc:spChg chg="mod">
          <ac:chgData name="Ray Crampton" userId="1c230dae8f4a47c0" providerId="LiveId" clId="{038ABC70-4DD5-4D4E-92F7-0F368A57F994}" dt="2022-01-30T06:47:39.764" v="523" actId="14100"/>
          <ac:spMkLst>
            <pc:docMk/>
            <pc:sldMk cId="304746347" sldId="516"/>
            <ac:spMk id="9" creationId="{74F57F40-6F04-4A29-8E9D-8A95E9CE7880}"/>
          </ac:spMkLst>
        </pc:spChg>
        <pc:spChg chg="mod">
          <ac:chgData name="Ray Crampton" userId="1c230dae8f4a47c0" providerId="LiveId" clId="{038ABC70-4DD5-4D4E-92F7-0F368A57F994}" dt="2022-01-30T06:47:42.716" v="524" actId="14100"/>
          <ac:spMkLst>
            <pc:docMk/>
            <pc:sldMk cId="304746347" sldId="516"/>
            <ac:spMk id="10" creationId="{C5A55030-6722-48C6-8DFE-8EC45CC6197D}"/>
          </ac:spMkLst>
        </pc:spChg>
        <pc:spChg chg="add mod">
          <ac:chgData name="Ray Crampton" userId="1c230dae8f4a47c0" providerId="LiveId" clId="{038ABC70-4DD5-4D4E-92F7-0F368A57F994}" dt="2022-01-30T06:48:43.411" v="533" actId="20577"/>
          <ac:spMkLst>
            <pc:docMk/>
            <pc:sldMk cId="304746347" sldId="516"/>
            <ac:spMk id="14" creationId="{4326782C-E6F8-4EFD-84A7-92A818121102}"/>
          </ac:spMkLst>
        </pc:spChg>
        <pc:picChg chg="add mod">
          <ac:chgData name="Ray Crampton" userId="1c230dae8f4a47c0" providerId="LiveId" clId="{038ABC70-4DD5-4D4E-92F7-0F368A57F994}" dt="2022-01-30T06:45:12.780" v="331" actId="1076"/>
          <ac:picMkLst>
            <pc:docMk/>
            <pc:sldMk cId="304746347" sldId="516"/>
            <ac:picMk id="4" creationId="{AC8ECB33-9F01-4BFB-A660-00AA84070F94}"/>
          </ac:picMkLst>
        </pc:picChg>
        <pc:picChg chg="del">
          <ac:chgData name="Ray Crampton" userId="1c230dae8f4a47c0" providerId="LiveId" clId="{038ABC70-4DD5-4D4E-92F7-0F368A57F994}" dt="2022-01-30T06:43:07.268" v="293" actId="478"/>
          <ac:picMkLst>
            <pc:docMk/>
            <pc:sldMk cId="304746347" sldId="516"/>
            <ac:picMk id="5" creationId="{00F70E65-9981-43FC-B02F-EF7A7962F095}"/>
          </ac:picMkLst>
        </pc:picChg>
        <pc:picChg chg="del">
          <ac:chgData name="Ray Crampton" userId="1c230dae8f4a47c0" providerId="LiveId" clId="{038ABC70-4DD5-4D4E-92F7-0F368A57F994}" dt="2022-01-30T06:43:08.130" v="294" actId="478"/>
          <ac:picMkLst>
            <pc:docMk/>
            <pc:sldMk cId="304746347" sldId="516"/>
            <ac:picMk id="8" creationId="{95F055D6-76FD-448C-BFB9-84C2217885B3}"/>
          </ac:picMkLst>
        </pc:picChg>
        <pc:picChg chg="add mod">
          <ac:chgData name="Ray Crampton" userId="1c230dae8f4a47c0" providerId="LiveId" clId="{038ABC70-4DD5-4D4E-92F7-0F368A57F994}" dt="2022-01-30T06:45:31.005" v="354" actId="1037"/>
          <ac:picMkLst>
            <pc:docMk/>
            <pc:sldMk cId="304746347" sldId="516"/>
            <ac:picMk id="11" creationId="{3FF7CCB6-9712-4367-80A0-224BEEE56267}"/>
          </ac:picMkLst>
        </pc:picChg>
        <pc:picChg chg="add mod">
          <ac:chgData name="Ray Crampton" userId="1c230dae8f4a47c0" providerId="LiveId" clId="{038ABC70-4DD5-4D4E-92F7-0F368A57F994}" dt="2022-01-30T06:45:12.780" v="331" actId="1076"/>
          <ac:picMkLst>
            <pc:docMk/>
            <pc:sldMk cId="304746347" sldId="516"/>
            <ac:picMk id="13" creationId="{DBDBC849-7B4A-459C-8B64-355BD00F244D}"/>
          </ac:picMkLst>
        </pc:picChg>
      </pc:sldChg>
      <pc:sldChg chg="add del">
        <pc:chgData name="Ray Crampton" userId="1c230dae8f4a47c0" providerId="LiveId" clId="{038ABC70-4DD5-4D4E-92F7-0F368A57F994}" dt="2022-01-30T06:34:52.025" v="17"/>
        <pc:sldMkLst>
          <pc:docMk/>
          <pc:sldMk cId="2875182246" sldId="516"/>
        </pc:sldMkLst>
      </pc:sldChg>
      <pc:sldChg chg="delSp add del mod">
        <pc:chgData name="Ray Crampton" userId="1c230dae8f4a47c0" providerId="LiveId" clId="{038ABC70-4DD5-4D4E-92F7-0F368A57F994}" dt="2022-02-04T09:05:48.631" v="4963" actId="47"/>
        <pc:sldMkLst>
          <pc:docMk/>
          <pc:sldMk cId="4202346545" sldId="517"/>
        </pc:sldMkLst>
        <pc:spChg chg="del">
          <ac:chgData name="Ray Crampton" userId="1c230dae8f4a47c0" providerId="LiveId" clId="{038ABC70-4DD5-4D4E-92F7-0F368A57F994}" dt="2022-02-03T04:20:10.554" v="1820" actId="478"/>
          <ac:spMkLst>
            <pc:docMk/>
            <pc:sldMk cId="4202346545" sldId="517"/>
            <ac:spMk id="12" creationId="{3F92CE40-11E0-4D95-AE62-4B89DA92106E}"/>
          </ac:spMkLst>
        </pc:spChg>
        <pc:spChg chg="del">
          <ac:chgData name="Ray Crampton" userId="1c230dae8f4a47c0" providerId="LiveId" clId="{038ABC70-4DD5-4D4E-92F7-0F368A57F994}" dt="2022-02-03T04:20:10.554" v="1820" actId="478"/>
          <ac:spMkLst>
            <pc:docMk/>
            <pc:sldMk cId="4202346545" sldId="517"/>
            <ac:spMk id="14" creationId="{290F5058-B5B9-4D77-8014-49B7031230A6}"/>
          </ac:spMkLst>
        </pc:spChg>
        <pc:spChg chg="del">
          <ac:chgData name="Ray Crampton" userId="1c230dae8f4a47c0" providerId="LiveId" clId="{038ABC70-4DD5-4D4E-92F7-0F368A57F994}" dt="2022-02-03T04:20:10.554" v="1820" actId="478"/>
          <ac:spMkLst>
            <pc:docMk/>
            <pc:sldMk cId="4202346545" sldId="517"/>
            <ac:spMk id="16" creationId="{68D6FC49-CD07-4AD0-9536-ADD8955A4321}"/>
          </ac:spMkLst>
        </pc:spChg>
        <pc:spChg chg="del">
          <ac:chgData name="Ray Crampton" userId="1c230dae8f4a47c0" providerId="LiveId" clId="{038ABC70-4DD5-4D4E-92F7-0F368A57F994}" dt="2022-02-03T04:20:10.554" v="1820" actId="478"/>
          <ac:spMkLst>
            <pc:docMk/>
            <pc:sldMk cId="4202346545" sldId="517"/>
            <ac:spMk id="18" creationId="{96DBCAD9-4A49-40A5-A216-3BA82A5BD5BC}"/>
          </ac:spMkLst>
        </pc:spChg>
        <pc:spChg chg="del">
          <ac:chgData name="Ray Crampton" userId="1c230dae8f4a47c0" providerId="LiveId" clId="{038ABC70-4DD5-4D4E-92F7-0F368A57F994}" dt="2022-02-03T04:20:10.554" v="1820" actId="478"/>
          <ac:spMkLst>
            <pc:docMk/>
            <pc:sldMk cId="4202346545" sldId="517"/>
            <ac:spMk id="19" creationId="{E7785BF6-3C54-485F-B45A-454034BD8230}"/>
          </ac:spMkLst>
        </pc:spChg>
        <pc:spChg chg="del">
          <ac:chgData name="Ray Crampton" userId="1c230dae8f4a47c0" providerId="LiveId" clId="{038ABC70-4DD5-4D4E-92F7-0F368A57F994}" dt="2022-02-03T04:20:10.554" v="1820" actId="478"/>
          <ac:spMkLst>
            <pc:docMk/>
            <pc:sldMk cId="4202346545" sldId="517"/>
            <ac:spMk id="20" creationId="{0DA18B75-B1D8-4971-B251-24FA9460E586}"/>
          </ac:spMkLst>
        </pc:spChg>
        <pc:spChg chg="del">
          <ac:chgData name="Ray Crampton" userId="1c230dae8f4a47c0" providerId="LiveId" clId="{038ABC70-4DD5-4D4E-92F7-0F368A57F994}" dt="2022-02-03T04:20:10.554" v="1820" actId="478"/>
          <ac:spMkLst>
            <pc:docMk/>
            <pc:sldMk cId="4202346545" sldId="517"/>
            <ac:spMk id="21" creationId="{45B70F2C-5EDA-4F47-963A-0037D77532FC}"/>
          </ac:spMkLst>
        </pc:spChg>
        <pc:picChg chg="del">
          <ac:chgData name="Ray Crampton" userId="1c230dae8f4a47c0" providerId="LiveId" clId="{038ABC70-4DD5-4D4E-92F7-0F368A57F994}" dt="2022-02-03T04:20:07.851" v="1819" actId="478"/>
          <ac:picMkLst>
            <pc:docMk/>
            <pc:sldMk cId="4202346545" sldId="517"/>
            <ac:picMk id="7" creationId="{BA8A203C-B48B-445A-AFE2-2F43918D22F7}"/>
          </ac:picMkLst>
        </pc:picChg>
        <pc:cxnChg chg="del">
          <ac:chgData name="Ray Crampton" userId="1c230dae8f4a47c0" providerId="LiveId" clId="{038ABC70-4DD5-4D4E-92F7-0F368A57F994}" dt="2022-02-03T04:20:10.554" v="1820" actId="478"/>
          <ac:cxnSpMkLst>
            <pc:docMk/>
            <pc:sldMk cId="4202346545" sldId="517"/>
            <ac:cxnSpMk id="9" creationId="{11D0B3B7-8C73-4DE1-8664-DC1215D05CC3}"/>
          </ac:cxnSpMkLst>
        </pc:cxnChg>
        <pc:cxnChg chg="del">
          <ac:chgData name="Ray Crampton" userId="1c230dae8f4a47c0" providerId="LiveId" clId="{038ABC70-4DD5-4D4E-92F7-0F368A57F994}" dt="2022-02-03T04:20:10.554" v="1820" actId="478"/>
          <ac:cxnSpMkLst>
            <pc:docMk/>
            <pc:sldMk cId="4202346545" sldId="517"/>
            <ac:cxnSpMk id="15" creationId="{6AF8476C-9801-49FF-8EE0-1599B88C184C}"/>
          </ac:cxnSpMkLst>
        </pc:cxnChg>
        <pc:cxnChg chg="del">
          <ac:chgData name="Ray Crampton" userId="1c230dae8f4a47c0" providerId="LiveId" clId="{038ABC70-4DD5-4D4E-92F7-0F368A57F994}" dt="2022-02-03T04:20:10.554" v="1820" actId="478"/>
          <ac:cxnSpMkLst>
            <pc:docMk/>
            <pc:sldMk cId="4202346545" sldId="517"/>
            <ac:cxnSpMk id="17" creationId="{9252431E-5DA4-4F3A-AEF2-D76293D021C2}"/>
          </ac:cxnSpMkLst>
        </pc:cxnChg>
      </pc:sldChg>
      <pc:sldChg chg="addSp delSp modSp add mod">
        <pc:chgData name="Ray Crampton" userId="1c230dae8f4a47c0" providerId="LiveId" clId="{038ABC70-4DD5-4D4E-92F7-0F368A57F994}" dt="2022-02-04T08:54:39.655" v="4823" actId="1035"/>
        <pc:sldMkLst>
          <pc:docMk/>
          <pc:sldMk cId="1980323488" sldId="518"/>
        </pc:sldMkLst>
        <pc:spChg chg="del mod">
          <ac:chgData name="Ray Crampton" userId="1c230dae8f4a47c0" providerId="LiveId" clId="{038ABC70-4DD5-4D4E-92F7-0F368A57F994}" dt="2022-02-02T08:29:58.486" v="1586" actId="478"/>
          <ac:spMkLst>
            <pc:docMk/>
            <pc:sldMk cId="1980323488" sldId="518"/>
            <ac:spMk id="6" creationId="{33316C2B-95A7-4E79-82AF-C8AA197137BD}"/>
          </ac:spMkLst>
        </pc:spChg>
        <pc:spChg chg="del">
          <ac:chgData name="Ray Crampton" userId="1c230dae8f4a47c0" providerId="LiveId" clId="{038ABC70-4DD5-4D4E-92F7-0F368A57F994}" dt="2022-02-02T08:28:27.593" v="1548" actId="478"/>
          <ac:spMkLst>
            <pc:docMk/>
            <pc:sldMk cId="1980323488" sldId="518"/>
            <ac:spMk id="9" creationId="{74F57F40-6F04-4A29-8E9D-8A95E9CE7880}"/>
          </ac:spMkLst>
        </pc:spChg>
        <pc:spChg chg="del">
          <ac:chgData name="Ray Crampton" userId="1c230dae8f4a47c0" providerId="LiveId" clId="{038ABC70-4DD5-4D4E-92F7-0F368A57F994}" dt="2022-02-02T08:24:46.709" v="1390" actId="478"/>
          <ac:spMkLst>
            <pc:docMk/>
            <pc:sldMk cId="1980323488" sldId="518"/>
            <ac:spMk id="10" creationId="{C5A55030-6722-48C6-8DFE-8EC45CC6197D}"/>
          </ac:spMkLst>
        </pc:spChg>
        <pc:spChg chg="add mod topLvl">
          <ac:chgData name="Ray Crampton" userId="1c230dae8f4a47c0" providerId="LiveId" clId="{038ABC70-4DD5-4D4E-92F7-0F368A57F994}" dt="2022-02-02T08:29:32.600" v="1575" actId="164"/>
          <ac:spMkLst>
            <pc:docMk/>
            <pc:sldMk cId="1980323488" sldId="518"/>
            <ac:spMk id="12" creationId="{874C55D4-AF27-463E-AC55-8F5E8CE470B7}"/>
          </ac:spMkLst>
        </pc:spChg>
        <pc:spChg chg="del">
          <ac:chgData name="Ray Crampton" userId="1c230dae8f4a47c0" providerId="LiveId" clId="{038ABC70-4DD5-4D4E-92F7-0F368A57F994}" dt="2022-02-02T08:30:18.729" v="1611" actId="478"/>
          <ac:spMkLst>
            <pc:docMk/>
            <pc:sldMk cId="1980323488" sldId="518"/>
            <ac:spMk id="14" creationId="{4326782C-E6F8-4EFD-84A7-92A818121102}"/>
          </ac:spMkLst>
        </pc:spChg>
        <pc:spChg chg="add mod topLvl">
          <ac:chgData name="Ray Crampton" userId="1c230dae8f4a47c0" providerId="LiveId" clId="{038ABC70-4DD5-4D4E-92F7-0F368A57F994}" dt="2022-02-02T08:29:32.600" v="1575" actId="164"/>
          <ac:spMkLst>
            <pc:docMk/>
            <pc:sldMk cId="1980323488" sldId="518"/>
            <ac:spMk id="15" creationId="{23EAD960-97FE-4979-8EBA-13E342820516}"/>
          </ac:spMkLst>
        </pc:spChg>
        <pc:spChg chg="add mod">
          <ac:chgData name="Ray Crampton" userId="1c230dae8f4a47c0" providerId="LiveId" clId="{038ABC70-4DD5-4D4E-92F7-0F368A57F994}" dt="2022-02-04T08:54:39.655" v="4823" actId="1035"/>
          <ac:spMkLst>
            <pc:docMk/>
            <pc:sldMk cId="1980323488" sldId="518"/>
            <ac:spMk id="30" creationId="{56D891BA-1335-4BED-8C51-C0978ADA8E02}"/>
          </ac:spMkLst>
        </pc:spChg>
        <pc:spChg chg="add del mod">
          <ac:chgData name="Ray Crampton" userId="1c230dae8f4a47c0" providerId="LiveId" clId="{038ABC70-4DD5-4D4E-92F7-0F368A57F994}" dt="2022-02-03T16:47:36.398" v="1996"/>
          <ac:spMkLst>
            <pc:docMk/>
            <pc:sldMk cId="1980323488" sldId="518"/>
            <ac:spMk id="33" creationId="{67193E71-DFC8-4397-A255-ABC6204E62B4}"/>
          </ac:spMkLst>
        </pc:spChg>
        <pc:grpChg chg="add del mod">
          <ac:chgData name="Ray Crampton" userId="1c230dae8f4a47c0" providerId="LiveId" clId="{038ABC70-4DD5-4D4E-92F7-0F368A57F994}" dt="2022-02-02T08:27:31.066" v="1403" actId="165"/>
          <ac:grpSpMkLst>
            <pc:docMk/>
            <pc:sldMk cId="1980323488" sldId="518"/>
            <ac:grpSpMk id="16" creationId="{2E194727-C0F0-4FB0-9614-28BC458AF997}"/>
          </ac:grpSpMkLst>
        </pc:grpChg>
        <pc:grpChg chg="add mod">
          <ac:chgData name="Ray Crampton" userId="1c230dae8f4a47c0" providerId="LiveId" clId="{038ABC70-4DD5-4D4E-92F7-0F368A57F994}" dt="2022-02-02T08:30:01.393" v="1587" actId="14100"/>
          <ac:grpSpMkLst>
            <pc:docMk/>
            <pc:sldMk cId="1980323488" sldId="518"/>
            <ac:grpSpMk id="28" creationId="{B289E751-3276-447C-A870-179BFF64098F}"/>
          </ac:grpSpMkLst>
        </pc:grpChg>
        <pc:picChg chg="del">
          <ac:chgData name="Ray Crampton" userId="1c230dae8f4a47c0" providerId="LiveId" clId="{038ABC70-4DD5-4D4E-92F7-0F368A57F994}" dt="2022-02-02T08:16:38.706" v="1340" actId="478"/>
          <ac:picMkLst>
            <pc:docMk/>
            <pc:sldMk cId="1980323488" sldId="518"/>
            <ac:picMk id="4" creationId="{AC8ECB33-9F01-4BFB-A660-00AA84070F94}"/>
          </ac:picMkLst>
        </pc:picChg>
        <pc:picChg chg="add del mod topLvl modCrop">
          <ac:chgData name="Ray Crampton" userId="1c230dae8f4a47c0" providerId="LiveId" clId="{038ABC70-4DD5-4D4E-92F7-0F368A57F994}" dt="2022-02-02T08:27:33.419" v="1404" actId="478"/>
          <ac:picMkLst>
            <pc:docMk/>
            <pc:sldMk cId="1980323488" sldId="518"/>
            <ac:picMk id="5" creationId="{4CB6F6C3-318D-4E9C-B866-0113EFB7A3F1}"/>
          </ac:picMkLst>
        </pc:picChg>
        <pc:picChg chg="add del mod modCrop">
          <ac:chgData name="Ray Crampton" userId="1c230dae8f4a47c0" providerId="LiveId" clId="{038ABC70-4DD5-4D4E-92F7-0F368A57F994}" dt="2022-02-02T08:25:14.574" v="1394" actId="478"/>
          <ac:picMkLst>
            <pc:docMk/>
            <pc:sldMk cId="1980323488" sldId="518"/>
            <ac:picMk id="8" creationId="{34128BC4-182B-42C5-AC21-EFC70BFE4656}"/>
          </ac:picMkLst>
        </pc:picChg>
        <pc:picChg chg="del">
          <ac:chgData name="Ray Crampton" userId="1c230dae8f4a47c0" providerId="LiveId" clId="{038ABC70-4DD5-4D4E-92F7-0F368A57F994}" dt="2022-02-02T08:16:39.066" v="1341" actId="478"/>
          <ac:picMkLst>
            <pc:docMk/>
            <pc:sldMk cId="1980323488" sldId="518"/>
            <ac:picMk id="11" creationId="{3FF7CCB6-9712-4367-80A0-224BEEE56267}"/>
          </ac:picMkLst>
        </pc:picChg>
        <pc:picChg chg="del">
          <ac:chgData name="Ray Crampton" userId="1c230dae8f4a47c0" providerId="LiveId" clId="{038ABC70-4DD5-4D4E-92F7-0F368A57F994}" dt="2022-02-02T08:16:39.426" v="1342" actId="478"/>
          <ac:picMkLst>
            <pc:docMk/>
            <pc:sldMk cId="1980323488" sldId="518"/>
            <ac:picMk id="13" creationId="{DBDBC849-7B4A-459C-8B64-355BD00F244D}"/>
          </ac:picMkLst>
        </pc:picChg>
        <pc:picChg chg="add del mod modCrop">
          <ac:chgData name="Ray Crampton" userId="1c230dae8f4a47c0" providerId="LiveId" clId="{038ABC70-4DD5-4D4E-92F7-0F368A57F994}" dt="2022-02-02T08:24:31.388" v="1385" actId="478"/>
          <ac:picMkLst>
            <pc:docMk/>
            <pc:sldMk cId="1980323488" sldId="518"/>
            <ac:picMk id="18" creationId="{83263CB3-21DA-4DA2-B2FF-7BC07A317325}"/>
          </ac:picMkLst>
        </pc:picChg>
        <pc:picChg chg="add del mod modCrop">
          <ac:chgData name="Ray Crampton" userId="1c230dae8f4a47c0" providerId="LiveId" clId="{038ABC70-4DD5-4D4E-92F7-0F368A57F994}" dt="2022-02-02T08:25:13.533" v="1392" actId="478"/>
          <ac:picMkLst>
            <pc:docMk/>
            <pc:sldMk cId="1980323488" sldId="518"/>
            <ac:picMk id="20" creationId="{77CD1CD1-6081-47B3-82F0-67FEB815F3FE}"/>
          </ac:picMkLst>
        </pc:picChg>
        <pc:picChg chg="add mod ord modCrop">
          <ac:chgData name="Ray Crampton" userId="1c230dae8f4a47c0" providerId="LiveId" clId="{038ABC70-4DD5-4D4E-92F7-0F368A57F994}" dt="2022-02-02T08:29:32.600" v="1575" actId="164"/>
          <ac:picMkLst>
            <pc:docMk/>
            <pc:sldMk cId="1980323488" sldId="518"/>
            <ac:picMk id="22" creationId="{EF7E48E0-0575-4646-A155-EBA76C7C4321}"/>
          </ac:picMkLst>
        </pc:picChg>
        <pc:picChg chg="add mod ord modCrop">
          <ac:chgData name="Ray Crampton" userId="1c230dae8f4a47c0" providerId="LiveId" clId="{038ABC70-4DD5-4D4E-92F7-0F368A57F994}" dt="2022-02-02T08:30:03.476" v="1589" actId="14100"/>
          <ac:picMkLst>
            <pc:docMk/>
            <pc:sldMk cId="1980323488" sldId="518"/>
            <ac:picMk id="24" creationId="{3E3F55AC-FA39-4632-A5C4-1AE75FD65F54}"/>
          </ac:picMkLst>
        </pc:picChg>
        <pc:cxnChg chg="add mod">
          <ac:chgData name="Ray Crampton" userId="1c230dae8f4a47c0" providerId="LiveId" clId="{038ABC70-4DD5-4D4E-92F7-0F368A57F994}" dt="2022-02-02T08:32:11.826" v="1656" actId="1582"/>
          <ac:cxnSpMkLst>
            <pc:docMk/>
            <pc:sldMk cId="1980323488" sldId="518"/>
            <ac:cxnSpMk id="26" creationId="{A9E8D7EB-0F67-4D61-87E6-324DB2E49B0B}"/>
          </ac:cxnSpMkLst>
        </pc:cxnChg>
      </pc:sldChg>
      <pc:sldChg chg="addSp delSp modSp add mod">
        <pc:chgData name="Ray Crampton" userId="1c230dae8f4a47c0" providerId="LiveId" clId="{038ABC70-4DD5-4D4E-92F7-0F368A57F994}" dt="2022-02-04T09:06:18.435" v="4965" actId="14100"/>
        <pc:sldMkLst>
          <pc:docMk/>
          <pc:sldMk cId="2771249816" sldId="519"/>
        </pc:sldMkLst>
        <pc:spChg chg="mod">
          <ac:chgData name="Ray Crampton" userId="1c230dae8f4a47c0" providerId="LiveId" clId="{038ABC70-4DD5-4D4E-92F7-0F368A57F994}" dt="2022-02-02T08:32:32.182" v="1669" actId="20577"/>
          <ac:spMkLst>
            <pc:docMk/>
            <pc:sldMk cId="2771249816" sldId="519"/>
            <ac:spMk id="2" creationId="{CF561231-B3E3-4100-8EC7-4232913052F7}"/>
          </ac:spMkLst>
        </pc:spChg>
        <pc:spChg chg="mod">
          <ac:chgData name="Ray Crampton" userId="1c230dae8f4a47c0" providerId="LiveId" clId="{038ABC70-4DD5-4D4E-92F7-0F368A57F994}" dt="2022-02-04T09:06:18.435" v="4965" actId="14100"/>
          <ac:spMkLst>
            <pc:docMk/>
            <pc:sldMk cId="2771249816" sldId="519"/>
            <ac:spMk id="9" creationId="{D1537D4D-D87C-4822-8555-9955D0A34EFF}"/>
          </ac:spMkLst>
        </pc:spChg>
        <pc:picChg chg="add del mod">
          <ac:chgData name="Ray Crampton" userId="1c230dae8f4a47c0" providerId="LiveId" clId="{038ABC70-4DD5-4D4E-92F7-0F368A57F994}" dt="2022-02-04T07:40:39.532" v="3547" actId="478"/>
          <ac:picMkLst>
            <pc:docMk/>
            <pc:sldMk cId="2771249816" sldId="519"/>
            <ac:picMk id="5" creationId="{DEA577FC-CEA8-41B9-B72C-D3AA2668E64A}"/>
          </ac:picMkLst>
        </pc:picChg>
      </pc:sldChg>
      <pc:sldChg chg="addSp modSp add mod">
        <pc:chgData name="Ray Crampton" userId="1c230dae8f4a47c0" providerId="LiveId" clId="{038ABC70-4DD5-4D4E-92F7-0F368A57F994}" dt="2022-02-03T16:45:40.365" v="1950" actId="1076"/>
        <pc:sldMkLst>
          <pc:docMk/>
          <pc:sldMk cId="3293361379" sldId="520"/>
        </pc:sldMkLst>
        <pc:spChg chg="mod">
          <ac:chgData name="Ray Crampton" userId="1c230dae8f4a47c0" providerId="LiveId" clId="{038ABC70-4DD5-4D4E-92F7-0F368A57F994}" dt="2022-02-03T16:41:31.099" v="1921" actId="1076"/>
          <ac:spMkLst>
            <pc:docMk/>
            <pc:sldMk cId="3293361379" sldId="520"/>
            <ac:spMk id="2" creationId="{CF561231-B3E3-4100-8EC7-4232913052F7}"/>
          </ac:spMkLst>
        </pc:spChg>
        <pc:picChg chg="add mod">
          <ac:chgData name="Ray Crampton" userId="1c230dae8f4a47c0" providerId="LiveId" clId="{038ABC70-4DD5-4D4E-92F7-0F368A57F994}" dt="2022-02-03T16:42:27.736" v="1936" actId="12788"/>
          <ac:picMkLst>
            <pc:docMk/>
            <pc:sldMk cId="3293361379" sldId="520"/>
            <ac:picMk id="5" creationId="{5C3204B3-3766-4241-A9AC-FF616F37FF14}"/>
          </ac:picMkLst>
        </pc:picChg>
        <pc:picChg chg="add mod">
          <ac:chgData name="Ray Crampton" userId="1c230dae8f4a47c0" providerId="LiveId" clId="{038ABC70-4DD5-4D4E-92F7-0F368A57F994}" dt="2022-02-03T16:43:12.817" v="1949" actId="14100"/>
          <ac:picMkLst>
            <pc:docMk/>
            <pc:sldMk cId="3293361379" sldId="520"/>
            <ac:picMk id="7" creationId="{22D992A8-97D6-4F01-840D-901E26CFB5F3}"/>
          </ac:picMkLst>
        </pc:picChg>
        <pc:picChg chg="add mod">
          <ac:chgData name="Ray Crampton" userId="1c230dae8f4a47c0" providerId="LiveId" clId="{038ABC70-4DD5-4D4E-92F7-0F368A57F994}" dt="2022-02-03T16:42:30.581" v="1937" actId="465"/>
          <ac:picMkLst>
            <pc:docMk/>
            <pc:sldMk cId="3293361379" sldId="520"/>
            <ac:picMk id="9" creationId="{DB527D06-C626-4812-9626-3CDE71C653A7}"/>
          </ac:picMkLst>
        </pc:picChg>
        <pc:picChg chg="add mod">
          <ac:chgData name="Ray Crampton" userId="1c230dae8f4a47c0" providerId="LiveId" clId="{038ABC70-4DD5-4D4E-92F7-0F368A57F994}" dt="2022-02-03T16:45:40.365" v="1950" actId="1076"/>
          <ac:picMkLst>
            <pc:docMk/>
            <pc:sldMk cId="3293361379" sldId="520"/>
            <ac:picMk id="11" creationId="{273AF38F-33C0-413E-A5A8-D060D4E10CFC}"/>
          </ac:picMkLst>
        </pc:picChg>
        <pc:picChg chg="add mod">
          <ac:chgData name="Ray Crampton" userId="1c230dae8f4a47c0" providerId="LiveId" clId="{038ABC70-4DD5-4D4E-92F7-0F368A57F994}" dt="2022-02-03T16:42:27.736" v="1936" actId="12788"/>
          <ac:picMkLst>
            <pc:docMk/>
            <pc:sldMk cId="3293361379" sldId="520"/>
            <ac:picMk id="13" creationId="{1B072331-7F93-430E-9121-AAD3583BE930}"/>
          </ac:picMkLst>
        </pc:picChg>
        <pc:picChg chg="add mod">
          <ac:chgData name="Ray Crampton" userId="1c230dae8f4a47c0" providerId="LiveId" clId="{038ABC70-4DD5-4D4E-92F7-0F368A57F994}" dt="2022-02-03T16:43:10.370" v="1948" actId="14100"/>
          <ac:picMkLst>
            <pc:docMk/>
            <pc:sldMk cId="3293361379" sldId="520"/>
            <ac:picMk id="15" creationId="{E7FDAFE1-1B6B-4D4E-BB6C-361D8BBED227}"/>
          </ac:picMkLst>
        </pc:picChg>
      </pc:sldChg>
      <pc:sldChg chg="addSp delSp modSp add mod">
        <pc:chgData name="Ray Crampton" userId="1c230dae8f4a47c0" providerId="LiveId" clId="{038ABC70-4DD5-4D4E-92F7-0F368A57F994}" dt="2022-02-04T07:53:56.869" v="3687" actId="1076"/>
        <pc:sldMkLst>
          <pc:docMk/>
          <pc:sldMk cId="3261347232" sldId="521"/>
        </pc:sldMkLst>
        <pc:spChg chg="mod">
          <ac:chgData name="Ray Crampton" userId="1c230dae8f4a47c0" providerId="LiveId" clId="{038ABC70-4DD5-4D4E-92F7-0F368A57F994}" dt="2022-02-03T16:46:58.931" v="1991" actId="20577"/>
          <ac:spMkLst>
            <pc:docMk/>
            <pc:sldMk cId="3261347232" sldId="521"/>
            <ac:spMk id="2" creationId="{CF561231-B3E3-4100-8EC7-4232913052F7}"/>
          </ac:spMkLst>
        </pc:spChg>
        <pc:spChg chg="add mod">
          <ac:chgData name="Ray Crampton" userId="1c230dae8f4a47c0" providerId="LiveId" clId="{038ABC70-4DD5-4D4E-92F7-0F368A57F994}" dt="2022-02-04T07:53:49.654" v="3684" actId="1582"/>
          <ac:spMkLst>
            <pc:docMk/>
            <pc:sldMk cId="3261347232" sldId="521"/>
            <ac:spMk id="12" creationId="{EFFDB31B-1C14-4170-8686-218696F2A009}"/>
          </ac:spMkLst>
        </pc:spChg>
        <pc:spChg chg="add mod">
          <ac:chgData name="Ray Crampton" userId="1c230dae8f4a47c0" providerId="LiveId" clId="{038ABC70-4DD5-4D4E-92F7-0F368A57F994}" dt="2022-02-04T07:53:36.579" v="3680" actId="1035"/>
          <ac:spMkLst>
            <pc:docMk/>
            <pc:sldMk cId="3261347232" sldId="521"/>
            <ac:spMk id="14" creationId="{0CAE7D2C-A663-43B7-9CC6-8FB1A3C9D0CB}"/>
          </ac:spMkLst>
        </pc:spChg>
        <pc:spChg chg="add mod">
          <ac:chgData name="Ray Crampton" userId="1c230dae8f4a47c0" providerId="LiveId" clId="{038ABC70-4DD5-4D4E-92F7-0F368A57F994}" dt="2022-02-04T07:53:56.869" v="3687" actId="1076"/>
          <ac:spMkLst>
            <pc:docMk/>
            <pc:sldMk cId="3261347232" sldId="521"/>
            <ac:spMk id="16" creationId="{D035FFD3-E75A-4B76-96D7-0B51F79D89A1}"/>
          </ac:spMkLst>
        </pc:spChg>
        <pc:picChg chg="del">
          <ac:chgData name="Ray Crampton" userId="1c230dae8f4a47c0" providerId="LiveId" clId="{038ABC70-4DD5-4D4E-92F7-0F368A57F994}" dt="2022-02-03T16:46:33.428" v="1952" actId="478"/>
          <ac:picMkLst>
            <pc:docMk/>
            <pc:sldMk cId="3261347232" sldId="521"/>
            <ac:picMk id="5" creationId="{5C3204B3-3766-4241-A9AC-FF616F37FF14}"/>
          </ac:picMkLst>
        </pc:picChg>
        <pc:picChg chg="add mod">
          <ac:chgData name="Ray Crampton" userId="1c230dae8f4a47c0" providerId="LiveId" clId="{038ABC70-4DD5-4D4E-92F7-0F368A57F994}" dt="2022-02-03T16:46:51.380" v="1968" actId="1076"/>
          <ac:picMkLst>
            <pc:docMk/>
            <pc:sldMk cId="3261347232" sldId="521"/>
            <ac:picMk id="6" creationId="{6FFEBEE3-4DD9-4531-82DA-32C8FBF4F7EA}"/>
          </ac:picMkLst>
        </pc:picChg>
        <pc:picChg chg="del">
          <ac:chgData name="Ray Crampton" userId="1c230dae8f4a47c0" providerId="LiveId" clId="{038ABC70-4DD5-4D4E-92F7-0F368A57F994}" dt="2022-02-03T16:46:34.515" v="1955" actId="478"/>
          <ac:picMkLst>
            <pc:docMk/>
            <pc:sldMk cId="3261347232" sldId="521"/>
            <ac:picMk id="7" creationId="{22D992A8-97D6-4F01-840D-901E26CFB5F3}"/>
          </ac:picMkLst>
        </pc:picChg>
        <pc:picChg chg="del">
          <ac:chgData name="Ray Crampton" userId="1c230dae8f4a47c0" providerId="LiveId" clId="{038ABC70-4DD5-4D4E-92F7-0F368A57F994}" dt="2022-02-03T16:46:33.748" v="1953" actId="478"/>
          <ac:picMkLst>
            <pc:docMk/>
            <pc:sldMk cId="3261347232" sldId="521"/>
            <ac:picMk id="9" creationId="{DB527D06-C626-4812-9626-3CDE71C653A7}"/>
          </ac:picMkLst>
        </pc:picChg>
        <pc:picChg chg="add mod">
          <ac:chgData name="Ray Crampton" userId="1c230dae8f4a47c0" providerId="LiveId" clId="{038ABC70-4DD5-4D4E-92F7-0F368A57F994}" dt="2022-02-03T16:46:49.724" v="1967" actId="14100"/>
          <ac:picMkLst>
            <pc:docMk/>
            <pc:sldMk cId="3261347232" sldId="521"/>
            <ac:picMk id="10" creationId="{063B656B-FC55-4CB4-BDAD-FF7522ACE233}"/>
          </ac:picMkLst>
        </pc:picChg>
        <pc:picChg chg="del">
          <ac:chgData name="Ray Crampton" userId="1c230dae8f4a47c0" providerId="LiveId" clId="{038ABC70-4DD5-4D4E-92F7-0F368A57F994}" dt="2022-02-03T16:46:35.225" v="1958" actId="478"/>
          <ac:picMkLst>
            <pc:docMk/>
            <pc:sldMk cId="3261347232" sldId="521"/>
            <ac:picMk id="11" creationId="{273AF38F-33C0-413E-A5A8-D060D4E10CFC}"/>
          </ac:picMkLst>
        </pc:picChg>
        <pc:picChg chg="del">
          <ac:chgData name="Ray Crampton" userId="1c230dae8f4a47c0" providerId="LiveId" clId="{038ABC70-4DD5-4D4E-92F7-0F368A57F994}" dt="2022-02-03T16:46:34.132" v="1954" actId="478"/>
          <ac:picMkLst>
            <pc:docMk/>
            <pc:sldMk cId="3261347232" sldId="521"/>
            <ac:picMk id="13" creationId="{1B072331-7F93-430E-9121-AAD3583BE930}"/>
          </ac:picMkLst>
        </pc:picChg>
        <pc:picChg chg="del mod">
          <ac:chgData name="Ray Crampton" userId="1c230dae8f4a47c0" providerId="LiveId" clId="{038ABC70-4DD5-4D4E-92F7-0F368A57F994}" dt="2022-02-03T16:46:34.787" v="1957" actId="478"/>
          <ac:picMkLst>
            <pc:docMk/>
            <pc:sldMk cId="3261347232" sldId="521"/>
            <ac:picMk id="15" creationId="{E7FDAFE1-1B6B-4D4E-BB6C-361D8BBED227}"/>
          </ac:picMkLst>
        </pc:picChg>
      </pc:sldChg>
      <pc:sldChg chg="addSp modSp add mod">
        <pc:chgData name="Ray Crampton" userId="1c230dae8f4a47c0" providerId="LiveId" clId="{038ABC70-4DD5-4D4E-92F7-0F368A57F994}" dt="2022-02-04T07:09:32.483" v="3360" actId="20577"/>
        <pc:sldMkLst>
          <pc:docMk/>
          <pc:sldMk cId="1649702740" sldId="522"/>
        </pc:sldMkLst>
        <pc:spChg chg="mod">
          <ac:chgData name="Ray Crampton" userId="1c230dae8f4a47c0" providerId="LiveId" clId="{038ABC70-4DD5-4D4E-92F7-0F368A57F994}" dt="2022-02-03T16:50:19.756" v="2085" actId="20577"/>
          <ac:spMkLst>
            <pc:docMk/>
            <pc:sldMk cId="1649702740" sldId="522"/>
            <ac:spMk id="2" creationId="{CF561231-B3E3-4100-8EC7-4232913052F7}"/>
          </ac:spMkLst>
        </pc:spChg>
        <pc:spChg chg="add mod">
          <ac:chgData name="Ray Crampton" userId="1c230dae8f4a47c0" providerId="LiveId" clId="{038ABC70-4DD5-4D4E-92F7-0F368A57F994}" dt="2022-02-04T07:09:32.483" v="3360" actId="20577"/>
          <ac:spMkLst>
            <pc:docMk/>
            <pc:sldMk cId="1649702740" sldId="522"/>
            <ac:spMk id="5" creationId="{8F30F4B9-8038-4EBF-A75B-809E72BA3AEB}"/>
          </ac:spMkLst>
        </pc:spChg>
      </pc:sldChg>
      <pc:sldChg chg="addSp delSp modSp add mod">
        <pc:chgData name="Ray Crampton" userId="1c230dae8f4a47c0" providerId="LiveId" clId="{038ABC70-4DD5-4D4E-92F7-0F368A57F994}" dt="2022-02-04T02:11:00.916" v="3314" actId="1076"/>
        <pc:sldMkLst>
          <pc:docMk/>
          <pc:sldMk cId="3700107676" sldId="523"/>
        </pc:sldMkLst>
        <pc:spChg chg="mod">
          <ac:chgData name="Ray Crampton" userId="1c230dae8f4a47c0" providerId="LiveId" clId="{038ABC70-4DD5-4D4E-92F7-0F368A57F994}" dt="2022-02-04T02:03:06.241" v="3061" actId="403"/>
          <ac:spMkLst>
            <pc:docMk/>
            <pc:sldMk cId="3700107676" sldId="523"/>
            <ac:spMk id="2" creationId="{CF561231-B3E3-4100-8EC7-4232913052F7}"/>
          </ac:spMkLst>
        </pc:spChg>
        <pc:spChg chg="mod">
          <ac:chgData name="Ray Crampton" userId="1c230dae8f4a47c0" providerId="LiveId" clId="{038ABC70-4DD5-4D4E-92F7-0F368A57F994}" dt="2022-02-04T02:10:45.478" v="3308" actId="403"/>
          <ac:spMkLst>
            <pc:docMk/>
            <pc:sldMk cId="3700107676" sldId="523"/>
            <ac:spMk id="5" creationId="{8F30F4B9-8038-4EBF-A75B-809E72BA3AEB}"/>
          </ac:spMkLst>
        </pc:spChg>
        <pc:spChg chg="add mod">
          <ac:chgData name="Ray Crampton" userId="1c230dae8f4a47c0" providerId="LiveId" clId="{038ABC70-4DD5-4D4E-92F7-0F368A57F994}" dt="2022-02-04T02:10:56.453" v="3311" actId="1076"/>
          <ac:spMkLst>
            <pc:docMk/>
            <pc:sldMk cId="3700107676" sldId="523"/>
            <ac:spMk id="7" creationId="{16FD0F56-9960-427A-B29D-ABA1A9FA874B}"/>
          </ac:spMkLst>
        </pc:spChg>
        <pc:spChg chg="add mod">
          <ac:chgData name="Ray Crampton" userId="1c230dae8f4a47c0" providerId="LiveId" clId="{038ABC70-4DD5-4D4E-92F7-0F368A57F994}" dt="2022-02-04T02:11:00.916" v="3314" actId="1076"/>
          <ac:spMkLst>
            <pc:docMk/>
            <pc:sldMk cId="3700107676" sldId="523"/>
            <ac:spMk id="10" creationId="{131069BD-E971-4D0E-98AE-616084BE88FA}"/>
          </ac:spMkLst>
        </pc:spChg>
        <pc:picChg chg="add mod modCrop">
          <ac:chgData name="Ray Crampton" userId="1c230dae8f4a47c0" providerId="LiveId" clId="{038ABC70-4DD5-4D4E-92F7-0F368A57F994}" dt="2022-02-04T02:10:51.677" v="3309" actId="14100"/>
          <ac:picMkLst>
            <pc:docMk/>
            <pc:sldMk cId="3700107676" sldId="523"/>
            <ac:picMk id="6" creationId="{706A4DA1-2248-4467-B66B-24B024E5B7CC}"/>
          </ac:picMkLst>
        </pc:picChg>
        <pc:picChg chg="add del">
          <ac:chgData name="Ray Crampton" userId="1c230dae8f4a47c0" providerId="LiveId" clId="{038ABC70-4DD5-4D4E-92F7-0F368A57F994}" dt="2022-02-04T02:07:51.285" v="3078" actId="22"/>
          <ac:picMkLst>
            <pc:docMk/>
            <pc:sldMk cId="3700107676" sldId="523"/>
            <ac:picMk id="9" creationId="{5210035B-D8DC-41BE-B571-23081E1176C3}"/>
          </ac:picMkLst>
        </pc:picChg>
        <pc:cxnChg chg="add mod">
          <ac:chgData name="Ray Crampton" userId="1c230dae8f4a47c0" providerId="LiveId" clId="{038ABC70-4DD5-4D4E-92F7-0F368A57F994}" dt="2022-02-04T02:10:56.453" v="3311" actId="1076"/>
          <ac:cxnSpMkLst>
            <pc:docMk/>
            <pc:sldMk cId="3700107676" sldId="523"/>
            <ac:cxnSpMk id="12" creationId="{5CB13DF5-CBC4-4517-87EE-EE808AA4045D}"/>
          </ac:cxnSpMkLst>
        </pc:cxnChg>
        <pc:cxnChg chg="add mod">
          <ac:chgData name="Ray Crampton" userId="1c230dae8f4a47c0" providerId="LiveId" clId="{038ABC70-4DD5-4D4E-92F7-0F368A57F994}" dt="2022-02-04T02:11:00.916" v="3314" actId="1076"/>
          <ac:cxnSpMkLst>
            <pc:docMk/>
            <pc:sldMk cId="3700107676" sldId="523"/>
            <ac:cxnSpMk id="13" creationId="{34F1C247-52A9-43CF-9357-028538222582}"/>
          </ac:cxnSpMkLst>
        </pc:cxnChg>
      </pc:sldChg>
      <pc:sldChg chg="addSp delSp modSp add mod ord">
        <pc:chgData name="Ray Crampton" userId="1c230dae8f4a47c0" providerId="LiveId" clId="{038ABC70-4DD5-4D4E-92F7-0F368A57F994}" dt="2022-02-04T08:53:54.227" v="4801" actId="1035"/>
        <pc:sldMkLst>
          <pc:docMk/>
          <pc:sldMk cId="316756967" sldId="524"/>
        </pc:sldMkLst>
        <pc:spChg chg="add mod">
          <ac:chgData name="Ray Crampton" userId="1c230dae8f4a47c0" providerId="LiveId" clId="{038ABC70-4DD5-4D4E-92F7-0F368A57F994}" dt="2022-02-04T08:34:02.061" v="4762" actId="14100"/>
          <ac:spMkLst>
            <pc:docMk/>
            <pc:sldMk cId="316756967" sldId="524"/>
            <ac:spMk id="16" creationId="{FA2790C7-B2BA-479B-A8F9-A427382DF6C8}"/>
          </ac:spMkLst>
        </pc:spChg>
        <pc:spChg chg="add mod">
          <ac:chgData name="Ray Crampton" userId="1c230dae8f4a47c0" providerId="LiveId" clId="{038ABC70-4DD5-4D4E-92F7-0F368A57F994}" dt="2022-02-04T08:34:11.915" v="4766" actId="14100"/>
          <ac:spMkLst>
            <pc:docMk/>
            <pc:sldMk cId="316756967" sldId="524"/>
            <ac:spMk id="23" creationId="{B84A6D53-5738-43BB-8A03-173A9A547E44}"/>
          </ac:spMkLst>
        </pc:spChg>
        <pc:spChg chg="mod">
          <ac:chgData name="Ray Crampton" userId="1c230dae8f4a47c0" providerId="LiveId" clId="{038ABC70-4DD5-4D4E-92F7-0F368A57F994}" dt="2022-02-04T08:53:54.227" v="4801" actId="1035"/>
          <ac:spMkLst>
            <pc:docMk/>
            <pc:sldMk cId="316756967" sldId="524"/>
            <ac:spMk id="30" creationId="{56D891BA-1335-4BED-8C51-C0978ADA8E02}"/>
          </ac:spMkLst>
        </pc:spChg>
        <pc:grpChg chg="del">
          <ac:chgData name="Ray Crampton" userId="1c230dae8f4a47c0" providerId="LiveId" clId="{038ABC70-4DD5-4D4E-92F7-0F368A57F994}" dt="2022-02-04T07:27:51.091" v="3397" actId="478"/>
          <ac:grpSpMkLst>
            <pc:docMk/>
            <pc:sldMk cId="316756967" sldId="524"/>
            <ac:grpSpMk id="28" creationId="{B289E751-3276-447C-A870-179BFF64098F}"/>
          </ac:grpSpMkLst>
        </pc:grpChg>
        <pc:picChg chg="add mod ord">
          <ac:chgData name="Ray Crampton" userId="1c230dae8f4a47c0" providerId="LiveId" clId="{038ABC70-4DD5-4D4E-92F7-0F368A57F994}" dt="2022-02-04T08:33:12.371" v="4755" actId="166"/>
          <ac:picMkLst>
            <pc:docMk/>
            <pc:sldMk cId="316756967" sldId="524"/>
            <ac:picMk id="4" creationId="{6A9CA135-12F3-43E8-A7F8-BF47C2275A2E}"/>
          </ac:picMkLst>
        </pc:picChg>
        <pc:picChg chg="add mod">
          <ac:chgData name="Ray Crampton" userId="1c230dae8f4a47c0" providerId="LiveId" clId="{038ABC70-4DD5-4D4E-92F7-0F368A57F994}" dt="2022-02-04T07:28:53.393" v="3410" actId="1076"/>
          <ac:picMkLst>
            <pc:docMk/>
            <pc:sldMk cId="316756967" sldId="524"/>
            <ac:picMk id="6" creationId="{08A48AE7-0C92-40C1-AA6B-9A9DEE137D6A}"/>
          </ac:picMkLst>
        </pc:picChg>
        <pc:picChg chg="add mod">
          <ac:chgData name="Ray Crampton" userId="1c230dae8f4a47c0" providerId="LiveId" clId="{038ABC70-4DD5-4D4E-92F7-0F368A57F994}" dt="2022-02-04T07:29:02.295" v="3416" actId="14100"/>
          <ac:picMkLst>
            <pc:docMk/>
            <pc:sldMk cId="316756967" sldId="524"/>
            <ac:picMk id="8" creationId="{CD74023C-453C-4D05-B365-CD31180C7070}"/>
          </ac:picMkLst>
        </pc:picChg>
        <pc:picChg chg="del">
          <ac:chgData name="Ray Crampton" userId="1c230dae8f4a47c0" providerId="LiveId" clId="{038ABC70-4DD5-4D4E-92F7-0F368A57F994}" dt="2022-02-04T07:27:48.932" v="3396" actId="478"/>
          <ac:picMkLst>
            <pc:docMk/>
            <pc:sldMk cId="316756967" sldId="524"/>
            <ac:picMk id="24" creationId="{3E3F55AC-FA39-4632-A5C4-1AE75FD65F54}"/>
          </ac:picMkLst>
        </pc:picChg>
        <pc:cxnChg chg="add mod">
          <ac:chgData name="Ray Crampton" userId="1c230dae8f4a47c0" providerId="LiveId" clId="{038ABC70-4DD5-4D4E-92F7-0F368A57F994}" dt="2022-02-04T08:34:25.756" v="4770" actId="14100"/>
          <ac:cxnSpMkLst>
            <pc:docMk/>
            <pc:sldMk cId="316756967" sldId="524"/>
            <ac:cxnSpMk id="17" creationId="{6362C470-3CFD-4D9A-8E77-1714F053A8C0}"/>
          </ac:cxnSpMkLst>
        </pc:cxnChg>
        <pc:cxnChg chg="add mod">
          <ac:chgData name="Ray Crampton" userId="1c230dae8f4a47c0" providerId="LiveId" clId="{038ABC70-4DD5-4D4E-92F7-0F368A57F994}" dt="2022-02-04T08:34:19.628" v="4769" actId="14100"/>
          <ac:cxnSpMkLst>
            <pc:docMk/>
            <pc:sldMk cId="316756967" sldId="524"/>
            <ac:cxnSpMk id="25" creationId="{F6620A66-5C75-49D5-A13E-B9081FAEC615}"/>
          </ac:cxnSpMkLst>
        </pc:cxnChg>
        <pc:cxnChg chg="del">
          <ac:chgData name="Ray Crampton" userId="1c230dae8f4a47c0" providerId="LiveId" clId="{038ABC70-4DD5-4D4E-92F7-0F368A57F994}" dt="2022-02-04T07:27:52.315" v="3398" actId="478"/>
          <ac:cxnSpMkLst>
            <pc:docMk/>
            <pc:sldMk cId="316756967" sldId="524"/>
            <ac:cxnSpMk id="26" creationId="{A9E8D7EB-0F67-4D61-87E6-324DB2E49B0B}"/>
          </ac:cxnSpMkLst>
        </pc:cxnChg>
      </pc:sldChg>
      <pc:sldChg chg="addSp delSp modSp add del mod delAnim">
        <pc:chgData name="Ray Crampton" userId="1c230dae8f4a47c0" providerId="LiveId" clId="{038ABC70-4DD5-4D4E-92F7-0F368A57F994}" dt="2022-02-04T09:23:26.072" v="5218" actId="47"/>
        <pc:sldMkLst>
          <pc:docMk/>
          <pc:sldMk cId="1849145011" sldId="525"/>
        </pc:sldMkLst>
        <pc:spChg chg="mod">
          <ac:chgData name="Ray Crampton" userId="1c230dae8f4a47c0" providerId="LiveId" clId="{038ABC70-4DD5-4D4E-92F7-0F368A57F994}" dt="2022-02-04T07:37:36.125" v="3464" actId="20577"/>
          <ac:spMkLst>
            <pc:docMk/>
            <pc:sldMk cId="1849145011" sldId="525"/>
            <ac:spMk id="2" creationId="{CF561231-B3E3-4100-8EC7-4232913052F7}"/>
          </ac:spMkLst>
        </pc:spChg>
        <pc:spChg chg="del">
          <ac:chgData name="Ray Crampton" userId="1c230dae8f4a47c0" providerId="LiveId" clId="{038ABC70-4DD5-4D4E-92F7-0F368A57F994}" dt="2022-02-04T07:37:40.909" v="3466" actId="478"/>
          <ac:spMkLst>
            <pc:docMk/>
            <pc:sldMk cId="1849145011" sldId="525"/>
            <ac:spMk id="12" creationId="{3F92CE40-11E0-4D95-AE62-4B89DA92106E}"/>
          </ac:spMkLst>
        </pc:spChg>
        <pc:spChg chg="del">
          <ac:chgData name="Ray Crampton" userId="1c230dae8f4a47c0" providerId="LiveId" clId="{038ABC70-4DD5-4D4E-92F7-0F368A57F994}" dt="2022-02-04T07:37:40.909" v="3466" actId="478"/>
          <ac:spMkLst>
            <pc:docMk/>
            <pc:sldMk cId="1849145011" sldId="525"/>
            <ac:spMk id="14" creationId="{290F5058-B5B9-4D77-8014-49B7031230A6}"/>
          </ac:spMkLst>
        </pc:spChg>
        <pc:spChg chg="del">
          <ac:chgData name="Ray Crampton" userId="1c230dae8f4a47c0" providerId="LiveId" clId="{038ABC70-4DD5-4D4E-92F7-0F368A57F994}" dt="2022-02-04T07:37:40.909" v="3466" actId="478"/>
          <ac:spMkLst>
            <pc:docMk/>
            <pc:sldMk cId="1849145011" sldId="525"/>
            <ac:spMk id="16" creationId="{68D6FC49-CD07-4AD0-9536-ADD8955A4321}"/>
          </ac:spMkLst>
        </pc:spChg>
        <pc:spChg chg="del">
          <ac:chgData name="Ray Crampton" userId="1c230dae8f4a47c0" providerId="LiveId" clId="{038ABC70-4DD5-4D4E-92F7-0F368A57F994}" dt="2022-02-04T07:37:40.909" v="3466" actId="478"/>
          <ac:spMkLst>
            <pc:docMk/>
            <pc:sldMk cId="1849145011" sldId="525"/>
            <ac:spMk id="18" creationId="{96DBCAD9-4A49-40A5-A216-3BA82A5BD5BC}"/>
          </ac:spMkLst>
        </pc:spChg>
        <pc:spChg chg="del">
          <ac:chgData name="Ray Crampton" userId="1c230dae8f4a47c0" providerId="LiveId" clId="{038ABC70-4DD5-4D4E-92F7-0F368A57F994}" dt="2022-02-04T07:37:40.909" v="3466" actId="478"/>
          <ac:spMkLst>
            <pc:docMk/>
            <pc:sldMk cId="1849145011" sldId="525"/>
            <ac:spMk id="19" creationId="{E7785BF6-3C54-485F-B45A-454034BD8230}"/>
          </ac:spMkLst>
        </pc:spChg>
        <pc:spChg chg="del">
          <ac:chgData name="Ray Crampton" userId="1c230dae8f4a47c0" providerId="LiveId" clId="{038ABC70-4DD5-4D4E-92F7-0F368A57F994}" dt="2022-02-04T07:37:40.909" v="3466" actId="478"/>
          <ac:spMkLst>
            <pc:docMk/>
            <pc:sldMk cId="1849145011" sldId="525"/>
            <ac:spMk id="20" creationId="{0DA18B75-B1D8-4971-B251-24FA9460E586}"/>
          </ac:spMkLst>
        </pc:spChg>
        <pc:spChg chg="del">
          <ac:chgData name="Ray Crampton" userId="1c230dae8f4a47c0" providerId="LiveId" clId="{038ABC70-4DD5-4D4E-92F7-0F368A57F994}" dt="2022-02-04T07:37:40.909" v="3466" actId="478"/>
          <ac:spMkLst>
            <pc:docMk/>
            <pc:sldMk cId="1849145011" sldId="525"/>
            <ac:spMk id="21" creationId="{45B70F2C-5EDA-4F47-963A-0037D77532FC}"/>
          </ac:spMkLst>
        </pc:spChg>
        <pc:spChg chg="add mod">
          <ac:chgData name="Ray Crampton" userId="1c230dae8f4a47c0" providerId="LiveId" clId="{038ABC70-4DD5-4D4E-92F7-0F368A57F994}" dt="2022-02-04T07:40:25.027" v="3542" actId="1582"/>
          <ac:spMkLst>
            <pc:docMk/>
            <pc:sldMk cId="1849145011" sldId="525"/>
            <ac:spMk id="24" creationId="{B209ECA5-4BAE-42F6-BD1D-760777519963}"/>
          </ac:spMkLst>
        </pc:spChg>
        <pc:spChg chg="add mod">
          <ac:chgData name="Ray Crampton" userId="1c230dae8f4a47c0" providerId="LiveId" clId="{038ABC70-4DD5-4D4E-92F7-0F368A57F994}" dt="2022-02-04T07:40:25.027" v="3542" actId="1582"/>
          <ac:spMkLst>
            <pc:docMk/>
            <pc:sldMk cId="1849145011" sldId="525"/>
            <ac:spMk id="26" creationId="{30FF966B-B920-498D-9265-62DE08C65212}"/>
          </ac:spMkLst>
        </pc:spChg>
        <pc:spChg chg="add mod">
          <ac:chgData name="Ray Crampton" userId="1c230dae8f4a47c0" providerId="LiveId" clId="{038ABC70-4DD5-4D4E-92F7-0F368A57F994}" dt="2022-02-04T07:40:25.027" v="3542" actId="1582"/>
          <ac:spMkLst>
            <pc:docMk/>
            <pc:sldMk cId="1849145011" sldId="525"/>
            <ac:spMk id="27" creationId="{D6FE4311-1E1D-40B2-9489-12C434C61278}"/>
          </ac:spMkLst>
        </pc:spChg>
        <pc:spChg chg="add mod">
          <ac:chgData name="Ray Crampton" userId="1c230dae8f4a47c0" providerId="LiveId" clId="{038ABC70-4DD5-4D4E-92F7-0F368A57F994}" dt="2022-02-04T07:40:25.027" v="3542" actId="1582"/>
          <ac:spMkLst>
            <pc:docMk/>
            <pc:sldMk cId="1849145011" sldId="525"/>
            <ac:spMk id="28" creationId="{8501C048-DFDA-415E-BA73-04B71A6BD994}"/>
          </ac:spMkLst>
        </pc:spChg>
        <pc:picChg chg="add mod">
          <ac:chgData name="Ray Crampton" userId="1c230dae8f4a47c0" providerId="LiveId" clId="{038ABC70-4DD5-4D4E-92F7-0F368A57F994}" dt="2022-02-04T07:39:28.020" v="3523" actId="14100"/>
          <ac:picMkLst>
            <pc:docMk/>
            <pc:sldMk cId="1849145011" sldId="525"/>
            <ac:picMk id="5" creationId="{72035659-403B-46BE-856E-8539B941D44B}"/>
          </ac:picMkLst>
        </pc:picChg>
        <pc:picChg chg="add mod modCrop">
          <ac:chgData name="Ray Crampton" userId="1c230dae8f4a47c0" providerId="LiveId" clId="{038ABC70-4DD5-4D4E-92F7-0F368A57F994}" dt="2022-02-04T07:39:32.369" v="3524" actId="1076"/>
          <ac:picMkLst>
            <pc:docMk/>
            <pc:sldMk cId="1849145011" sldId="525"/>
            <ac:picMk id="7" creationId="{A3D582BD-8591-4B00-B622-1A0C789C0B71}"/>
          </ac:picMkLst>
        </pc:picChg>
        <pc:picChg chg="add del mod">
          <ac:chgData name="Ray Crampton" userId="1c230dae8f4a47c0" providerId="LiveId" clId="{038ABC70-4DD5-4D4E-92F7-0F368A57F994}" dt="2022-02-04T07:38:03.276" v="3481" actId="478"/>
          <ac:picMkLst>
            <pc:docMk/>
            <pc:sldMk cId="1849145011" sldId="525"/>
            <ac:picMk id="10" creationId="{37851CBA-6C20-4D7D-A143-B3471E73EA2A}"/>
          </ac:picMkLst>
        </pc:picChg>
        <pc:picChg chg="add mod">
          <ac:chgData name="Ray Crampton" userId="1c230dae8f4a47c0" providerId="LiveId" clId="{038ABC70-4DD5-4D4E-92F7-0F368A57F994}" dt="2022-02-04T07:39:42.108" v="3525" actId="14100"/>
          <ac:picMkLst>
            <pc:docMk/>
            <pc:sldMk cId="1849145011" sldId="525"/>
            <ac:picMk id="13" creationId="{8FDE1A8C-34BB-40C0-A062-3D02ABE108FB}"/>
          </ac:picMkLst>
        </pc:picChg>
        <pc:picChg chg="del">
          <ac:chgData name="Ray Crampton" userId="1c230dae8f4a47c0" providerId="LiveId" clId="{038ABC70-4DD5-4D4E-92F7-0F368A57F994}" dt="2022-02-04T07:37:38.956" v="3465" actId="478"/>
          <ac:picMkLst>
            <pc:docMk/>
            <pc:sldMk cId="1849145011" sldId="525"/>
            <ac:picMk id="22" creationId="{5082454D-076E-4E73-818C-C55A808B6826}"/>
          </ac:picMkLst>
        </pc:picChg>
        <pc:picChg chg="add mod">
          <ac:chgData name="Ray Crampton" userId="1c230dae8f4a47c0" providerId="LiveId" clId="{038ABC70-4DD5-4D4E-92F7-0F368A57F994}" dt="2022-02-04T07:39:49.692" v="3529" actId="1036"/>
          <ac:picMkLst>
            <pc:docMk/>
            <pc:sldMk cId="1849145011" sldId="525"/>
            <ac:picMk id="23" creationId="{C36786D2-7509-4AAC-B96A-D6862DB6BEC5}"/>
          </ac:picMkLst>
        </pc:picChg>
        <pc:picChg chg="add mod">
          <ac:chgData name="Ray Crampton" userId="1c230dae8f4a47c0" providerId="LiveId" clId="{038ABC70-4DD5-4D4E-92F7-0F368A57F994}" dt="2022-02-04T07:41:37.090" v="3569" actId="14100"/>
          <ac:picMkLst>
            <pc:docMk/>
            <pc:sldMk cId="1849145011" sldId="525"/>
            <ac:picMk id="29" creationId="{A25AA829-2F3C-496A-A586-1E07FE6D5A0E}"/>
          </ac:picMkLst>
        </pc:picChg>
        <pc:picChg chg="add del mod">
          <ac:chgData name="Ray Crampton" userId="1c230dae8f4a47c0" providerId="LiveId" clId="{038ABC70-4DD5-4D4E-92F7-0F368A57F994}" dt="2022-02-04T07:40:58.908" v="3553" actId="478"/>
          <ac:picMkLst>
            <pc:docMk/>
            <pc:sldMk cId="1849145011" sldId="525"/>
            <ac:picMk id="32" creationId="{C5851271-7A59-4C55-84EE-78505BCF87F3}"/>
          </ac:picMkLst>
        </pc:picChg>
        <pc:picChg chg="add mod">
          <ac:chgData name="Ray Crampton" userId="1c230dae8f4a47c0" providerId="LiveId" clId="{038ABC70-4DD5-4D4E-92F7-0F368A57F994}" dt="2022-02-04T07:41:39.298" v="3570" actId="1076"/>
          <ac:picMkLst>
            <pc:docMk/>
            <pc:sldMk cId="1849145011" sldId="525"/>
            <ac:picMk id="34" creationId="{7D5A24B3-7E53-48D8-B699-9CFE14D3972B}"/>
          </ac:picMkLst>
        </pc:picChg>
        <pc:picChg chg="add del mod">
          <ac:chgData name="Ray Crampton" userId="1c230dae8f4a47c0" providerId="LiveId" clId="{038ABC70-4DD5-4D4E-92F7-0F368A57F994}" dt="2022-02-04T07:41:15.044" v="3560" actId="478"/>
          <ac:picMkLst>
            <pc:docMk/>
            <pc:sldMk cId="1849145011" sldId="525"/>
            <ac:picMk id="36" creationId="{5E13D407-B449-44F1-BE33-8DEF5E763BAB}"/>
          </ac:picMkLst>
        </pc:picChg>
        <pc:picChg chg="add mod">
          <ac:chgData name="Ray Crampton" userId="1c230dae8f4a47c0" providerId="LiveId" clId="{038ABC70-4DD5-4D4E-92F7-0F368A57F994}" dt="2022-02-04T07:41:45.975" v="3573" actId="14100"/>
          <ac:picMkLst>
            <pc:docMk/>
            <pc:sldMk cId="1849145011" sldId="525"/>
            <ac:picMk id="38" creationId="{79B2CF7D-0183-4F68-96FB-AEF9066DCFF8}"/>
          </ac:picMkLst>
        </pc:picChg>
        <pc:picChg chg="add del mod">
          <ac:chgData name="Ray Crampton" userId="1c230dae8f4a47c0" providerId="LiveId" clId="{038ABC70-4DD5-4D4E-92F7-0F368A57F994}" dt="2022-02-04T07:41:28.293" v="3566" actId="478"/>
          <ac:picMkLst>
            <pc:docMk/>
            <pc:sldMk cId="1849145011" sldId="525"/>
            <ac:picMk id="40" creationId="{9624B902-81FF-45E3-8A65-73965992C1B3}"/>
          </ac:picMkLst>
        </pc:picChg>
        <pc:picChg chg="add mod">
          <ac:chgData name="Ray Crampton" userId="1c230dae8f4a47c0" providerId="LiveId" clId="{038ABC70-4DD5-4D4E-92F7-0F368A57F994}" dt="2022-02-04T07:41:48.187" v="3575" actId="1076"/>
          <ac:picMkLst>
            <pc:docMk/>
            <pc:sldMk cId="1849145011" sldId="525"/>
            <ac:picMk id="42" creationId="{FB4DF416-7086-465A-8029-5CFF8D2DCC6B}"/>
          </ac:picMkLst>
        </pc:picChg>
        <pc:cxnChg chg="del">
          <ac:chgData name="Ray Crampton" userId="1c230dae8f4a47c0" providerId="LiveId" clId="{038ABC70-4DD5-4D4E-92F7-0F368A57F994}" dt="2022-02-04T07:37:40.909" v="3466" actId="478"/>
          <ac:cxnSpMkLst>
            <pc:docMk/>
            <pc:sldMk cId="1849145011" sldId="525"/>
            <ac:cxnSpMk id="9" creationId="{11D0B3B7-8C73-4DE1-8664-DC1215D05CC3}"/>
          </ac:cxnSpMkLst>
        </pc:cxnChg>
        <pc:cxnChg chg="del">
          <ac:chgData name="Ray Crampton" userId="1c230dae8f4a47c0" providerId="LiveId" clId="{038ABC70-4DD5-4D4E-92F7-0F368A57F994}" dt="2022-02-04T07:37:40.909" v="3466" actId="478"/>
          <ac:cxnSpMkLst>
            <pc:docMk/>
            <pc:sldMk cId="1849145011" sldId="525"/>
            <ac:cxnSpMk id="17" creationId="{9252431E-5DA4-4F3A-AEF2-D76293D021C2}"/>
          </ac:cxnSpMkLst>
        </pc:cxnChg>
        <pc:cxnChg chg="del">
          <ac:chgData name="Ray Crampton" userId="1c230dae8f4a47c0" providerId="LiveId" clId="{038ABC70-4DD5-4D4E-92F7-0F368A57F994}" dt="2022-02-04T07:37:40.909" v="3466" actId="478"/>
          <ac:cxnSpMkLst>
            <pc:docMk/>
            <pc:sldMk cId="1849145011" sldId="525"/>
            <ac:cxnSpMk id="30" creationId="{F3EA4EAC-39B4-4B92-8447-F7FA2AD1B3D2}"/>
          </ac:cxnSpMkLst>
        </pc:cxnChg>
        <pc:cxnChg chg="add mod">
          <ac:chgData name="Ray Crampton" userId="1c230dae8f4a47c0" providerId="LiveId" clId="{038ABC70-4DD5-4D4E-92F7-0F368A57F994}" dt="2022-02-04T07:42:29.249" v="3591" actId="14100"/>
          <ac:cxnSpMkLst>
            <pc:docMk/>
            <pc:sldMk cId="1849145011" sldId="525"/>
            <ac:cxnSpMk id="44" creationId="{911DFE23-48BA-40E1-B538-933E07EC6639}"/>
          </ac:cxnSpMkLst>
        </pc:cxnChg>
        <pc:cxnChg chg="add mod">
          <ac:chgData name="Ray Crampton" userId="1c230dae8f4a47c0" providerId="LiveId" clId="{038ABC70-4DD5-4D4E-92F7-0F368A57F994}" dt="2022-02-04T07:42:26.672" v="3590" actId="14100"/>
          <ac:cxnSpMkLst>
            <pc:docMk/>
            <pc:sldMk cId="1849145011" sldId="525"/>
            <ac:cxnSpMk id="45" creationId="{539DBD7E-6247-43E5-9737-127C3EF57A74}"/>
          </ac:cxnSpMkLst>
        </pc:cxnChg>
        <pc:cxnChg chg="add mod">
          <ac:chgData name="Ray Crampton" userId="1c230dae8f4a47c0" providerId="LiveId" clId="{038ABC70-4DD5-4D4E-92F7-0F368A57F994}" dt="2022-02-04T07:42:31.577" v="3592" actId="14100"/>
          <ac:cxnSpMkLst>
            <pc:docMk/>
            <pc:sldMk cId="1849145011" sldId="525"/>
            <ac:cxnSpMk id="49" creationId="{20C24775-4113-43B8-A289-A1CD6ED1A086}"/>
          </ac:cxnSpMkLst>
        </pc:cxnChg>
        <pc:cxnChg chg="add mod">
          <ac:chgData name="Ray Crampton" userId="1c230dae8f4a47c0" providerId="LiveId" clId="{038ABC70-4DD5-4D4E-92F7-0F368A57F994}" dt="2022-02-04T07:42:24.506" v="3588" actId="14100"/>
          <ac:cxnSpMkLst>
            <pc:docMk/>
            <pc:sldMk cId="1849145011" sldId="525"/>
            <ac:cxnSpMk id="52" creationId="{F36FC9F3-71C6-4BCB-8973-1B0582CA94C8}"/>
          </ac:cxnSpMkLst>
        </pc:cxnChg>
      </pc:sldChg>
      <pc:sldChg chg="addSp delSp modSp add mod">
        <pc:chgData name="Ray Crampton" userId="1c230dae8f4a47c0" providerId="LiveId" clId="{038ABC70-4DD5-4D4E-92F7-0F368A57F994}" dt="2022-02-04T08:08:10.122" v="3763" actId="20577"/>
        <pc:sldMkLst>
          <pc:docMk/>
          <pc:sldMk cId="2863672656" sldId="526"/>
        </pc:sldMkLst>
        <pc:spChg chg="mod">
          <ac:chgData name="Ray Crampton" userId="1c230dae8f4a47c0" providerId="LiveId" clId="{038ABC70-4DD5-4D4E-92F7-0F368A57F994}" dt="2022-02-04T08:08:10.122" v="3763" actId="20577"/>
          <ac:spMkLst>
            <pc:docMk/>
            <pc:sldMk cId="2863672656" sldId="526"/>
            <ac:spMk id="2" creationId="{CF561231-B3E3-4100-8EC7-4232913052F7}"/>
          </ac:spMkLst>
        </pc:spChg>
        <pc:spChg chg="add">
          <ac:chgData name="Ray Crampton" userId="1c230dae8f4a47c0" providerId="LiveId" clId="{038ABC70-4DD5-4D4E-92F7-0F368A57F994}" dt="2022-02-04T08:06:03.088" v="3692" actId="22"/>
          <ac:spMkLst>
            <pc:docMk/>
            <pc:sldMk cId="2863672656" sldId="526"/>
            <ac:spMk id="15" creationId="{C97280C7-05DC-43AE-9045-2A4ED77F31F6}"/>
          </ac:spMkLst>
        </pc:spChg>
        <pc:picChg chg="add mod">
          <ac:chgData name="Ray Crampton" userId="1c230dae8f4a47c0" providerId="LiveId" clId="{038ABC70-4DD5-4D4E-92F7-0F368A57F994}" dt="2022-02-04T07:51:44.238" v="3649" actId="1076"/>
          <ac:picMkLst>
            <pc:docMk/>
            <pc:sldMk cId="2863672656" sldId="526"/>
            <ac:picMk id="5" creationId="{F089D9BD-3E77-4599-A553-4A401A2AAE48}"/>
          </ac:picMkLst>
        </pc:picChg>
        <pc:picChg chg="add mod">
          <ac:chgData name="Ray Crampton" userId="1c230dae8f4a47c0" providerId="LiveId" clId="{038ABC70-4DD5-4D4E-92F7-0F368A57F994}" dt="2022-02-04T07:51:46.202" v="3650" actId="1076"/>
          <ac:picMkLst>
            <pc:docMk/>
            <pc:sldMk cId="2863672656" sldId="526"/>
            <ac:picMk id="7" creationId="{F8A0545D-FE1B-438E-B7C3-F41822597F0F}"/>
          </ac:picMkLst>
        </pc:picChg>
        <pc:picChg chg="add mod">
          <ac:chgData name="Ray Crampton" userId="1c230dae8f4a47c0" providerId="LiveId" clId="{038ABC70-4DD5-4D4E-92F7-0F368A57F994}" dt="2022-02-04T07:51:40.603" v="3647" actId="14100"/>
          <ac:picMkLst>
            <pc:docMk/>
            <pc:sldMk cId="2863672656" sldId="526"/>
            <ac:picMk id="9" creationId="{3F1B0ECB-C349-49EA-841E-A22CB1C8F059}"/>
          </ac:picMkLst>
        </pc:picChg>
        <pc:picChg chg="add del mod ord">
          <ac:chgData name="Ray Crampton" userId="1c230dae8f4a47c0" providerId="LiveId" clId="{038ABC70-4DD5-4D4E-92F7-0F368A57F994}" dt="2022-02-04T08:07:47.377" v="3737" actId="1076"/>
          <ac:picMkLst>
            <pc:docMk/>
            <pc:sldMk cId="2863672656" sldId="526"/>
            <ac:picMk id="11" creationId="{4E544CA1-FF87-4812-B2BD-7103D7C42A56}"/>
          </ac:picMkLst>
        </pc:picChg>
        <pc:picChg chg="add del mod ord">
          <ac:chgData name="Ray Crampton" userId="1c230dae8f4a47c0" providerId="LiveId" clId="{038ABC70-4DD5-4D4E-92F7-0F368A57F994}" dt="2022-02-04T08:07:50.236" v="3738" actId="1076"/>
          <ac:picMkLst>
            <pc:docMk/>
            <pc:sldMk cId="2863672656" sldId="526"/>
            <ac:picMk id="13" creationId="{3AC03F98-BAEF-4021-86CE-78C52E15D0D8}"/>
          </ac:picMkLst>
        </pc:picChg>
        <pc:picChg chg="add mod">
          <ac:chgData name="Ray Crampton" userId="1c230dae8f4a47c0" providerId="LiveId" clId="{038ABC70-4DD5-4D4E-92F7-0F368A57F994}" dt="2022-02-04T08:07:13.537" v="3718" actId="1076"/>
          <ac:picMkLst>
            <pc:docMk/>
            <pc:sldMk cId="2863672656" sldId="526"/>
            <ac:picMk id="17" creationId="{F88EA793-3BFE-4154-8811-73AC7A1879B6}"/>
          </ac:picMkLst>
        </pc:picChg>
      </pc:sldChg>
      <pc:sldChg chg="modSp add mod">
        <pc:chgData name="Ray Crampton" userId="1c230dae8f4a47c0" providerId="LiveId" clId="{038ABC70-4DD5-4D4E-92F7-0F368A57F994}" dt="2022-02-04T07:48:48.317" v="3621" actId="20577"/>
        <pc:sldMkLst>
          <pc:docMk/>
          <pc:sldMk cId="1056190628" sldId="527"/>
        </pc:sldMkLst>
        <pc:spChg chg="mod">
          <ac:chgData name="Ray Crampton" userId="1c230dae8f4a47c0" providerId="LiveId" clId="{038ABC70-4DD5-4D4E-92F7-0F368A57F994}" dt="2022-02-04T07:48:48.317" v="3621" actId="20577"/>
          <ac:spMkLst>
            <pc:docMk/>
            <pc:sldMk cId="1056190628" sldId="527"/>
            <ac:spMk id="2" creationId="{CF561231-B3E3-4100-8EC7-4232913052F7}"/>
          </ac:spMkLst>
        </pc:spChg>
      </pc:sldChg>
      <pc:sldChg chg="addSp delSp modSp add mod">
        <pc:chgData name="Ray Crampton" userId="1c230dae8f4a47c0" providerId="LiveId" clId="{038ABC70-4DD5-4D4E-92F7-0F368A57F994}" dt="2022-02-04T08:14:01.143" v="3788" actId="1076"/>
        <pc:sldMkLst>
          <pc:docMk/>
          <pc:sldMk cId="2248347925" sldId="528"/>
        </pc:sldMkLst>
        <pc:spChg chg="mod">
          <ac:chgData name="Ray Crampton" userId="1c230dae8f4a47c0" providerId="LiveId" clId="{038ABC70-4DD5-4D4E-92F7-0F368A57F994}" dt="2022-02-04T08:12:52.180" v="3767" actId="20577"/>
          <ac:spMkLst>
            <pc:docMk/>
            <pc:sldMk cId="2248347925" sldId="528"/>
            <ac:spMk id="2" creationId="{CF561231-B3E3-4100-8EC7-4232913052F7}"/>
          </ac:spMkLst>
        </pc:spChg>
        <pc:spChg chg="del">
          <ac:chgData name="Ray Crampton" userId="1c230dae8f4a47c0" providerId="LiveId" clId="{038ABC70-4DD5-4D4E-92F7-0F368A57F994}" dt="2022-02-04T08:12:55.683" v="3770" actId="478"/>
          <ac:spMkLst>
            <pc:docMk/>
            <pc:sldMk cId="2248347925" sldId="528"/>
            <ac:spMk id="15" creationId="{C97280C7-05DC-43AE-9045-2A4ED77F31F6}"/>
          </ac:spMkLst>
        </pc:spChg>
        <pc:picChg chg="del mod">
          <ac:chgData name="Ray Crampton" userId="1c230dae8f4a47c0" providerId="LiveId" clId="{038ABC70-4DD5-4D4E-92F7-0F368A57F994}" dt="2022-02-04T08:12:58.203" v="3773" actId="478"/>
          <ac:picMkLst>
            <pc:docMk/>
            <pc:sldMk cId="2248347925" sldId="528"/>
            <ac:picMk id="5" creationId="{F089D9BD-3E77-4599-A553-4A401A2AAE48}"/>
          </ac:picMkLst>
        </pc:picChg>
        <pc:picChg chg="add mod">
          <ac:chgData name="Ray Crampton" userId="1c230dae8f4a47c0" providerId="LiveId" clId="{038ABC70-4DD5-4D4E-92F7-0F368A57F994}" dt="2022-02-04T08:13:56.873" v="3786" actId="1076"/>
          <ac:picMkLst>
            <pc:docMk/>
            <pc:sldMk cId="2248347925" sldId="528"/>
            <ac:picMk id="6" creationId="{926DCF25-82CD-4008-9688-555C60BC512D}"/>
          </ac:picMkLst>
        </pc:picChg>
        <pc:picChg chg="del">
          <ac:chgData name="Ray Crampton" userId="1c230dae8f4a47c0" providerId="LiveId" clId="{038ABC70-4DD5-4D4E-92F7-0F368A57F994}" dt="2022-02-04T08:12:54.195" v="3769" actId="478"/>
          <ac:picMkLst>
            <pc:docMk/>
            <pc:sldMk cId="2248347925" sldId="528"/>
            <ac:picMk id="7" creationId="{F8A0545D-FE1B-438E-B7C3-F41822597F0F}"/>
          </ac:picMkLst>
        </pc:picChg>
        <pc:picChg chg="del">
          <ac:chgData name="Ray Crampton" userId="1c230dae8f4a47c0" providerId="LiveId" clId="{038ABC70-4DD5-4D4E-92F7-0F368A57F994}" dt="2022-02-04T08:12:56.268" v="3771" actId="478"/>
          <ac:picMkLst>
            <pc:docMk/>
            <pc:sldMk cId="2248347925" sldId="528"/>
            <ac:picMk id="9" creationId="{3F1B0ECB-C349-49EA-841E-A22CB1C8F059}"/>
          </ac:picMkLst>
        </pc:picChg>
        <pc:picChg chg="add mod">
          <ac:chgData name="Ray Crampton" userId="1c230dae8f4a47c0" providerId="LiveId" clId="{038ABC70-4DD5-4D4E-92F7-0F368A57F994}" dt="2022-02-04T08:13:52.578" v="3784" actId="14100"/>
          <ac:picMkLst>
            <pc:docMk/>
            <pc:sldMk cId="2248347925" sldId="528"/>
            <ac:picMk id="10" creationId="{627BEC2F-05D0-4C7A-A0C1-F00135EBC2CE}"/>
          </ac:picMkLst>
        </pc:picChg>
        <pc:picChg chg="mod">
          <ac:chgData name="Ray Crampton" userId="1c230dae8f4a47c0" providerId="LiveId" clId="{038ABC70-4DD5-4D4E-92F7-0F368A57F994}" dt="2022-02-04T08:14:01.143" v="3788" actId="1076"/>
          <ac:picMkLst>
            <pc:docMk/>
            <pc:sldMk cId="2248347925" sldId="528"/>
            <ac:picMk id="11" creationId="{4E544CA1-FF87-4812-B2BD-7103D7C42A56}"/>
          </ac:picMkLst>
        </pc:picChg>
        <pc:picChg chg="del">
          <ac:chgData name="Ray Crampton" userId="1c230dae8f4a47c0" providerId="LiveId" clId="{038ABC70-4DD5-4D4E-92F7-0F368A57F994}" dt="2022-02-04T08:12:53.637" v="3768" actId="478"/>
          <ac:picMkLst>
            <pc:docMk/>
            <pc:sldMk cId="2248347925" sldId="528"/>
            <ac:picMk id="13" creationId="{3AC03F98-BAEF-4021-86CE-78C52E15D0D8}"/>
          </ac:picMkLst>
        </pc:picChg>
        <pc:picChg chg="mod">
          <ac:chgData name="Ray Crampton" userId="1c230dae8f4a47c0" providerId="LiveId" clId="{038ABC70-4DD5-4D4E-92F7-0F368A57F994}" dt="2022-02-04T08:13:59.471" v="3787" actId="1076"/>
          <ac:picMkLst>
            <pc:docMk/>
            <pc:sldMk cId="2248347925" sldId="528"/>
            <ac:picMk id="17" creationId="{F88EA793-3BFE-4154-8811-73AC7A1879B6}"/>
          </ac:picMkLst>
        </pc:picChg>
      </pc:sldChg>
      <pc:sldChg chg="addSp delSp modSp add mod">
        <pc:chgData name="Ray Crampton" userId="1c230dae8f4a47c0" providerId="LiveId" clId="{038ABC70-4DD5-4D4E-92F7-0F368A57F994}" dt="2022-02-04T08:25:11.599" v="4473" actId="1035"/>
        <pc:sldMkLst>
          <pc:docMk/>
          <pc:sldMk cId="3689662958" sldId="529"/>
        </pc:sldMkLst>
        <pc:spChg chg="mod">
          <ac:chgData name="Ray Crampton" userId="1c230dae8f4a47c0" providerId="LiveId" clId="{038ABC70-4DD5-4D4E-92F7-0F368A57F994}" dt="2022-02-04T08:25:11.599" v="4473" actId="1035"/>
          <ac:spMkLst>
            <pc:docMk/>
            <pc:sldMk cId="3689662958" sldId="529"/>
            <ac:spMk id="2" creationId="{CF561231-B3E3-4100-8EC7-4232913052F7}"/>
          </ac:spMkLst>
        </pc:spChg>
        <pc:spChg chg="add mod">
          <ac:chgData name="Ray Crampton" userId="1c230dae8f4a47c0" providerId="LiveId" clId="{038ABC70-4DD5-4D4E-92F7-0F368A57F994}" dt="2022-02-04T08:22:24.573" v="4335" actId="20577"/>
          <ac:spMkLst>
            <pc:docMk/>
            <pc:sldMk cId="3689662958" sldId="529"/>
            <ac:spMk id="18" creationId="{75662161-2502-4368-9B45-23DCC6B01206}"/>
          </ac:spMkLst>
        </pc:spChg>
        <pc:spChg chg="add mod">
          <ac:chgData name="Ray Crampton" userId="1c230dae8f4a47c0" providerId="LiveId" clId="{038ABC70-4DD5-4D4E-92F7-0F368A57F994}" dt="2022-02-04T08:22:22.205" v="4332" actId="20577"/>
          <ac:spMkLst>
            <pc:docMk/>
            <pc:sldMk cId="3689662958" sldId="529"/>
            <ac:spMk id="19" creationId="{923C2EC6-8B4B-472B-8576-A7A48AD14058}"/>
          </ac:spMkLst>
        </pc:spChg>
        <pc:picChg chg="mod modCrop">
          <ac:chgData name="Ray Crampton" userId="1c230dae8f4a47c0" providerId="LiveId" clId="{038ABC70-4DD5-4D4E-92F7-0F368A57F994}" dt="2022-02-04T08:22:05.901" v="4327" actId="732"/>
          <ac:picMkLst>
            <pc:docMk/>
            <pc:sldMk cId="3689662958" sldId="529"/>
            <ac:picMk id="6" creationId="{926DCF25-82CD-4008-9688-555C60BC512D}"/>
          </ac:picMkLst>
        </pc:picChg>
        <pc:picChg chg="add mod modCrop">
          <ac:chgData name="Ray Crampton" userId="1c230dae8f4a47c0" providerId="LiveId" clId="{038ABC70-4DD5-4D4E-92F7-0F368A57F994}" dt="2022-02-04T08:22:16.596" v="4329" actId="732"/>
          <ac:picMkLst>
            <pc:docMk/>
            <pc:sldMk cId="3689662958" sldId="529"/>
            <ac:picMk id="8" creationId="{C6E373F1-EFF4-4D06-8236-4069C2EEB0E0}"/>
          </ac:picMkLst>
        </pc:picChg>
        <pc:picChg chg="add mod modCrop">
          <ac:chgData name="Ray Crampton" userId="1c230dae8f4a47c0" providerId="LiveId" clId="{038ABC70-4DD5-4D4E-92F7-0F368A57F994}" dt="2022-02-04T08:22:12.771" v="4328" actId="732"/>
          <ac:picMkLst>
            <pc:docMk/>
            <pc:sldMk cId="3689662958" sldId="529"/>
            <ac:picMk id="9" creationId="{556784A8-0310-472C-8890-DEDD2E9147C5}"/>
          </ac:picMkLst>
        </pc:picChg>
        <pc:picChg chg="mod modCrop">
          <ac:chgData name="Ray Crampton" userId="1c230dae8f4a47c0" providerId="LiveId" clId="{038ABC70-4DD5-4D4E-92F7-0F368A57F994}" dt="2022-02-04T08:21:59.127" v="4326" actId="732"/>
          <ac:picMkLst>
            <pc:docMk/>
            <pc:sldMk cId="3689662958" sldId="529"/>
            <ac:picMk id="10" creationId="{627BEC2F-05D0-4C7A-A0C1-F00135EBC2CE}"/>
          </ac:picMkLst>
        </pc:picChg>
        <pc:picChg chg="del">
          <ac:chgData name="Ray Crampton" userId="1c230dae8f4a47c0" providerId="LiveId" clId="{038ABC70-4DD5-4D4E-92F7-0F368A57F994}" dt="2022-02-04T08:15:34.457" v="3838" actId="478"/>
          <ac:picMkLst>
            <pc:docMk/>
            <pc:sldMk cId="3689662958" sldId="529"/>
            <ac:picMk id="11" creationId="{4E544CA1-FF87-4812-B2BD-7103D7C42A56}"/>
          </ac:picMkLst>
        </pc:picChg>
        <pc:picChg chg="del">
          <ac:chgData name="Ray Crampton" userId="1c230dae8f4a47c0" providerId="LiveId" clId="{038ABC70-4DD5-4D4E-92F7-0F368A57F994}" dt="2022-02-04T08:15:35.288" v="3839" actId="478"/>
          <ac:picMkLst>
            <pc:docMk/>
            <pc:sldMk cId="3689662958" sldId="529"/>
            <ac:picMk id="17" creationId="{F88EA793-3BFE-4154-8811-73AC7A1879B6}"/>
          </ac:picMkLst>
        </pc:picChg>
        <pc:cxnChg chg="add mod">
          <ac:chgData name="Ray Crampton" userId="1c230dae8f4a47c0" providerId="LiveId" clId="{038ABC70-4DD5-4D4E-92F7-0F368A57F994}" dt="2022-02-04T08:21:13.989" v="4259" actId="1038"/>
          <ac:cxnSpMkLst>
            <pc:docMk/>
            <pc:sldMk cId="3689662958" sldId="529"/>
            <ac:cxnSpMk id="5" creationId="{FC965BFB-2603-467D-9DFB-F479C41F5F3C}"/>
          </ac:cxnSpMkLst>
        </pc:cxnChg>
        <pc:cxnChg chg="add mod">
          <ac:chgData name="Ray Crampton" userId="1c230dae8f4a47c0" providerId="LiveId" clId="{038ABC70-4DD5-4D4E-92F7-0F368A57F994}" dt="2022-02-04T08:22:47.660" v="4340" actId="14100"/>
          <ac:cxnSpMkLst>
            <pc:docMk/>
            <pc:sldMk cId="3689662958" sldId="529"/>
            <ac:cxnSpMk id="12" creationId="{36CDFFE4-0C0B-49DE-8497-88EF8FC1696E}"/>
          </ac:cxnSpMkLst>
        </pc:cxnChg>
        <pc:cxnChg chg="add mod">
          <ac:chgData name="Ray Crampton" userId="1c230dae8f4a47c0" providerId="LiveId" clId="{038ABC70-4DD5-4D4E-92F7-0F368A57F994}" dt="2022-02-04T08:22:50.547" v="4341" actId="14100"/>
          <ac:cxnSpMkLst>
            <pc:docMk/>
            <pc:sldMk cId="3689662958" sldId="529"/>
            <ac:cxnSpMk id="13" creationId="{B05BB294-B295-4DE3-A7CF-96E1FFF97D9D}"/>
          </ac:cxnSpMkLst>
        </pc:cxnChg>
        <pc:cxnChg chg="add mod">
          <ac:chgData name="Ray Crampton" userId="1c230dae8f4a47c0" providerId="LiveId" clId="{038ABC70-4DD5-4D4E-92F7-0F368A57F994}" dt="2022-02-04T08:19:14.901" v="4165" actId="1076"/>
          <ac:cxnSpMkLst>
            <pc:docMk/>
            <pc:sldMk cId="3689662958" sldId="529"/>
            <ac:cxnSpMk id="14" creationId="{E06F3C8F-DF23-4B2D-95AF-6B95C344368E}"/>
          </ac:cxnSpMkLst>
        </pc:cxnChg>
        <pc:cxnChg chg="add mod">
          <ac:chgData name="Ray Crampton" userId="1c230dae8f4a47c0" providerId="LiveId" clId="{038ABC70-4DD5-4D4E-92F7-0F368A57F994}" dt="2022-02-04T08:22:54.141" v="4342" actId="14100"/>
          <ac:cxnSpMkLst>
            <pc:docMk/>
            <pc:sldMk cId="3689662958" sldId="529"/>
            <ac:cxnSpMk id="15" creationId="{C922112A-D8D2-4245-B76E-CED212FFA2D7}"/>
          </ac:cxnSpMkLst>
        </pc:cxnChg>
        <pc:cxnChg chg="add mod">
          <ac:chgData name="Ray Crampton" userId="1c230dae8f4a47c0" providerId="LiveId" clId="{038ABC70-4DD5-4D4E-92F7-0F368A57F994}" dt="2022-02-04T08:23:01.056" v="4357" actId="1038"/>
          <ac:cxnSpMkLst>
            <pc:docMk/>
            <pc:sldMk cId="3689662958" sldId="529"/>
            <ac:cxnSpMk id="16" creationId="{56870F7D-21E9-4C14-A984-3C9697D06D4F}"/>
          </ac:cxnSpMkLst>
        </pc:cxnChg>
        <pc:cxnChg chg="add del mod">
          <ac:chgData name="Ray Crampton" userId="1c230dae8f4a47c0" providerId="LiveId" clId="{038ABC70-4DD5-4D4E-92F7-0F368A57F994}" dt="2022-02-04T08:24:06.026" v="4410"/>
          <ac:cxnSpMkLst>
            <pc:docMk/>
            <pc:sldMk cId="3689662958" sldId="529"/>
            <ac:cxnSpMk id="25" creationId="{2788B4B0-8B3D-4456-8DC7-E45612B0C0AE}"/>
          </ac:cxnSpMkLst>
        </pc:cxnChg>
        <pc:cxnChg chg="add del mod">
          <ac:chgData name="Ray Crampton" userId="1c230dae8f4a47c0" providerId="LiveId" clId="{038ABC70-4DD5-4D4E-92F7-0F368A57F994}" dt="2022-02-04T08:24:06.026" v="4410"/>
          <ac:cxnSpMkLst>
            <pc:docMk/>
            <pc:sldMk cId="3689662958" sldId="529"/>
            <ac:cxnSpMk id="26" creationId="{375CFCAF-970B-45E9-8CA4-3B785268E9D8}"/>
          </ac:cxnSpMkLst>
        </pc:cxnChg>
        <pc:cxnChg chg="add mod">
          <ac:chgData name="Ray Crampton" userId="1c230dae8f4a47c0" providerId="LiveId" clId="{038ABC70-4DD5-4D4E-92F7-0F368A57F994}" dt="2022-02-04T08:24:26.680" v="4413" actId="1076"/>
          <ac:cxnSpMkLst>
            <pc:docMk/>
            <pc:sldMk cId="3689662958" sldId="529"/>
            <ac:cxnSpMk id="27" creationId="{404D9F19-4A36-4814-9FAA-8577E3E79C5A}"/>
          </ac:cxnSpMkLst>
        </pc:cxnChg>
        <pc:cxnChg chg="add mod">
          <ac:chgData name="Ray Crampton" userId="1c230dae8f4a47c0" providerId="LiveId" clId="{038ABC70-4DD5-4D4E-92F7-0F368A57F994}" dt="2022-02-04T08:24:26.680" v="4413" actId="1076"/>
          <ac:cxnSpMkLst>
            <pc:docMk/>
            <pc:sldMk cId="3689662958" sldId="529"/>
            <ac:cxnSpMk id="28" creationId="{0ED24421-1530-46C3-A0B3-E61EB9140E76}"/>
          </ac:cxnSpMkLst>
        </pc:cxnChg>
      </pc:sldChg>
      <pc:sldChg chg="addSp modSp add mod">
        <pc:chgData name="Ray Crampton" userId="1c230dae8f4a47c0" providerId="LiveId" clId="{038ABC70-4DD5-4D4E-92F7-0F368A57F994}" dt="2022-02-04T08:32:32.753" v="4754" actId="14100"/>
        <pc:sldMkLst>
          <pc:docMk/>
          <pc:sldMk cId="3495062916" sldId="530"/>
        </pc:sldMkLst>
        <pc:spChg chg="add mod">
          <ac:chgData name="Ray Crampton" userId="1c230dae8f4a47c0" providerId="LiveId" clId="{038ABC70-4DD5-4D4E-92F7-0F368A57F994}" dt="2022-02-04T08:31:59.339" v="4712" actId="1076"/>
          <ac:spMkLst>
            <pc:docMk/>
            <pc:sldMk cId="3495062916" sldId="530"/>
            <ac:spMk id="13" creationId="{9910E178-AC91-48FE-ACDC-727FE74983AB}"/>
          </ac:spMkLst>
        </pc:spChg>
        <pc:spChg chg="mod">
          <ac:chgData name="Ray Crampton" userId="1c230dae8f4a47c0" providerId="LiveId" clId="{038ABC70-4DD5-4D4E-92F7-0F368A57F994}" dt="2022-02-04T08:32:32.753" v="4754" actId="14100"/>
          <ac:spMkLst>
            <pc:docMk/>
            <pc:sldMk cId="3495062916" sldId="530"/>
            <ac:spMk id="30" creationId="{56D891BA-1335-4BED-8C51-C0978ADA8E02}"/>
          </ac:spMkLst>
        </pc:spChg>
        <pc:picChg chg="mod ord">
          <ac:chgData name="Ray Crampton" userId="1c230dae8f4a47c0" providerId="LiveId" clId="{038ABC70-4DD5-4D4E-92F7-0F368A57F994}" dt="2022-02-04T08:30:36.513" v="4592" actId="1076"/>
          <ac:picMkLst>
            <pc:docMk/>
            <pc:sldMk cId="3495062916" sldId="530"/>
            <ac:picMk id="4" creationId="{6A9CA135-12F3-43E8-A7F8-BF47C2275A2E}"/>
          </ac:picMkLst>
        </pc:picChg>
        <pc:picChg chg="add mod">
          <ac:chgData name="Ray Crampton" userId="1c230dae8f4a47c0" providerId="LiveId" clId="{038ABC70-4DD5-4D4E-92F7-0F368A57F994}" dt="2022-02-04T08:31:10.350" v="4610" actId="1076"/>
          <ac:picMkLst>
            <pc:docMk/>
            <pc:sldMk cId="3495062916" sldId="530"/>
            <ac:picMk id="5" creationId="{E98AA883-F770-43D1-BE86-F4D4EC38856F}"/>
          </ac:picMkLst>
        </pc:picChg>
        <pc:picChg chg="mod ord">
          <ac:chgData name="Ray Crampton" userId="1c230dae8f4a47c0" providerId="LiveId" clId="{038ABC70-4DD5-4D4E-92F7-0F368A57F994}" dt="2022-02-04T08:30:38.216" v="4593" actId="1076"/>
          <ac:picMkLst>
            <pc:docMk/>
            <pc:sldMk cId="3495062916" sldId="530"/>
            <ac:picMk id="6" creationId="{08A48AE7-0C92-40C1-AA6B-9A9DEE137D6A}"/>
          </ac:picMkLst>
        </pc:picChg>
        <pc:picChg chg="mod">
          <ac:chgData name="Ray Crampton" userId="1c230dae8f4a47c0" providerId="LiveId" clId="{038ABC70-4DD5-4D4E-92F7-0F368A57F994}" dt="2022-02-04T08:30:31.032" v="4589" actId="14100"/>
          <ac:picMkLst>
            <pc:docMk/>
            <pc:sldMk cId="3495062916" sldId="530"/>
            <ac:picMk id="8" creationId="{CD74023C-453C-4D05-B365-CD31180C7070}"/>
          </ac:picMkLst>
        </pc:picChg>
        <pc:picChg chg="add mod">
          <ac:chgData name="Ray Crampton" userId="1c230dae8f4a47c0" providerId="LiveId" clId="{038ABC70-4DD5-4D4E-92F7-0F368A57F994}" dt="2022-02-04T08:31:15.742" v="4612" actId="1076"/>
          <ac:picMkLst>
            <pc:docMk/>
            <pc:sldMk cId="3495062916" sldId="530"/>
            <ac:picMk id="9" creationId="{FBEB3BFB-E91B-44B4-A748-5C970FC5E452}"/>
          </ac:picMkLst>
        </pc:picChg>
        <pc:picChg chg="add mod">
          <ac:chgData name="Ray Crampton" userId="1c230dae8f4a47c0" providerId="LiveId" clId="{038ABC70-4DD5-4D4E-92F7-0F368A57F994}" dt="2022-02-04T08:31:20.713" v="4614" actId="1076"/>
          <ac:picMkLst>
            <pc:docMk/>
            <pc:sldMk cId="3495062916" sldId="530"/>
            <ac:picMk id="11" creationId="{EAFA60C0-63E6-4BF6-8582-535157979328}"/>
          </ac:picMkLst>
        </pc:picChg>
      </pc:sldChg>
      <pc:sldChg chg="addSp delSp modSp add mod">
        <pc:chgData name="Ray Crampton" userId="1c230dae8f4a47c0" providerId="LiveId" clId="{038ABC70-4DD5-4D4E-92F7-0F368A57F994}" dt="2022-02-04T09:30:24.351" v="5313" actId="1076"/>
        <pc:sldMkLst>
          <pc:docMk/>
          <pc:sldMk cId="2857661790" sldId="531"/>
        </pc:sldMkLst>
        <pc:spChg chg="mod">
          <ac:chgData name="Ray Crampton" userId="1c230dae8f4a47c0" providerId="LiveId" clId="{038ABC70-4DD5-4D4E-92F7-0F368A57F994}" dt="2022-02-04T09:27:50.688" v="5263" actId="1076"/>
          <ac:spMkLst>
            <pc:docMk/>
            <pc:sldMk cId="2857661790" sldId="531"/>
            <ac:spMk id="2" creationId="{CF561231-B3E3-4100-8EC7-4232913052F7}"/>
          </ac:spMkLst>
        </pc:spChg>
        <pc:spChg chg="del">
          <ac:chgData name="Ray Crampton" userId="1c230dae8f4a47c0" providerId="LiveId" clId="{038ABC70-4DD5-4D4E-92F7-0F368A57F994}" dt="2022-02-04T09:27:45.579" v="5258" actId="478"/>
          <ac:spMkLst>
            <pc:docMk/>
            <pc:sldMk cId="2857661790" sldId="531"/>
            <ac:spMk id="12" creationId="{3F92CE40-11E0-4D95-AE62-4B89DA92106E}"/>
          </ac:spMkLst>
        </pc:spChg>
        <pc:spChg chg="del">
          <ac:chgData name="Ray Crampton" userId="1c230dae8f4a47c0" providerId="LiveId" clId="{038ABC70-4DD5-4D4E-92F7-0F368A57F994}" dt="2022-02-04T09:27:46.880" v="5259" actId="478"/>
          <ac:spMkLst>
            <pc:docMk/>
            <pc:sldMk cId="2857661790" sldId="531"/>
            <ac:spMk id="14" creationId="{290F5058-B5B9-4D77-8014-49B7031230A6}"/>
          </ac:spMkLst>
        </pc:spChg>
        <pc:spChg chg="del">
          <ac:chgData name="Ray Crampton" userId="1c230dae8f4a47c0" providerId="LiveId" clId="{038ABC70-4DD5-4D4E-92F7-0F368A57F994}" dt="2022-02-04T09:27:45.579" v="5258" actId="478"/>
          <ac:spMkLst>
            <pc:docMk/>
            <pc:sldMk cId="2857661790" sldId="531"/>
            <ac:spMk id="16" creationId="{68D6FC49-CD07-4AD0-9536-ADD8955A4321}"/>
          </ac:spMkLst>
        </pc:spChg>
        <pc:spChg chg="del mod">
          <ac:chgData name="Ray Crampton" userId="1c230dae8f4a47c0" providerId="LiveId" clId="{038ABC70-4DD5-4D4E-92F7-0F368A57F994}" dt="2022-02-04T09:27:48.275" v="5261" actId="478"/>
          <ac:spMkLst>
            <pc:docMk/>
            <pc:sldMk cId="2857661790" sldId="531"/>
            <ac:spMk id="18" creationId="{96DBCAD9-4A49-40A5-A216-3BA82A5BD5BC}"/>
          </ac:spMkLst>
        </pc:spChg>
        <pc:spChg chg="del mod">
          <ac:chgData name="Ray Crampton" userId="1c230dae8f4a47c0" providerId="LiveId" clId="{038ABC70-4DD5-4D4E-92F7-0F368A57F994}" dt="2022-02-04T09:27:56.172" v="5266" actId="478"/>
          <ac:spMkLst>
            <pc:docMk/>
            <pc:sldMk cId="2857661790" sldId="531"/>
            <ac:spMk id="19" creationId="{E7785BF6-3C54-485F-B45A-454034BD8230}"/>
          </ac:spMkLst>
        </pc:spChg>
        <pc:spChg chg="del mod">
          <ac:chgData name="Ray Crampton" userId="1c230dae8f4a47c0" providerId="LiveId" clId="{038ABC70-4DD5-4D4E-92F7-0F368A57F994}" dt="2022-02-04T09:27:56.172" v="5266" actId="478"/>
          <ac:spMkLst>
            <pc:docMk/>
            <pc:sldMk cId="2857661790" sldId="531"/>
            <ac:spMk id="20" creationId="{0DA18B75-B1D8-4971-B251-24FA9460E586}"/>
          </ac:spMkLst>
        </pc:spChg>
        <pc:spChg chg="del mod">
          <ac:chgData name="Ray Crampton" userId="1c230dae8f4a47c0" providerId="LiveId" clId="{038ABC70-4DD5-4D4E-92F7-0F368A57F994}" dt="2022-02-04T09:27:46.880" v="5259" actId="478"/>
          <ac:spMkLst>
            <pc:docMk/>
            <pc:sldMk cId="2857661790" sldId="531"/>
            <ac:spMk id="21" creationId="{45B70F2C-5EDA-4F47-963A-0037D77532FC}"/>
          </ac:spMkLst>
        </pc:spChg>
        <pc:spChg chg="add del mod">
          <ac:chgData name="Ray Crampton" userId="1c230dae8f4a47c0" providerId="LiveId" clId="{038ABC70-4DD5-4D4E-92F7-0F368A57F994}" dt="2022-02-04T09:27:46.880" v="5259" actId="478"/>
          <ac:spMkLst>
            <pc:docMk/>
            <pc:sldMk cId="2857661790" sldId="531"/>
            <ac:spMk id="22" creationId="{69B0FBB4-98C1-40F0-9939-15B9849FB373}"/>
          </ac:spMkLst>
        </pc:spChg>
        <pc:spChg chg="add mod">
          <ac:chgData name="Ray Crampton" userId="1c230dae8f4a47c0" providerId="LiveId" clId="{038ABC70-4DD5-4D4E-92F7-0F368A57F994}" dt="2022-02-04T09:30:06.580" v="5305" actId="1076"/>
          <ac:spMkLst>
            <pc:docMk/>
            <pc:sldMk cId="2857661790" sldId="531"/>
            <ac:spMk id="28" creationId="{E0A896D4-28DA-4305-BC05-BC25851C07A4}"/>
          </ac:spMkLst>
        </pc:spChg>
        <pc:spChg chg="add mod">
          <ac:chgData name="Ray Crampton" userId="1c230dae8f4a47c0" providerId="LiveId" clId="{038ABC70-4DD5-4D4E-92F7-0F368A57F994}" dt="2022-02-04T09:30:13.195" v="5309" actId="1076"/>
          <ac:spMkLst>
            <pc:docMk/>
            <pc:sldMk cId="2857661790" sldId="531"/>
            <ac:spMk id="29" creationId="{69A15506-25E3-4B4A-9348-4A6AAC68692E}"/>
          </ac:spMkLst>
        </pc:spChg>
        <pc:spChg chg="add mod">
          <ac:chgData name="Ray Crampton" userId="1c230dae8f4a47c0" providerId="LiveId" clId="{038ABC70-4DD5-4D4E-92F7-0F368A57F994}" dt="2022-02-04T09:30:18.511" v="5311" actId="1076"/>
          <ac:spMkLst>
            <pc:docMk/>
            <pc:sldMk cId="2857661790" sldId="531"/>
            <ac:spMk id="30" creationId="{3138E381-74FB-4953-A4A1-F14A848CDB08}"/>
          </ac:spMkLst>
        </pc:spChg>
        <pc:spChg chg="add mod">
          <ac:chgData name="Ray Crampton" userId="1c230dae8f4a47c0" providerId="LiveId" clId="{038ABC70-4DD5-4D4E-92F7-0F368A57F994}" dt="2022-02-04T09:30:24.351" v="5313" actId="1076"/>
          <ac:spMkLst>
            <pc:docMk/>
            <pc:sldMk cId="2857661790" sldId="531"/>
            <ac:spMk id="31" creationId="{4DA2E019-4123-4913-9F89-A314A2F38230}"/>
          </ac:spMkLst>
        </pc:spChg>
        <pc:picChg chg="add mod ord">
          <ac:chgData name="Ray Crampton" userId="1c230dae8f4a47c0" providerId="LiveId" clId="{038ABC70-4DD5-4D4E-92F7-0F368A57F994}" dt="2022-02-04T09:30:08.913" v="5308" actId="1076"/>
          <ac:picMkLst>
            <pc:docMk/>
            <pc:sldMk cId="2857661790" sldId="531"/>
            <ac:picMk id="5" creationId="{372D9272-CA8A-45AE-B39C-76A7346BE746}"/>
          </ac:picMkLst>
        </pc:picChg>
        <pc:picChg chg="del">
          <ac:chgData name="Ray Crampton" userId="1c230dae8f4a47c0" providerId="LiveId" clId="{038ABC70-4DD5-4D4E-92F7-0F368A57F994}" dt="2022-02-04T09:27:45.579" v="5258" actId="478"/>
          <ac:picMkLst>
            <pc:docMk/>
            <pc:sldMk cId="2857661790" sldId="531"/>
            <ac:picMk id="7" creationId="{BA8A203C-B48B-445A-AFE2-2F43918D22F7}"/>
          </ac:picMkLst>
        </pc:picChg>
        <pc:picChg chg="add del mod">
          <ac:chgData name="Ray Crampton" userId="1c230dae8f4a47c0" providerId="LiveId" clId="{038ABC70-4DD5-4D4E-92F7-0F368A57F994}" dt="2022-02-04T09:28:10.482" v="5276" actId="478"/>
          <ac:picMkLst>
            <pc:docMk/>
            <pc:sldMk cId="2857661790" sldId="531"/>
            <ac:picMk id="8" creationId="{B75F7C1F-7A52-4E18-9B5D-18889485FF81}"/>
          </ac:picMkLst>
        </pc:picChg>
        <pc:picChg chg="add del mod">
          <ac:chgData name="Ray Crampton" userId="1c230dae8f4a47c0" providerId="LiveId" clId="{038ABC70-4DD5-4D4E-92F7-0F368A57F994}" dt="2022-02-04T09:28:16.075" v="5280" actId="478"/>
          <ac:picMkLst>
            <pc:docMk/>
            <pc:sldMk cId="2857661790" sldId="531"/>
            <ac:picMk id="11" creationId="{02DA5812-E2E2-4ED7-B7A8-00779D6CCB38}"/>
          </ac:picMkLst>
        </pc:picChg>
        <pc:picChg chg="add del mod">
          <ac:chgData name="Ray Crampton" userId="1c230dae8f4a47c0" providerId="LiveId" clId="{038ABC70-4DD5-4D4E-92F7-0F368A57F994}" dt="2022-02-04T09:28:19.746" v="5284" actId="478"/>
          <ac:picMkLst>
            <pc:docMk/>
            <pc:sldMk cId="2857661790" sldId="531"/>
            <ac:picMk id="23" creationId="{5285141A-1F64-4766-8E50-8D618E7CCA07}"/>
          </ac:picMkLst>
        </pc:picChg>
        <pc:picChg chg="add mod ord">
          <ac:chgData name="Ray Crampton" userId="1c230dae8f4a47c0" providerId="LiveId" clId="{038ABC70-4DD5-4D4E-92F7-0F368A57F994}" dt="2022-02-04T09:29:46.433" v="5299" actId="1076"/>
          <ac:picMkLst>
            <pc:docMk/>
            <pc:sldMk cId="2857661790" sldId="531"/>
            <ac:picMk id="25" creationId="{0721D52A-5003-4ADA-BB5D-AE1312A3B343}"/>
          </ac:picMkLst>
        </pc:picChg>
        <pc:picChg chg="add mod">
          <ac:chgData name="Ray Crampton" userId="1c230dae8f4a47c0" providerId="LiveId" clId="{038ABC70-4DD5-4D4E-92F7-0F368A57F994}" dt="2022-02-04T09:29:39.143" v="5295" actId="1076"/>
          <ac:picMkLst>
            <pc:docMk/>
            <pc:sldMk cId="2857661790" sldId="531"/>
            <ac:picMk id="27" creationId="{732205B7-CBEA-48CA-98EF-F1AA30AF52E6}"/>
          </ac:picMkLst>
        </pc:picChg>
        <pc:cxnChg chg="del">
          <ac:chgData name="Ray Crampton" userId="1c230dae8f4a47c0" providerId="LiveId" clId="{038ABC70-4DD5-4D4E-92F7-0F368A57F994}" dt="2022-02-04T09:27:53.259" v="5264" actId="478"/>
          <ac:cxnSpMkLst>
            <pc:docMk/>
            <pc:sldMk cId="2857661790" sldId="531"/>
            <ac:cxnSpMk id="9" creationId="{11D0B3B7-8C73-4DE1-8664-DC1215D05CC3}"/>
          </ac:cxnSpMkLst>
        </pc:cxnChg>
        <pc:cxnChg chg="del mod">
          <ac:chgData name="Ray Crampton" userId="1c230dae8f4a47c0" providerId="LiveId" clId="{038ABC70-4DD5-4D4E-92F7-0F368A57F994}" dt="2022-02-04T09:27:54.716" v="5265" actId="478"/>
          <ac:cxnSpMkLst>
            <pc:docMk/>
            <pc:sldMk cId="2857661790" sldId="531"/>
            <ac:cxnSpMk id="15" creationId="{6AF8476C-9801-49FF-8EE0-1599B88C184C}"/>
          </ac:cxnSpMkLst>
        </pc:cxnChg>
        <pc:cxnChg chg="del mod">
          <ac:chgData name="Ray Crampton" userId="1c230dae8f4a47c0" providerId="LiveId" clId="{038ABC70-4DD5-4D4E-92F7-0F368A57F994}" dt="2022-02-04T09:27:54.716" v="5265" actId="478"/>
          <ac:cxnSpMkLst>
            <pc:docMk/>
            <pc:sldMk cId="2857661790" sldId="531"/>
            <ac:cxnSpMk id="17" creationId="{9252431E-5DA4-4F3A-AEF2-D76293D021C2}"/>
          </ac:cxnSpMkLst>
        </pc:cxnChg>
      </pc:sldChg>
      <pc:sldChg chg="addSp delSp modSp add mod setBg delAnim modAnim">
        <pc:chgData name="Ray Crampton" userId="1c230dae8f4a47c0" providerId="LiveId" clId="{038ABC70-4DD5-4D4E-92F7-0F368A57F994}" dt="2022-02-04T09:23:07.471" v="5217" actId="478"/>
        <pc:sldMkLst>
          <pc:docMk/>
          <pc:sldMk cId="3111643682" sldId="532"/>
        </pc:sldMkLst>
        <pc:spChg chg="mod">
          <ac:chgData name="Ray Crampton" userId="1c230dae8f4a47c0" providerId="LiveId" clId="{038ABC70-4DD5-4D4E-92F7-0F368A57F994}" dt="2022-02-04T09:14:41.066" v="4997" actId="120"/>
          <ac:spMkLst>
            <pc:docMk/>
            <pc:sldMk cId="3111643682" sldId="532"/>
            <ac:spMk id="2" creationId="{CF561231-B3E3-4100-8EC7-4232913052F7}"/>
          </ac:spMkLst>
        </pc:spChg>
        <pc:spChg chg="add mod">
          <ac:chgData name="Ray Crampton" userId="1c230dae8f4a47c0" providerId="LiveId" clId="{038ABC70-4DD5-4D4E-92F7-0F368A57F994}" dt="2022-02-04T09:22:06.448" v="5125" actId="1037"/>
          <ac:spMkLst>
            <pc:docMk/>
            <pc:sldMk cId="3111643682" sldId="532"/>
            <ac:spMk id="8" creationId="{512FE4DD-39A2-49AF-A186-54231940F72A}"/>
          </ac:spMkLst>
        </pc:spChg>
        <pc:spChg chg="add mod">
          <ac:chgData name="Ray Crampton" userId="1c230dae8f4a47c0" providerId="LiveId" clId="{038ABC70-4DD5-4D4E-92F7-0F368A57F994}" dt="2022-02-04T09:22:06.448" v="5125" actId="1037"/>
          <ac:spMkLst>
            <pc:docMk/>
            <pc:sldMk cId="3111643682" sldId="532"/>
            <ac:spMk id="17" creationId="{5340A987-4498-46EF-9480-5264AF493FA5}"/>
          </ac:spMkLst>
        </pc:spChg>
        <pc:spChg chg="add mod">
          <ac:chgData name="Ray Crampton" userId="1c230dae8f4a47c0" providerId="LiveId" clId="{038ABC70-4DD5-4D4E-92F7-0F368A57F994}" dt="2022-02-04T09:16:29.409" v="5033" actId="1076"/>
          <ac:spMkLst>
            <pc:docMk/>
            <pc:sldMk cId="3111643682" sldId="532"/>
            <ac:spMk id="18" creationId="{37497768-39B3-40E1-AE97-C4568C76BA5D}"/>
          </ac:spMkLst>
        </pc:spChg>
        <pc:spChg chg="add mod">
          <ac:chgData name="Ray Crampton" userId="1c230dae8f4a47c0" providerId="LiveId" clId="{038ABC70-4DD5-4D4E-92F7-0F368A57F994}" dt="2022-02-04T09:22:30.199" v="5138" actId="1037"/>
          <ac:spMkLst>
            <pc:docMk/>
            <pc:sldMk cId="3111643682" sldId="532"/>
            <ac:spMk id="19" creationId="{28F13B61-8CC2-499B-B46B-FD90E1CEE9B6}"/>
          </ac:spMkLst>
        </pc:spChg>
        <pc:spChg chg="add mod">
          <ac:chgData name="Ray Crampton" userId="1c230dae8f4a47c0" providerId="LiveId" clId="{038ABC70-4DD5-4D4E-92F7-0F368A57F994}" dt="2022-02-04T09:22:30.199" v="5138" actId="1037"/>
          <ac:spMkLst>
            <pc:docMk/>
            <pc:sldMk cId="3111643682" sldId="532"/>
            <ac:spMk id="20" creationId="{CE9B3F70-FD44-4E84-BD47-AAFA31629988}"/>
          </ac:spMkLst>
        </pc:spChg>
        <pc:spChg chg="del mod">
          <ac:chgData name="Ray Crampton" userId="1c230dae8f4a47c0" providerId="LiveId" clId="{038ABC70-4DD5-4D4E-92F7-0F368A57F994}" dt="2022-02-04T09:15:06.160" v="5006" actId="478"/>
          <ac:spMkLst>
            <pc:docMk/>
            <pc:sldMk cId="3111643682" sldId="532"/>
            <ac:spMk id="25" creationId="{9D60B565-244D-44B7-862D-4E037EF10DCE}"/>
          </ac:spMkLst>
        </pc:spChg>
        <pc:spChg chg="del">
          <ac:chgData name="Ray Crampton" userId="1c230dae8f4a47c0" providerId="LiveId" clId="{038ABC70-4DD5-4D4E-92F7-0F368A57F994}" dt="2022-02-04T09:15:10.568" v="5009" actId="478"/>
          <ac:spMkLst>
            <pc:docMk/>
            <pc:sldMk cId="3111643682" sldId="532"/>
            <ac:spMk id="26" creationId="{72230816-316B-429B-9B5C-98E45BFA3E65}"/>
          </ac:spMkLst>
        </pc:spChg>
        <pc:spChg chg="del">
          <ac:chgData name="Ray Crampton" userId="1c230dae8f4a47c0" providerId="LiveId" clId="{038ABC70-4DD5-4D4E-92F7-0F368A57F994}" dt="2022-02-04T09:15:10.568" v="5009" actId="478"/>
          <ac:spMkLst>
            <pc:docMk/>
            <pc:sldMk cId="3111643682" sldId="532"/>
            <ac:spMk id="27" creationId="{AAD7E999-FA3C-49E8-926A-AF9D13A791C5}"/>
          </ac:spMkLst>
        </pc:spChg>
        <pc:spChg chg="del">
          <ac:chgData name="Ray Crampton" userId="1c230dae8f4a47c0" providerId="LiveId" clId="{038ABC70-4DD5-4D4E-92F7-0F368A57F994}" dt="2022-02-04T09:15:00.705" v="5003" actId="478"/>
          <ac:spMkLst>
            <pc:docMk/>
            <pc:sldMk cId="3111643682" sldId="532"/>
            <ac:spMk id="28" creationId="{6411F094-1D22-4CC3-A640-09BBD417A32B}"/>
          </ac:spMkLst>
        </pc:spChg>
        <pc:spChg chg="del">
          <ac:chgData name="Ray Crampton" userId="1c230dae8f4a47c0" providerId="LiveId" clId="{038ABC70-4DD5-4D4E-92F7-0F368A57F994}" dt="2022-02-04T09:15:12.161" v="5010" actId="478"/>
          <ac:spMkLst>
            <pc:docMk/>
            <pc:sldMk cId="3111643682" sldId="532"/>
            <ac:spMk id="29" creationId="{8297603E-ADF6-4B04-97A4-79B5041F855E}"/>
          </ac:spMkLst>
        </pc:spChg>
        <pc:spChg chg="add mod">
          <ac:chgData name="Ray Crampton" userId="1c230dae8f4a47c0" providerId="LiveId" clId="{038ABC70-4DD5-4D4E-92F7-0F368A57F994}" dt="2022-02-04T09:22:56.198" v="5212" actId="1036"/>
          <ac:spMkLst>
            <pc:docMk/>
            <pc:sldMk cId="3111643682" sldId="532"/>
            <ac:spMk id="33" creationId="{EAA920CE-58A3-45D1-ADFB-1EA035163714}"/>
          </ac:spMkLst>
        </pc:spChg>
        <pc:spChg chg="add mod">
          <ac:chgData name="Ray Crampton" userId="1c230dae8f4a47c0" providerId="LiveId" clId="{038ABC70-4DD5-4D4E-92F7-0F368A57F994}" dt="2022-02-04T09:23:03.339" v="5214" actId="1076"/>
          <ac:spMkLst>
            <pc:docMk/>
            <pc:sldMk cId="3111643682" sldId="532"/>
            <ac:spMk id="34" creationId="{82716619-AB62-4961-9369-B6BA92127490}"/>
          </ac:spMkLst>
        </pc:spChg>
        <pc:spChg chg="add del mod">
          <ac:chgData name="Ray Crampton" userId="1c230dae8f4a47c0" providerId="LiveId" clId="{038ABC70-4DD5-4D4E-92F7-0F368A57F994}" dt="2022-02-04T09:23:07.471" v="5217" actId="478"/>
          <ac:spMkLst>
            <pc:docMk/>
            <pc:sldMk cId="3111643682" sldId="532"/>
            <ac:spMk id="35" creationId="{98E59A80-FACB-4898-B879-D3F8A4BEE87F}"/>
          </ac:spMkLst>
        </pc:spChg>
        <pc:picChg chg="add del mod ord">
          <ac:chgData name="Ray Crampton" userId="1c230dae8f4a47c0" providerId="LiveId" clId="{038ABC70-4DD5-4D4E-92F7-0F368A57F994}" dt="2022-02-04T09:21:43.313" v="5096" actId="478"/>
          <ac:picMkLst>
            <pc:docMk/>
            <pc:sldMk cId="3111643682" sldId="532"/>
            <ac:picMk id="5" creationId="{8AA903BD-546D-437A-87D6-4F2EF97A98C6}"/>
          </ac:picMkLst>
        </pc:picChg>
        <pc:picChg chg="add del mod">
          <ac:chgData name="Ray Crampton" userId="1c230dae8f4a47c0" providerId="LiveId" clId="{038ABC70-4DD5-4D4E-92F7-0F368A57F994}" dt="2022-02-04T09:21:43.849" v="5097" actId="478"/>
          <ac:picMkLst>
            <pc:docMk/>
            <pc:sldMk cId="3111643682" sldId="532"/>
            <ac:picMk id="7" creationId="{F8C2D754-8E2B-48BA-A3DE-007B19E47585}"/>
          </ac:picMkLst>
        </pc:picChg>
        <pc:picChg chg="add mod ord">
          <ac:chgData name="Ray Crampton" userId="1c230dae8f4a47c0" providerId="LiveId" clId="{038ABC70-4DD5-4D4E-92F7-0F368A57F994}" dt="2022-02-04T09:22:20.914" v="5132" actId="1076"/>
          <ac:picMkLst>
            <pc:docMk/>
            <pc:sldMk cId="3111643682" sldId="532"/>
            <ac:picMk id="13" creationId="{6D05ADA4-B58E-4B4E-9DCD-50C793A9618B}"/>
          </ac:picMkLst>
        </pc:picChg>
        <pc:picChg chg="add mod ord">
          <ac:chgData name="Ray Crampton" userId="1c230dae8f4a47c0" providerId="LiveId" clId="{038ABC70-4DD5-4D4E-92F7-0F368A57F994}" dt="2022-02-04T09:22:22.961" v="5133" actId="1076"/>
          <ac:picMkLst>
            <pc:docMk/>
            <pc:sldMk cId="3111643682" sldId="532"/>
            <ac:picMk id="15" creationId="{94757DAF-8E8D-4354-8A79-2AC377E985ED}"/>
          </ac:picMkLst>
        </pc:picChg>
        <pc:picChg chg="del">
          <ac:chgData name="Ray Crampton" userId="1c230dae8f4a47c0" providerId="LiveId" clId="{038ABC70-4DD5-4D4E-92F7-0F368A57F994}" dt="2022-02-04T09:13:50.803" v="4975" actId="478"/>
          <ac:picMkLst>
            <pc:docMk/>
            <pc:sldMk cId="3111643682" sldId="532"/>
            <ac:picMk id="24" creationId="{F9866CA8-B3EA-48F9-AC27-0D3B2CD1C2D2}"/>
          </ac:picMkLst>
        </pc:picChg>
        <pc:cxnChg chg="add mod">
          <ac:chgData name="Ray Crampton" userId="1c230dae8f4a47c0" providerId="LiveId" clId="{038ABC70-4DD5-4D4E-92F7-0F368A57F994}" dt="2022-02-04T09:22:39.007" v="5194" actId="1038"/>
          <ac:cxnSpMkLst>
            <pc:docMk/>
            <pc:sldMk cId="3111643682" sldId="532"/>
            <ac:cxnSpMk id="21" creationId="{6186F138-AE84-4FF7-9719-06EE769FF114}"/>
          </ac:cxnSpMkLst>
        </pc:cxnChg>
        <pc:cxnChg chg="add mod">
          <ac:chgData name="Ray Crampton" userId="1c230dae8f4a47c0" providerId="LiveId" clId="{038ABC70-4DD5-4D4E-92F7-0F368A57F994}" dt="2022-02-04T09:22:39.007" v="5194" actId="1038"/>
          <ac:cxnSpMkLst>
            <pc:docMk/>
            <pc:sldMk cId="3111643682" sldId="532"/>
            <ac:cxnSpMk id="22" creationId="{4FBB2D7F-24C8-4E72-9C1D-183D1F3EE774}"/>
          </ac:cxnSpMkLst>
        </pc:cxnChg>
        <pc:cxnChg chg="add mod">
          <ac:chgData name="Ray Crampton" userId="1c230dae8f4a47c0" providerId="LiveId" clId="{038ABC70-4DD5-4D4E-92F7-0F368A57F994}" dt="2022-02-04T09:22:39.007" v="5194" actId="1038"/>
          <ac:cxnSpMkLst>
            <pc:docMk/>
            <pc:sldMk cId="3111643682" sldId="532"/>
            <ac:cxnSpMk id="23" creationId="{61BC3FAF-9508-44DE-B51C-352B4722D4BD}"/>
          </ac:cxnSpMkLst>
        </pc:cxnChg>
        <pc:cxnChg chg="del">
          <ac:chgData name="Ray Crampton" userId="1c230dae8f4a47c0" providerId="LiveId" clId="{038ABC70-4DD5-4D4E-92F7-0F368A57F994}" dt="2022-02-04T09:15:12.161" v="5010" actId="478"/>
          <ac:cxnSpMkLst>
            <pc:docMk/>
            <pc:sldMk cId="3111643682" sldId="532"/>
            <ac:cxnSpMk id="31" creationId="{0FB9AF20-B0C9-436D-8041-329CE7C32483}"/>
          </ac:cxnSpMkLst>
        </pc:cxnChg>
        <pc:cxnChg chg="del">
          <ac:chgData name="Ray Crampton" userId="1c230dae8f4a47c0" providerId="LiveId" clId="{038ABC70-4DD5-4D4E-92F7-0F368A57F994}" dt="2022-02-04T09:15:01.280" v="5004" actId="478"/>
          <ac:cxnSpMkLst>
            <pc:docMk/>
            <pc:sldMk cId="3111643682" sldId="532"/>
            <ac:cxnSpMk id="32" creationId="{F54AB3C7-DA24-4DD2-85D6-457BF6C89C84}"/>
          </ac:cxnSpMkLst>
        </pc:cxnChg>
      </pc:sldChg>
      <pc:sldChg chg="modSp add mod">
        <pc:chgData name="Ray Crampton" userId="1c230dae8f4a47c0" providerId="LiveId" clId="{038ABC70-4DD5-4D4E-92F7-0F368A57F994}" dt="2022-02-04T09:18:03.834" v="5076" actId="20577"/>
        <pc:sldMkLst>
          <pc:docMk/>
          <pc:sldMk cId="3517271735" sldId="533"/>
        </pc:sldMkLst>
        <pc:spChg chg="mod">
          <ac:chgData name="Ray Crampton" userId="1c230dae8f4a47c0" providerId="LiveId" clId="{038ABC70-4DD5-4D4E-92F7-0F368A57F994}" dt="2022-02-04T09:18:03.834" v="5076" actId="20577"/>
          <ac:spMkLst>
            <pc:docMk/>
            <pc:sldMk cId="3517271735" sldId="533"/>
            <ac:spMk id="2" creationId="{CF561231-B3E3-4100-8EC7-4232913052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379563"/>
            <a:ext cx="7772400" cy="91047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Intro to Oscilloscopes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341558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July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0370" y="6356351"/>
            <a:ext cx="2057400" cy="365125"/>
          </a:xfrm>
        </p:spPr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A white electronic device with a screen&#10;&#10;Description automatically generated">
            <a:extLst>
              <a:ext uri="{FF2B5EF4-FFF2-40B4-BE49-F238E27FC236}">
                <a16:creationId xmlns:a16="http://schemas.microsoft.com/office/drawing/2014/main" id="{81C2EA68-5CA3-9A35-C973-2D72B0F32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23882" r="11056" b="19977"/>
          <a:stretch/>
        </p:blipFill>
        <p:spPr>
          <a:xfrm>
            <a:off x="724779" y="2247681"/>
            <a:ext cx="7679202" cy="37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889446-973E-218C-972A-AE73B704CE7C}"/>
              </a:ext>
            </a:extLst>
          </p:cNvPr>
          <p:cNvGrpSpPr/>
          <p:nvPr/>
        </p:nvGrpSpPr>
        <p:grpSpPr>
          <a:xfrm>
            <a:off x="2517819" y="1297142"/>
            <a:ext cx="5512157" cy="2670735"/>
            <a:chOff x="2517819" y="1297142"/>
            <a:chExt cx="5512157" cy="2670735"/>
          </a:xfrm>
        </p:grpSpPr>
        <p:pic>
          <p:nvPicPr>
            <p:cNvPr id="10" name="Picture 9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2CB52B60-6448-1015-011E-07A2C229D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2517819" y="1297142"/>
              <a:ext cx="5512157" cy="26707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18E889-BF09-BFD8-67B1-34E5BC70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6035" y="1718159"/>
              <a:ext cx="2494607" cy="1366393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95" y="422904"/>
            <a:ext cx="8433409" cy="411051"/>
          </a:xfrm>
        </p:spPr>
        <p:txBody>
          <a:bodyPr>
            <a:noAutofit/>
          </a:bodyPr>
          <a:lstStyle/>
          <a:p>
            <a:r>
              <a:rPr lang="en-US" dirty="0"/>
              <a:t>Typical adjustments to “see” a signal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EDDEBF-8C31-C09F-80A2-3774DB1B6D10}"/>
              </a:ext>
            </a:extLst>
          </p:cNvPr>
          <p:cNvSpPr txBox="1"/>
          <p:nvPr/>
        </p:nvSpPr>
        <p:spPr>
          <a:xfrm>
            <a:off x="577851" y="4508443"/>
            <a:ext cx="5228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Vertical Range</a:t>
            </a:r>
            <a:r>
              <a:rPr lang="en-US" sz="3200">
                <a:solidFill>
                  <a:schemeClr val="bg1"/>
                </a:solidFill>
              </a:rPr>
              <a:t>/Position</a:t>
            </a:r>
            <a:endParaRPr lang="en-US" sz="3200" dirty="0">
              <a:solidFill>
                <a:schemeClr val="bg1"/>
              </a:solidFill>
            </a:endParaRPr>
          </a:p>
          <a:p>
            <a:pPr algn="r"/>
            <a:r>
              <a:rPr lang="en-US" sz="3200" dirty="0">
                <a:solidFill>
                  <a:schemeClr val="bg1"/>
                </a:solidFill>
              </a:rPr>
              <a:t>Horizontal Range/Position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</a:rPr>
              <a:t>Trigger Level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8AFF2E-BBD3-9277-AC34-35A884492AF8}"/>
              </a:ext>
            </a:extLst>
          </p:cNvPr>
          <p:cNvCxnSpPr>
            <a:cxnSpLocks/>
          </p:cNvCxnSpPr>
          <p:nvPr/>
        </p:nvCxnSpPr>
        <p:spPr>
          <a:xfrm flipV="1">
            <a:off x="5774993" y="3181083"/>
            <a:ext cx="896263" cy="1548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0791BE-FE55-B86B-86A0-B5FB8114C6D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806655" y="3136006"/>
            <a:ext cx="1444151" cy="2157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986279-13E5-4C3B-DD44-A4D3738BD50C}"/>
              </a:ext>
            </a:extLst>
          </p:cNvPr>
          <p:cNvCxnSpPr>
            <a:cxnSpLocks/>
          </p:cNvCxnSpPr>
          <p:nvPr/>
        </p:nvCxnSpPr>
        <p:spPr>
          <a:xfrm flipV="1">
            <a:off x="5797379" y="2758163"/>
            <a:ext cx="1941756" cy="2985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422904"/>
            <a:ext cx="8263730" cy="411051"/>
          </a:xfrm>
        </p:spPr>
        <p:txBody>
          <a:bodyPr>
            <a:noAutofit/>
          </a:bodyPr>
          <a:lstStyle/>
          <a:p>
            <a:r>
              <a:rPr lang="en-US" dirty="0"/>
              <a:t>There’s no shame in mashing AUTO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A73BE5-8AC2-D3AD-E327-DB91960B504F}"/>
              </a:ext>
            </a:extLst>
          </p:cNvPr>
          <p:cNvGrpSpPr/>
          <p:nvPr/>
        </p:nvGrpSpPr>
        <p:grpSpPr>
          <a:xfrm>
            <a:off x="218940" y="1219696"/>
            <a:ext cx="5512157" cy="2670735"/>
            <a:chOff x="2595092" y="4059660"/>
            <a:chExt cx="5512157" cy="2670735"/>
          </a:xfrm>
        </p:grpSpPr>
        <p:pic>
          <p:nvPicPr>
            <p:cNvPr id="10" name="Picture 9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2CB52B60-6448-1015-011E-07A2C229D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2595092" y="4059660"/>
              <a:ext cx="5512157" cy="267073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E1B09E-3033-2421-9C08-5B8F7928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8555" y="4475409"/>
              <a:ext cx="2793711" cy="146819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EDDEBF-8C31-C09F-80A2-3774DB1B6D10}"/>
              </a:ext>
            </a:extLst>
          </p:cNvPr>
          <p:cNvSpPr txBox="1"/>
          <p:nvPr/>
        </p:nvSpPr>
        <p:spPr>
          <a:xfrm>
            <a:off x="5517982" y="2016454"/>
            <a:ext cx="3507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AUTO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</a:rPr>
              <a:t>Can be hit or miss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8AFF2E-BBD3-9277-AC34-35A884492AF8}"/>
              </a:ext>
            </a:extLst>
          </p:cNvPr>
          <p:cNvCxnSpPr>
            <a:cxnSpLocks/>
          </p:cNvCxnSpPr>
          <p:nvPr/>
        </p:nvCxnSpPr>
        <p:spPr>
          <a:xfrm flipH="1" flipV="1">
            <a:off x="4831080" y="1620760"/>
            <a:ext cx="3101340" cy="619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5AAF54-0E89-7F02-FB72-58B97235F41D}"/>
              </a:ext>
            </a:extLst>
          </p:cNvPr>
          <p:cNvSpPr/>
          <p:nvPr/>
        </p:nvSpPr>
        <p:spPr>
          <a:xfrm>
            <a:off x="4430332" y="1351304"/>
            <a:ext cx="344689" cy="250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17F08-29AF-6738-1FCF-A767295F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396" y="4651958"/>
            <a:ext cx="2848373" cy="1933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50CB4-010B-6BA1-1AEF-7A485324DCB8}"/>
              </a:ext>
            </a:extLst>
          </p:cNvPr>
          <p:cNvSpPr txBox="1"/>
          <p:nvPr/>
        </p:nvSpPr>
        <p:spPr>
          <a:xfrm>
            <a:off x="1806650" y="5033774"/>
            <a:ext cx="3507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Can also try calibration signal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7F20D1-7ECA-9DB1-30EF-A1C15DD9415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14426" y="5572383"/>
            <a:ext cx="18407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2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422904"/>
            <a:ext cx="8263730" cy="411051"/>
          </a:xfrm>
        </p:spPr>
        <p:txBody>
          <a:bodyPr>
            <a:noAutofit/>
          </a:bodyPr>
          <a:lstStyle/>
          <a:p>
            <a:r>
              <a:rPr lang="en-US" sz="3600" dirty="0"/>
              <a:t>Multiple captures can be shown at one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EDDEBF-8C31-C09F-80A2-3774DB1B6D10}"/>
              </a:ext>
            </a:extLst>
          </p:cNvPr>
          <p:cNvSpPr txBox="1"/>
          <p:nvPr/>
        </p:nvSpPr>
        <p:spPr>
          <a:xfrm>
            <a:off x="444322" y="5125145"/>
            <a:ext cx="8642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Scopes have </a:t>
            </a:r>
            <a:r>
              <a:rPr lang="en-US" sz="2800" i="1" u="sng" dirty="0">
                <a:solidFill>
                  <a:schemeClr val="bg1"/>
                </a:solidFill>
              </a:rPr>
              <a:t>persistence</a:t>
            </a:r>
            <a:r>
              <a:rPr lang="en-US" sz="2800" dirty="0">
                <a:solidFill>
                  <a:schemeClr val="bg1"/>
                </a:solidFill>
              </a:rPr>
              <a:t>, where a trace remains on the screen for a period of time. Sometimes this causes multiple traces to be displayed simultaneously.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8AE08B-D0E4-A11E-5B05-657CC009363D}"/>
              </a:ext>
            </a:extLst>
          </p:cNvPr>
          <p:cNvGrpSpPr/>
          <p:nvPr/>
        </p:nvGrpSpPr>
        <p:grpSpPr>
          <a:xfrm>
            <a:off x="354169" y="1270799"/>
            <a:ext cx="6236776" cy="3698215"/>
            <a:chOff x="1706267" y="1327103"/>
            <a:chExt cx="6594167" cy="39101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DBE37C-FFBD-EE7E-35CA-F83FE824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267" y="1327103"/>
              <a:ext cx="6516894" cy="391013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9BE636B-73FF-90ED-D51C-1B1A6AD935CF}"/>
                </a:ext>
              </a:extLst>
            </p:cNvPr>
            <p:cNvSpPr/>
            <p:nvPr/>
          </p:nvSpPr>
          <p:spPr>
            <a:xfrm>
              <a:off x="7315088" y="2093721"/>
              <a:ext cx="985346" cy="6816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562BF1-557B-AF85-2AB5-720D03662E05}"/>
              </a:ext>
            </a:extLst>
          </p:cNvPr>
          <p:cNvGrpSpPr/>
          <p:nvPr/>
        </p:nvGrpSpPr>
        <p:grpSpPr>
          <a:xfrm>
            <a:off x="6709894" y="2318233"/>
            <a:ext cx="2215165" cy="1073286"/>
            <a:chOff x="2595092" y="4059660"/>
            <a:chExt cx="5512157" cy="2670735"/>
          </a:xfrm>
        </p:grpSpPr>
        <p:pic>
          <p:nvPicPr>
            <p:cNvPr id="11" name="Picture 10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53234AD3-0D78-DF99-77B4-0F8CCF208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2595092" y="4059660"/>
              <a:ext cx="5512157" cy="26707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B4B359-E549-97B9-37CC-F7F8C7B7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8555" y="4475409"/>
              <a:ext cx="2793711" cy="1468192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8DAD893-F51E-B6EE-1567-2537EB84B4E1}"/>
              </a:ext>
            </a:extLst>
          </p:cNvPr>
          <p:cNvSpPr/>
          <p:nvPr/>
        </p:nvSpPr>
        <p:spPr>
          <a:xfrm>
            <a:off x="8495731" y="2550023"/>
            <a:ext cx="133115" cy="1140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43759-ED95-52BC-C0BE-2CAA8B316735}"/>
              </a:ext>
            </a:extLst>
          </p:cNvPr>
          <p:cNvSpPr txBox="1"/>
          <p:nvPr/>
        </p:nvSpPr>
        <p:spPr>
          <a:xfrm>
            <a:off x="6732230" y="1322327"/>
            <a:ext cx="201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</a:rPr>
              <a:t>Display</a:t>
            </a:r>
            <a:r>
              <a:rPr lang="en-US" sz="2400" dirty="0">
                <a:solidFill>
                  <a:schemeClr val="bg1"/>
                </a:solidFill>
              </a:rPr>
              <a:t> -&gt; Persis. Time</a:t>
            </a:r>
          </a:p>
        </p:txBody>
      </p:sp>
    </p:spTree>
    <p:extLst>
      <p:ext uri="{BB962C8B-B14F-4D97-AF65-F5344CB8AC3E}">
        <p14:creationId xmlns:p14="http://schemas.microsoft.com/office/powerpoint/2010/main" val="345991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yellow line&#10;&#10;Description automatically generated">
            <a:extLst>
              <a:ext uri="{FF2B5EF4-FFF2-40B4-BE49-F238E27FC236}">
                <a16:creationId xmlns:a16="http://schemas.microsoft.com/office/drawing/2014/main" id="{6F4AC771-A01D-CDB1-49ED-A6EF6002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136"/>
            <a:ext cx="9144000" cy="26263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422904"/>
            <a:ext cx="8263730" cy="411051"/>
          </a:xfrm>
        </p:spPr>
        <p:txBody>
          <a:bodyPr>
            <a:noAutofit/>
          </a:bodyPr>
          <a:lstStyle/>
          <a:p>
            <a:r>
              <a:rPr lang="en-US" dirty="0"/>
              <a:t>“Single Shot” capture can be handy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A154B-E55E-CE87-46BA-4609EED24DEA}"/>
              </a:ext>
            </a:extLst>
          </p:cNvPr>
          <p:cNvSpPr/>
          <p:nvPr/>
        </p:nvSpPr>
        <p:spPr>
          <a:xfrm>
            <a:off x="1333500" y="1280940"/>
            <a:ext cx="4153982" cy="2252640"/>
          </a:xfrm>
          <a:prstGeom prst="rect">
            <a:avLst/>
          </a:prstGeom>
          <a:solidFill>
            <a:srgbClr val="C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166EAA-D614-2E5B-4262-AF4A39AF2B11}"/>
              </a:ext>
            </a:extLst>
          </p:cNvPr>
          <p:cNvGrpSpPr/>
          <p:nvPr/>
        </p:nvGrpSpPr>
        <p:grpSpPr>
          <a:xfrm>
            <a:off x="2364491" y="3905052"/>
            <a:ext cx="6061857" cy="2937074"/>
            <a:chOff x="2595092" y="4059660"/>
            <a:chExt cx="5512157" cy="2670735"/>
          </a:xfrm>
        </p:grpSpPr>
        <p:pic>
          <p:nvPicPr>
            <p:cNvPr id="10" name="Picture 9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2CB52B60-6448-1015-011E-07A2C229D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2595092" y="4059660"/>
              <a:ext cx="5512157" cy="26707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B72D1F-0D7F-3150-ABC5-9769D3F7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9195" y="4515961"/>
              <a:ext cx="2385690" cy="142034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0756B1-1FF3-8A80-CCF1-15E4E81B7C1F}"/>
                </a:ext>
              </a:extLst>
            </p:cNvPr>
            <p:cNvSpPr/>
            <p:nvPr/>
          </p:nvSpPr>
          <p:spPr>
            <a:xfrm>
              <a:off x="7534141" y="4185497"/>
              <a:ext cx="344689" cy="250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20032-19A8-B46E-251A-FB64CE3A1F5F}"/>
              </a:ext>
            </a:extLst>
          </p:cNvPr>
          <p:cNvCxnSpPr>
            <a:cxnSpLocks/>
          </p:cNvCxnSpPr>
          <p:nvPr/>
        </p:nvCxnSpPr>
        <p:spPr>
          <a:xfrm>
            <a:off x="1714500" y="3607122"/>
            <a:ext cx="1312679" cy="10771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2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1x vs 1</a:t>
            </a:r>
            <a:r>
              <a:rPr lang="en-US" dirty="0"/>
              <a:t>0x Probe Setting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A close-up of a soldering iron&#10;&#10;Description automatically generated">
            <a:extLst>
              <a:ext uri="{FF2B5EF4-FFF2-40B4-BE49-F238E27FC236}">
                <a16:creationId xmlns:a16="http://schemas.microsoft.com/office/drawing/2014/main" id="{8AA39E66-CFF6-ADD4-E6DF-41C25A5A5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83" y="1450876"/>
            <a:ext cx="5728141" cy="4080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2C201-49A9-3705-15EB-7F2940C16C46}"/>
              </a:ext>
            </a:extLst>
          </p:cNvPr>
          <p:cNvSpPr txBox="1"/>
          <p:nvPr/>
        </p:nvSpPr>
        <p:spPr>
          <a:xfrm>
            <a:off x="1324927" y="5764908"/>
            <a:ext cx="649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 10x unless the signal is buried in noise, then try 1x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E85977-CEC5-086B-AD82-1BB355054EE9}"/>
              </a:ext>
            </a:extLst>
          </p:cNvPr>
          <p:cNvSpPr/>
          <p:nvPr/>
        </p:nvSpPr>
        <p:spPr>
          <a:xfrm>
            <a:off x="4065721" y="1347915"/>
            <a:ext cx="590099" cy="3298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setting for 1x vs 1</a:t>
            </a:r>
            <a:r>
              <a:rPr lang="en-US" dirty="0"/>
              <a:t>0x Probe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5E37F-124F-D2B4-5ECF-A6CC77D60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7086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6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78" y="4339"/>
            <a:ext cx="8215229" cy="1153924"/>
          </a:xfrm>
        </p:spPr>
        <p:txBody>
          <a:bodyPr>
            <a:noAutofit/>
          </a:bodyPr>
          <a:lstStyle/>
          <a:p>
            <a:r>
              <a:rPr lang="en-US" sz="3600" dirty="0"/>
              <a:t>Scope Ground = AC Ground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200" dirty="0"/>
              <a:t>(for plug-in scopes)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166EAA-D614-2E5B-4262-AF4A39AF2B11}"/>
              </a:ext>
            </a:extLst>
          </p:cNvPr>
          <p:cNvGrpSpPr/>
          <p:nvPr/>
        </p:nvGrpSpPr>
        <p:grpSpPr>
          <a:xfrm>
            <a:off x="2713603" y="1411548"/>
            <a:ext cx="6061857" cy="2937074"/>
            <a:chOff x="2595092" y="4059660"/>
            <a:chExt cx="5512157" cy="2670735"/>
          </a:xfrm>
        </p:grpSpPr>
        <p:pic>
          <p:nvPicPr>
            <p:cNvPr id="10" name="Picture 9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2CB52B60-6448-1015-011E-07A2C229D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2595092" y="4059660"/>
              <a:ext cx="5512157" cy="26707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B72D1F-0D7F-3150-ABC5-9769D3F7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9195" y="4515961"/>
              <a:ext cx="2385690" cy="142034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0756B1-1FF3-8A80-CCF1-15E4E81B7C1F}"/>
                </a:ext>
              </a:extLst>
            </p:cNvPr>
            <p:cNvSpPr/>
            <p:nvPr/>
          </p:nvSpPr>
          <p:spPr>
            <a:xfrm>
              <a:off x="7534141" y="4185497"/>
              <a:ext cx="344689" cy="250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20032-19A8-B46E-251A-FB64CE3A1F5F}"/>
              </a:ext>
            </a:extLst>
          </p:cNvPr>
          <p:cNvCxnSpPr>
            <a:cxnSpLocks/>
          </p:cNvCxnSpPr>
          <p:nvPr/>
        </p:nvCxnSpPr>
        <p:spPr>
          <a:xfrm flipV="1">
            <a:off x="5565357" y="4049988"/>
            <a:ext cx="510518" cy="59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soldering iron&#10;&#10;Description automatically generated">
            <a:extLst>
              <a:ext uri="{FF2B5EF4-FFF2-40B4-BE49-F238E27FC236}">
                <a16:creationId xmlns:a16="http://schemas.microsoft.com/office/drawing/2014/main" id="{847EA24C-3999-4E52-6E1F-3DB96AB304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23" b="33401"/>
          <a:stretch/>
        </p:blipFill>
        <p:spPr>
          <a:xfrm>
            <a:off x="129122" y="4518026"/>
            <a:ext cx="2623603" cy="21805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8106A2-274A-8F43-5196-9DF07FD50789}"/>
              </a:ext>
            </a:extLst>
          </p:cNvPr>
          <p:cNvCxnSpPr>
            <a:cxnSpLocks/>
          </p:cNvCxnSpPr>
          <p:nvPr/>
        </p:nvCxnSpPr>
        <p:spPr>
          <a:xfrm flipH="1">
            <a:off x="1447723" y="5421570"/>
            <a:ext cx="18335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-up of an electrical outlet&#10;&#10;Description automatically generated">
            <a:extLst>
              <a:ext uri="{FF2B5EF4-FFF2-40B4-BE49-F238E27FC236}">
                <a16:creationId xmlns:a16="http://schemas.microsoft.com/office/drawing/2014/main" id="{94B430AE-E176-785E-779A-FA0301DA1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4800598"/>
            <a:ext cx="2057401" cy="20574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8B18F-BDE0-E7C6-4C61-6461F556205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216245" y="5421570"/>
            <a:ext cx="1613180" cy="33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6DC94-EE6B-F2AE-E81C-D6250BD36CB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318075" y="5631637"/>
            <a:ext cx="1612950" cy="123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4092D4-4AA8-210F-F9F1-5B5798506D5B}"/>
              </a:ext>
            </a:extLst>
          </p:cNvPr>
          <p:cNvSpPr txBox="1"/>
          <p:nvPr/>
        </p:nvSpPr>
        <p:spPr>
          <a:xfrm>
            <a:off x="2996426" y="5164354"/>
            <a:ext cx="10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66DFE-0935-19E0-5F3F-AD6DB7D9927C}"/>
              </a:ext>
            </a:extLst>
          </p:cNvPr>
          <p:cNvSpPr txBox="1"/>
          <p:nvPr/>
        </p:nvSpPr>
        <p:spPr>
          <a:xfrm>
            <a:off x="4659370" y="4564134"/>
            <a:ext cx="10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02E5F-31E4-9C7A-AD50-0FAD3F5674E8}"/>
              </a:ext>
            </a:extLst>
          </p:cNvPr>
          <p:cNvSpPr txBox="1"/>
          <p:nvPr/>
        </p:nvSpPr>
        <p:spPr>
          <a:xfrm>
            <a:off x="4301460" y="5524112"/>
            <a:ext cx="10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CDEDB2-271E-ADD5-6D20-EF6E4323D814}"/>
              </a:ext>
            </a:extLst>
          </p:cNvPr>
          <p:cNvSpPr txBox="1"/>
          <p:nvPr/>
        </p:nvSpPr>
        <p:spPr>
          <a:xfrm>
            <a:off x="4199630" y="5223993"/>
            <a:ext cx="10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03D62-75E8-6D6F-CE46-474C9EFB6654}"/>
              </a:ext>
            </a:extLst>
          </p:cNvPr>
          <p:cNvSpPr txBox="1"/>
          <p:nvPr/>
        </p:nvSpPr>
        <p:spPr>
          <a:xfrm>
            <a:off x="320039" y="2028804"/>
            <a:ext cx="2024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Careful where you attach the alligator clip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9886C4-EF6B-3138-32AE-53F8B4950F92}"/>
              </a:ext>
            </a:extLst>
          </p:cNvPr>
          <p:cNvCxnSpPr>
            <a:cxnSpLocks/>
          </p:cNvCxnSpPr>
          <p:nvPr/>
        </p:nvCxnSpPr>
        <p:spPr>
          <a:xfrm flipH="1">
            <a:off x="1345893" y="3844686"/>
            <a:ext cx="101830" cy="1493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577E5-ACFE-C016-F73F-2D7C552BC6F1}"/>
              </a:ext>
            </a:extLst>
          </p:cNvPr>
          <p:cNvCxnSpPr>
            <a:cxnSpLocks/>
          </p:cNvCxnSpPr>
          <p:nvPr/>
        </p:nvCxnSpPr>
        <p:spPr>
          <a:xfrm flipV="1">
            <a:off x="6189710" y="4014157"/>
            <a:ext cx="510518" cy="59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948C2E-0B8E-D7C7-746A-DDC94E62630E}"/>
              </a:ext>
            </a:extLst>
          </p:cNvPr>
          <p:cNvCxnSpPr>
            <a:cxnSpLocks/>
          </p:cNvCxnSpPr>
          <p:nvPr/>
        </p:nvCxnSpPr>
        <p:spPr>
          <a:xfrm flipV="1">
            <a:off x="6870359" y="4014157"/>
            <a:ext cx="510518" cy="59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674763-E59F-EC1D-BDE2-D0B70C30D624}"/>
              </a:ext>
            </a:extLst>
          </p:cNvPr>
          <p:cNvCxnSpPr>
            <a:cxnSpLocks/>
          </p:cNvCxnSpPr>
          <p:nvPr/>
        </p:nvCxnSpPr>
        <p:spPr>
          <a:xfrm flipV="1">
            <a:off x="7539412" y="4014157"/>
            <a:ext cx="510518" cy="59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83DC6B-853C-56B3-37A2-F3FF98824EE5}"/>
              </a:ext>
            </a:extLst>
          </p:cNvPr>
          <p:cNvCxnSpPr>
            <a:cxnSpLocks/>
          </p:cNvCxnSpPr>
          <p:nvPr/>
        </p:nvCxnSpPr>
        <p:spPr>
          <a:xfrm flipV="1">
            <a:off x="8102600" y="4014157"/>
            <a:ext cx="510518" cy="59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4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422904"/>
            <a:ext cx="8263730" cy="411051"/>
          </a:xfrm>
        </p:spPr>
        <p:txBody>
          <a:bodyPr>
            <a:noAutofit/>
          </a:bodyPr>
          <a:lstStyle/>
          <a:p>
            <a:r>
              <a:rPr lang="en-US" dirty="0"/>
              <a:t>Probe tip shroud</a:t>
            </a:r>
          </a:p>
        </p:txBody>
      </p:sp>
      <p:pic>
        <p:nvPicPr>
          <p:cNvPr id="5" name="Picture 4" descr="A close-up of a soldering iron&#10;&#10;Description automatically generated">
            <a:extLst>
              <a:ext uri="{FF2B5EF4-FFF2-40B4-BE49-F238E27FC236}">
                <a16:creationId xmlns:a16="http://schemas.microsoft.com/office/drawing/2014/main" id="{847EA24C-3999-4E52-6E1F-3DB96AB30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23" b="33401"/>
          <a:stretch/>
        </p:blipFill>
        <p:spPr>
          <a:xfrm>
            <a:off x="423070" y="3567448"/>
            <a:ext cx="3521379" cy="2926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DF022B-D230-6617-386C-1BD2021D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7" b="16252"/>
          <a:stretch/>
        </p:blipFill>
        <p:spPr>
          <a:xfrm>
            <a:off x="4185634" y="1461703"/>
            <a:ext cx="4398135" cy="23504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3EA653-B12F-C50B-7CC8-77E97C377633}"/>
              </a:ext>
            </a:extLst>
          </p:cNvPr>
          <p:cNvCxnSpPr>
            <a:cxnSpLocks/>
          </p:cNvCxnSpPr>
          <p:nvPr/>
        </p:nvCxnSpPr>
        <p:spPr>
          <a:xfrm flipH="1" flipV="1">
            <a:off x="5608320" y="3536968"/>
            <a:ext cx="1623060" cy="1309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F4B80F-C7A1-E16F-992B-21499F243012}"/>
              </a:ext>
            </a:extLst>
          </p:cNvPr>
          <p:cNvSpPr txBox="1"/>
          <p:nvPr/>
        </p:nvSpPr>
        <p:spPr>
          <a:xfrm>
            <a:off x="6988034" y="4682908"/>
            <a:ext cx="10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8017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19" y="422904"/>
            <a:ext cx="8042749" cy="411051"/>
          </a:xfrm>
        </p:spPr>
        <p:txBody>
          <a:bodyPr>
            <a:noAutofit/>
          </a:bodyPr>
          <a:lstStyle/>
          <a:p>
            <a:r>
              <a:rPr lang="en-US" b="1" dirty="0"/>
              <a:t>Play with these two knobs</a:t>
            </a:r>
          </a:p>
        </p:txBody>
      </p:sp>
      <p:pic>
        <p:nvPicPr>
          <p:cNvPr id="10" name="Picture 9" descr="A white electronic device with a screen&#10;&#10;Description automatically generated">
            <a:extLst>
              <a:ext uri="{FF2B5EF4-FFF2-40B4-BE49-F238E27FC236}">
                <a16:creationId xmlns:a16="http://schemas.microsoft.com/office/drawing/2014/main" id="{2CB52B60-6448-1015-011E-07A2C229D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23882" r="11056" b="19977"/>
          <a:stretch/>
        </p:blipFill>
        <p:spPr>
          <a:xfrm>
            <a:off x="3348506" y="1786539"/>
            <a:ext cx="5512157" cy="26707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EDDEBF-8C31-C09F-80A2-3774DB1B6D10}"/>
              </a:ext>
            </a:extLst>
          </p:cNvPr>
          <p:cNvSpPr txBox="1"/>
          <p:nvPr/>
        </p:nvSpPr>
        <p:spPr>
          <a:xfrm>
            <a:off x="3348506" y="4997840"/>
            <a:ext cx="3288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Vertical Range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</a:rPr>
              <a:t>Horizontal Range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8AFF2E-BBD3-9277-AC34-35A884492AF8}"/>
              </a:ext>
            </a:extLst>
          </p:cNvPr>
          <p:cNvCxnSpPr>
            <a:cxnSpLocks/>
          </p:cNvCxnSpPr>
          <p:nvPr/>
        </p:nvCxnSpPr>
        <p:spPr>
          <a:xfrm flipV="1">
            <a:off x="6465194" y="3670480"/>
            <a:ext cx="1043189" cy="1474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0791BE-FE55-B86B-86A0-B5FB8114C6D8}"/>
              </a:ext>
            </a:extLst>
          </p:cNvPr>
          <p:cNvCxnSpPr>
            <a:cxnSpLocks/>
          </p:cNvCxnSpPr>
          <p:nvPr/>
        </p:nvCxnSpPr>
        <p:spPr>
          <a:xfrm flipV="1">
            <a:off x="6637341" y="3670480"/>
            <a:ext cx="1457031" cy="2099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2516EE3-A24A-0A22-9069-1CC272CB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22" y="2220435"/>
            <a:ext cx="2494607" cy="13663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48B5369-38F4-452D-2F9A-42C633CB2C54}"/>
              </a:ext>
            </a:extLst>
          </p:cNvPr>
          <p:cNvSpPr/>
          <p:nvPr/>
        </p:nvSpPr>
        <p:spPr>
          <a:xfrm>
            <a:off x="4230709" y="2106457"/>
            <a:ext cx="320040" cy="113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C5FD64-377F-010E-0C04-60C8E29062D3}"/>
              </a:ext>
            </a:extLst>
          </p:cNvPr>
          <p:cNvSpPr/>
          <p:nvPr/>
        </p:nvSpPr>
        <p:spPr>
          <a:xfrm>
            <a:off x="3758484" y="3541753"/>
            <a:ext cx="491543" cy="180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927C6-2CD4-558E-538F-EAD70E50296D}"/>
              </a:ext>
            </a:extLst>
          </p:cNvPr>
          <p:cNvSpPr/>
          <p:nvPr/>
        </p:nvSpPr>
        <p:spPr>
          <a:xfrm>
            <a:off x="5577313" y="2106457"/>
            <a:ext cx="612774" cy="113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543B8-B54B-8564-0197-60121BB39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15" y="3047357"/>
            <a:ext cx="2838203" cy="14099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8D6A0B-D1E1-AFB0-8DEF-0249C2F67D93}"/>
              </a:ext>
            </a:extLst>
          </p:cNvPr>
          <p:cNvCxnSpPr/>
          <p:nvPr/>
        </p:nvCxnSpPr>
        <p:spPr>
          <a:xfrm>
            <a:off x="2479183" y="4140558"/>
            <a:ext cx="0" cy="663262"/>
          </a:xfrm>
          <a:prstGeom prst="line">
            <a:avLst/>
          </a:prstGeom>
          <a:ln w="38100">
            <a:solidFill>
              <a:srgbClr val="51A8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B64E86-830C-CF75-37B1-B0A90F2C641A}"/>
              </a:ext>
            </a:extLst>
          </p:cNvPr>
          <p:cNvCxnSpPr>
            <a:cxnSpLocks/>
          </p:cNvCxnSpPr>
          <p:nvPr/>
        </p:nvCxnSpPr>
        <p:spPr>
          <a:xfrm>
            <a:off x="2479183" y="4803820"/>
            <a:ext cx="3986011" cy="0"/>
          </a:xfrm>
          <a:prstGeom prst="line">
            <a:avLst/>
          </a:prstGeom>
          <a:ln w="38100">
            <a:solidFill>
              <a:srgbClr val="51A8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1D7D3D-5971-9930-0392-6423335C156B}"/>
              </a:ext>
            </a:extLst>
          </p:cNvPr>
          <p:cNvCxnSpPr/>
          <p:nvPr/>
        </p:nvCxnSpPr>
        <p:spPr>
          <a:xfrm>
            <a:off x="6463047" y="4146035"/>
            <a:ext cx="0" cy="663262"/>
          </a:xfrm>
          <a:prstGeom prst="line">
            <a:avLst/>
          </a:prstGeom>
          <a:ln w="38100">
            <a:solidFill>
              <a:srgbClr val="51A81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yellow lines on a black background&#10;&#10;Description automatically generated">
            <a:extLst>
              <a:ext uri="{FF2B5EF4-FFF2-40B4-BE49-F238E27FC236}">
                <a16:creationId xmlns:a16="http://schemas.microsoft.com/office/drawing/2014/main" id="{9A289DAD-1B6A-6B8D-DF68-E4E686177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02" y="4635612"/>
            <a:ext cx="1284534" cy="3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22904"/>
            <a:ext cx="8065609" cy="411051"/>
          </a:xfrm>
        </p:spPr>
        <p:txBody>
          <a:bodyPr>
            <a:noAutofit/>
          </a:bodyPr>
          <a:lstStyle/>
          <a:p>
            <a:r>
              <a:rPr lang="en-US" b="1" dirty="0"/>
              <a:t>What’s happening?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AFCAF1-8B4B-030B-7036-996AF9A08E91}"/>
              </a:ext>
            </a:extLst>
          </p:cNvPr>
          <p:cNvGrpSpPr/>
          <p:nvPr/>
        </p:nvGrpSpPr>
        <p:grpSpPr>
          <a:xfrm>
            <a:off x="5353824" y="192145"/>
            <a:ext cx="3657600" cy="1772170"/>
            <a:chOff x="1893195" y="3938226"/>
            <a:chExt cx="5512157" cy="2670735"/>
          </a:xfrm>
        </p:grpSpPr>
        <p:pic>
          <p:nvPicPr>
            <p:cNvPr id="10" name="Picture 9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2CB52B60-6448-1015-011E-07A2C229D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1893195" y="3938226"/>
              <a:ext cx="5512157" cy="267073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516EE3-A24A-0A22-9069-1CC272CBD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1411" y="4372122"/>
              <a:ext cx="2494607" cy="136639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7B67CC-61E4-042E-1F2E-A4573112DFEA}"/>
              </a:ext>
            </a:extLst>
          </p:cNvPr>
          <p:cNvGrpSpPr/>
          <p:nvPr/>
        </p:nvGrpSpPr>
        <p:grpSpPr>
          <a:xfrm>
            <a:off x="813704" y="1221153"/>
            <a:ext cx="6265295" cy="1553942"/>
            <a:chOff x="0" y="1381108"/>
            <a:chExt cx="9144000" cy="2267929"/>
          </a:xfrm>
        </p:grpSpPr>
        <p:pic>
          <p:nvPicPr>
            <p:cNvPr id="4" name="Picture 3" descr="A yellow lines on a black background&#10;&#10;Description automatically generated">
              <a:extLst>
                <a:ext uri="{FF2B5EF4-FFF2-40B4-BE49-F238E27FC236}">
                  <a16:creationId xmlns:a16="http://schemas.microsoft.com/office/drawing/2014/main" id="{1F470304-95A7-A4F6-2D5B-3D7F916A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1108"/>
              <a:ext cx="9144000" cy="226792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FD378-2364-D23B-4BEF-8A531A6E51CE}"/>
                </a:ext>
              </a:extLst>
            </p:cNvPr>
            <p:cNvSpPr/>
            <p:nvPr/>
          </p:nvSpPr>
          <p:spPr>
            <a:xfrm>
              <a:off x="637505" y="1571223"/>
              <a:ext cx="5270527" cy="1924014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250F28-88AD-E1FA-63FA-E39E427AA328}"/>
              </a:ext>
            </a:extLst>
          </p:cNvPr>
          <p:cNvGrpSpPr/>
          <p:nvPr/>
        </p:nvGrpSpPr>
        <p:grpSpPr>
          <a:xfrm>
            <a:off x="813706" y="2812932"/>
            <a:ext cx="6265294" cy="2364978"/>
            <a:chOff x="0" y="871016"/>
            <a:chExt cx="9144000" cy="3451612"/>
          </a:xfrm>
        </p:grpSpPr>
        <p:pic>
          <p:nvPicPr>
            <p:cNvPr id="9" name="Picture 8" descr="A yellow lines on a black background&#10;&#10;Description automatically generated">
              <a:extLst>
                <a:ext uri="{FF2B5EF4-FFF2-40B4-BE49-F238E27FC236}">
                  <a16:creationId xmlns:a16="http://schemas.microsoft.com/office/drawing/2014/main" id="{7F86720A-1579-8EC0-29C4-634EC5F20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1108"/>
              <a:ext cx="9144000" cy="226792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9E001-6259-F710-B7C0-2198ECF2D954}"/>
                </a:ext>
              </a:extLst>
            </p:cNvPr>
            <p:cNvSpPr/>
            <p:nvPr/>
          </p:nvSpPr>
          <p:spPr>
            <a:xfrm>
              <a:off x="2766506" y="871016"/>
              <a:ext cx="1074198" cy="3451612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0EE45-D3B4-F258-AA27-A7A16425AFA5}"/>
              </a:ext>
            </a:extLst>
          </p:cNvPr>
          <p:cNvGrpSpPr/>
          <p:nvPr/>
        </p:nvGrpSpPr>
        <p:grpSpPr>
          <a:xfrm>
            <a:off x="813704" y="5213905"/>
            <a:ext cx="6265295" cy="1553941"/>
            <a:chOff x="0" y="1381108"/>
            <a:chExt cx="9144000" cy="2267929"/>
          </a:xfrm>
        </p:grpSpPr>
        <p:pic>
          <p:nvPicPr>
            <p:cNvPr id="14" name="Picture 13" descr="A yellow lines on a black background&#10;&#10;Description automatically generated">
              <a:extLst>
                <a:ext uri="{FF2B5EF4-FFF2-40B4-BE49-F238E27FC236}">
                  <a16:creationId xmlns:a16="http://schemas.microsoft.com/office/drawing/2014/main" id="{293AE9D2-13DA-190B-D397-A98A8CA3A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1108"/>
              <a:ext cx="9144000" cy="226792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B4B5E5-50F5-41C1-8DAA-0A52CABE2F18}"/>
                </a:ext>
              </a:extLst>
            </p:cNvPr>
            <p:cNvSpPr/>
            <p:nvPr/>
          </p:nvSpPr>
          <p:spPr>
            <a:xfrm>
              <a:off x="1933012" y="2054698"/>
              <a:ext cx="2886185" cy="965550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F13E94D-CFA3-0A9C-ED68-CFA4E37FFFCA}"/>
              </a:ext>
            </a:extLst>
          </p:cNvPr>
          <p:cNvSpPr/>
          <p:nvPr/>
        </p:nvSpPr>
        <p:spPr>
          <a:xfrm>
            <a:off x="8004220" y="1171977"/>
            <a:ext cx="320040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7AFF3D-1AC5-75D2-559A-D9822F36E172}"/>
              </a:ext>
            </a:extLst>
          </p:cNvPr>
          <p:cNvSpPr/>
          <p:nvPr/>
        </p:nvSpPr>
        <p:spPr>
          <a:xfrm>
            <a:off x="8414198" y="1169834"/>
            <a:ext cx="320040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C884BB-7B7E-F19D-8365-AFAA26AE5681}"/>
              </a:ext>
            </a:extLst>
          </p:cNvPr>
          <p:cNvCxnSpPr>
            <a:cxnSpLocks/>
          </p:cNvCxnSpPr>
          <p:nvPr/>
        </p:nvCxnSpPr>
        <p:spPr>
          <a:xfrm>
            <a:off x="7695907" y="3179736"/>
            <a:ext cx="1315517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553B7-DF80-F6DC-7B3C-18F4237ECB80}"/>
              </a:ext>
            </a:extLst>
          </p:cNvPr>
          <p:cNvCxnSpPr>
            <a:cxnSpLocks/>
          </p:cNvCxnSpPr>
          <p:nvPr/>
        </p:nvCxnSpPr>
        <p:spPr>
          <a:xfrm flipV="1">
            <a:off x="7638445" y="2479168"/>
            <a:ext cx="0" cy="667528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" y="422904"/>
            <a:ext cx="8057989" cy="411051"/>
          </a:xfrm>
        </p:spPr>
        <p:txBody>
          <a:bodyPr>
            <a:noAutofit/>
          </a:bodyPr>
          <a:lstStyle/>
          <a:p>
            <a:r>
              <a:rPr lang="en-US" b="1" dirty="0"/>
              <a:t>Play with the position knobs</a:t>
            </a:r>
          </a:p>
        </p:txBody>
      </p:sp>
      <p:pic>
        <p:nvPicPr>
          <p:cNvPr id="10" name="Picture 9" descr="A white electronic device with a screen&#10;&#10;Description automatically generated">
            <a:extLst>
              <a:ext uri="{FF2B5EF4-FFF2-40B4-BE49-F238E27FC236}">
                <a16:creationId xmlns:a16="http://schemas.microsoft.com/office/drawing/2014/main" id="{2CB52B60-6448-1015-011E-07A2C229D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23882" r="11056" b="19977"/>
          <a:stretch/>
        </p:blipFill>
        <p:spPr>
          <a:xfrm>
            <a:off x="2092816" y="1786539"/>
            <a:ext cx="5512157" cy="26707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EDDEBF-8C31-C09F-80A2-3774DB1B6D10}"/>
              </a:ext>
            </a:extLst>
          </p:cNvPr>
          <p:cNvSpPr txBox="1"/>
          <p:nvPr/>
        </p:nvSpPr>
        <p:spPr>
          <a:xfrm>
            <a:off x="1441898" y="4997840"/>
            <a:ext cx="3939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Vertical Position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</a:rPr>
              <a:t>Horizontal 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8AFF2E-BBD3-9277-AC34-35A884492AF8}"/>
              </a:ext>
            </a:extLst>
          </p:cNvPr>
          <p:cNvCxnSpPr>
            <a:cxnSpLocks/>
          </p:cNvCxnSpPr>
          <p:nvPr/>
        </p:nvCxnSpPr>
        <p:spPr>
          <a:xfrm flipV="1">
            <a:off x="5215943" y="2933700"/>
            <a:ext cx="1077354" cy="2114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0791BE-FE55-B86B-86A0-B5FB8114C6D8}"/>
              </a:ext>
            </a:extLst>
          </p:cNvPr>
          <p:cNvCxnSpPr>
            <a:cxnSpLocks/>
          </p:cNvCxnSpPr>
          <p:nvPr/>
        </p:nvCxnSpPr>
        <p:spPr>
          <a:xfrm flipV="1">
            <a:off x="5381651" y="2933700"/>
            <a:ext cx="1470446" cy="2836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2516EE3-A24A-0A22-9069-1CC272CB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32" y="2220435"/>
            <a:ext cx="2494607" cy="136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84741-3268-890A-9527-CD4E174CD9CF}"/>
              </a:ext>
            </a:extLst>
          </p:cNvPr>
          <p:cNvSpPr txBox="1"/>
          <p:nvPr/>
        </p:nvSpPr>
        <p:spPr>
          <a:xfrm>
            <a:off x="6780727" y="5312676"/>
            <a:ext cx="2221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Push knob in to “zero”</a:t>
            </a:r>
          </a:p>
        </p:txBody>
      </p:sp>
    </p:spTree>
    <p:extLst>
      <p:ext uri="{BB962C8B-B14F-4D97-AF65-F5344CB8AC3E}">
        <p14:creationId xmlns:p14="http://schemas.microsoft.com/office/powerpoint/2010/main" val="28661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electronic device with a screen&#10;&#10;Description automatically generated">
            <a:extLst>
              <a:ext uri="{FF2B5EF4-FFF2-40B4-BE49-F238E27FC236}">
                <a16:creationId xmlns:a16="http://schemas.microsoft.com/office/drawing/2014/main" id="{2CB52B60-6448-1015-011E-07A2C229D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23882" r="11056" b="19977"/>
          <a:stretch/>
        </p:blipFill>
        <p:spPr>
          <a:xfrm>
            <a:off x="3377556" y="4059660"/>
            <a:ext cx="5512157" cy="26707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422904"/>
            <a:ext cx="8263730" cy="411051"/>
          </a:xfrm>
        </p:spPr>
        <p:txBody>
          <a:bodyPr>
            <a:noAutofit/>
          </a:bodyPr>
          <a:lstStyle/>
          <a:p>
            <a:r>
              <a:rPr lang="en-US" b="1" dirty="0"/>
              <a:t>“Triggering” is often the tricky part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1B09E-3033-2421-9C08-5B8F7928F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019" y="4480561"/>
            <a:ext cx="2793711" cy="1463040"/>
          </a:xfrm>
          <a:prstGeom prst="rect">
            <a:avLst/>
          </a:prstGeom>
        </p:spPr>
      </p:pic>
      <p:pic>
        <p:nvPicPr>
          <p:cNvPr id="18" name="Picture 17" descr="A yellow lines on a black background&#10;&#10;Description automatically generated">
            <a:extLst>
              <a:ext uri="{FF2B5EF4-FFF2-40B4-BE49-F238E27FC236}">
                <a16:creationId xmlns:a16="http://schemas.microsoft.com/office/drawing/2014/main" id="{347D9C65-22D7-F628-D9E8-2D14D316B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" y="1415226"/>
            <a:ext cx="8961138" cy="24140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EA154B-E55E-CE87-46BA-4609EED24DEA}"/>
              </a:ext>
            </a:extLst>
          </p:cNvPr>
          <p:cNvSpPr/>
          <p:nvPr/>
        </p:nvSpPr>
        <p:spPr>
          <a:xfrm>
            <a:off x="2583392" y="1415225"/>
            <a:ext cx="2131453" cy="2414021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20032-19A8-B46E-251A-FB64CE3A1F5F}"/>
              </a:ext>
            </a:extLst>
          </p:cNvPr>
          <p:cNvCxnSpPr>
            <a:cxnSpLocks/>
          </p:cNvCxnSpPr>
          <p:nvPr/>
        </p:nvCxnSpPr>
        <p:spPr>
          <a:xfrm>
            <a:off x="3504331" y="3829246"/>
            <a:ext cx="442829" cy="81895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AB5F6D-BE83-97ED-0B17-6C79342246C7}"/>
              </a:ext>
            </a:extLst>
          </p:cNvPr>
          <p:cNvSpPr txBox="1"/>
          <p:nvPr/>
        </p:nvSpPr>
        <p:spPr>
          <a:xfrm>
            <a:off x="517006" y="4560587"/>
            <a:ext cx="231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Scope chooses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portion of the waveform to display, </a:t>
            </a:r>
            <a:r>
              <a:rPr lang="en-US" sz="2400" i="1" u="sng" dirty="0">
                <a:solidFill>
                  <a:schemeClr val="bg1"/>
                </a:solidFill>
              </a:rPr>
              <a:t>based on your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CEB24-54BC-5481-9FE7-6C8496FEE793}"/>
              </a:ext>
            </a:extLst>
          </p:cNvPr>
          <p:cNvSpPr/>
          <p:nvPr/>
        </p:nvSpPr>
        <p:spPr>
          <a:xfrm>
            <a:off x="8448541" y="4926169"/>
            <a:ext cx="379927" cy="106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422904"/>
            <a:ext cx="8035129" cy="411051"/>
          </a:xfrm>
        </p:spPr>
        <p:txBody>
          <a:bodyPr>
            <a:noAutofit/>
          </a:bodyPr>
          <a:lstStyle/>
          <a:p>
            <a:r>
              <a:rPr lang="en-US" b="1" dirty="0"/>
              <a:t>Adjust “Trigger Level”</a:t>
            </a:r>
          </a:p>
        </p:txBody>
      </p:sp>
      <p:pic>
        <p:nvPicPr>
          <p:cNvPr id="4" name="Picture 3" descr="A yellow lines on a black background&#10;&#10;Description automatically generated">
            <a:extLst>
              <a:ext uri="{FF2B5EF4-FFF2-40B4-BE49-F238E27FC236}">
                <a16:creationId xmlns:a16="http://schemas.microsoft.com/office/drawing/2014/main" id="{1F470304-95A7-A4F6-2D5B-3D7F916A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56" y="1623720"/>
            <a:ext cx="6265295" cy="15539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89E1BC6-8222-8227-58BA-43795B5FA32D}"/>
              </a:ext>
            </a:extLst>
          </p:cNvPr>
          <p:cNvGrpSpPr/>
          <p:nvPr/>
        </p:nvGrpSpPr>
        <p:grpSpPr>
          <a:xfrm>
            <a:off x="187647" y="4581013"/>
            <a:ext cx="3657600" cy="1772170"/>
            <a:chOff x="2391683" y="3869063"/>
            <a:chExt cx="3657600" cy="17721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AFCAF1-8B4B-030B-7036-996AF9A08E91}"/>
                </a:ext>
              </a:extLst>
            </p:cNvPr>
            <p:cNvGrpSpPr/>
            <p:nvPr/>
          </p:nvGrpSpPr>
          <p:grpSpPr>
            <a:xfrm>
              <a:off x="2391683" y="3869063"/>
              <a:ext cx="3657600" cy="1772170"/>
              <a:chOff x="1893195" y="3938226"/>
              <a:chExt cx="5512157" cy="2670735"/>
            </a:xfrm>
          </p:grpSpPr>
          <p:pic>
            <p:nvPicPr>
              <p:cNvPr id="10" name="Picture 9" descr="A white electronic device with a screen&#10;&#10;Description automatically generated">
                <a:extLst>
                  <a:ext uri="{FF2B5EF4-FFF2-40B4-BE49-F238E27FC236}">
                    <a16:creationId xmlns:a16="http://schemas.microsoft.com/office/drawing/2014/main" id="{2CB52B60-6448-1015-011E-07A2C229DE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21" t="23882" r="11056" b="19977"/>
              <a:stretch/>
            </p:blipFill>
            <p:spPr>
              <a:xfrm>
                <a:off x="1893195" y="3938226"/>
                <a:ext cx="5512157" cy="26707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2516EE3-A24A-0A22-9069-1CC272CBD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1411" y="4372122"/>
                <a:ext cx="2494607" cy="1366393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7AFF3D-1AC5-75D2-559A-D9822F36E172}"/>
                </a:ext>
              </a:extLst>
            </p:cNvPr>
            <p:cNvSpPr/>
            <p:nvPr/>
          </p:nvSpPr>
          <p:spPr>
            <a:xfrm>
              <a:off x="5729243" y="4595128"/>
              <a:ext cx="320040" cy="3200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855C3E-83A8-50DC-61D1-6E179F860BE2}"/>
              </a:ext>
            </a:extLst>
          </p:cNvPr>
          <p:cNvCxnSpPr>
            <a:cxnSpLocks/>
          </p:cNvCxnSpPr>
          <p:nvPr/>
        </p:nvCxnSpPr>
        <p:spPr>
          <a:xfrm flipV="1">
            <a:off x="2493967" y="2401904"/>
            <a:ext cx="0" cy="1365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1FD5B-C45D-66FC-1CAF-1D6F8C6331DA}"/>
              </a:ext>
            </a:extLst>
          </p:cNvPr>
          <p:cNvCxnSpPr>
            <a:cxnSpLocks/>
          </p:cNvCxnSpPr>
          <p:nvPr/>
        </p:nvCxnSpPr>
        <p:spPr>
          <a:xfrm flipV="1">
            <a:off x="2559848" y="207170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05B911-9CD1-96E6-3B51-E66168641F36}"/>
              </a:ext>
            </a:extLst>
          </p:cNvPr>
          <p:cNvCxnSpPr>
            <a:cxnSpLocks/>
          </p:cNvCxnSpPr>
          <p:nvPr/>
        </p:nvCxnSpPr>
        <p:spPr>
          <a:xfrm flipV="1">
            <a:off x="2405067" y="2849579"/>
            <a:ext cx="0" cy="1403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B99401-B52A-4871-0C35-60486A9544CA}"/>
              </a:ext>
            </a:extLst>
          </p:cNvPr>
          <p:cNvSpPr txBox="1"/>
          <p:nvPr/>
        </p:nvSpPr>
        <p:spPr>
          <a:xfrm>
            <a:off x="2375743" y="3910785"/>
            <a:ext cx="101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-0.75V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F3F03-02F3-B8A1-6887-3829D447D081}"/>
              </a:ext>
            </a:extLst>
          </p:cNvPr>
          <p:cNvSpPr txBox="1"/>
          <p:nvPr/>
        </p:nvSpPr>
        <p:spPr>
          <a:xfrm>
            <a:off x="2473334" y="3505762"/>
            <a:ext cx="101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0.0V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A5DE1B-2D8B-3AC4-5193-D482D0D4B3D8}"/>
              </a:ext>
            </a:extLst>
          </p:cNvPr>
          <p:cNvSpPr txBox="1"/>
          <p:nvPr/>
        </p:nvSpPr>
        <p:spPr>
          <a:xfrm>
            <a:off x="2533656" y="3121020"/>
            <a:ext cx="101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0.5V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3F08D1-4242-711A-0E3B-4143813DA7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67" r="-444" b="39594"/>
          <a:stretch/>
        </p:blipFill>
        <p:spPr>
          <a:xfrm>
            <a:off x="3913513" y="3840480"/>
            <a:ext cx="5220261" cy="2538887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AC0525A8-CFAF-0753-9F4C-1F9F9484FD1E}"/>
              </a:ext>
            </a:extLst>
          </p:cNvPr>
          <p:cNvSpPr/>
          <p:nvPr/>
        </p:nvSpPr>
        <p:spPr>
          <a:xfrm>
            <a:off x="5299486" y="4102983"/>
            <a:ext cx="320040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5FE266-E841-ADAB-43EA-B3D0F2AD113E}"/>
              </a:ext>
            </a:extLst>
          </p:cNvPr>
          <p:cNvSpPr/>
          <p:nvPr/>
        </p:nvSpPr>
        <p:spPr>
          <a:xfrm>
            <a:off x="8161020" y="3861070"/>
            <a:ext cx="792480" cy="2805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780DB-6D19-CADE-6F51-48F4802867AB}"/>
              </a:ext>
            </a:extLst>
          </p:cNvPr>
          <p:cNvCxnSpPr/>
          <p:nvPr/>
        </p:nvCxnSpPr>
        <p:spPr>
          <a:xfrm>
            <a:off x="5460642" y="4372450"/>
            <a:ext cx="0" cy="198073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01BF33-D9CF-9EEC-D422-440D8F35C953}"/>
              </a:ext>
            </a:extLst>
          </p:cNvPr>
          <p:cNvCxnSpPr>
            <a:cxnSpLocks/>
          </p:cNvCxnSpPr>
          <p:nvPr/>
        </p:nvCxnSpPr>
        <p:spPr>
          <a:xfrm flipH="1">
            <a:off x="3973132" y="5904963"/>
            <a:ext cx="164639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electronic device with a screen&#10;&#10;Description automatically generated">
            <a:extLst>
              <a:ext uri="{FF2B5EF4-FFF2-40B4-BE49-F238E27FC236}">
                <a16:creationId xmlns:a16="http://schemas.microsoft.com/office/drawing/2014/main" id="{2CB52B60-6448-1015-011E-07A2C229D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23882" r="11056" b="19977"/>
          <a:stretch/>
        </p:blipFill>
        <p:spPr>
          <a:xfrm>
            <a:off x="3377556" y="4059660"/>
            <a:ext cx="5512157" cy="26707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422904"/>
            <a:ext cx="8263730" cy="411051"/>
          </a:xfrm>
        </p:spPr>
        <p:txBody>
          <a:bodyPr>
            <a:noAutofit/>
          </a:bodyPr>
          <a:lstStyle/>
          <a:p>
            <a:r>
              <a:rPr lang="en-US" b="1" dirty="0"/>
              <a:t>Must decide when to “trigger”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1B09E-3033-2421-9C08-5B8F7928F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019" y="4480561"/>
            <a:ext cx="2793711" cy="1463040"/>
          </a:xfrm>
          <a:prstGeom prst="rect">
            <a:avLst/>
          </a:prstGeom>
        </p:spPr>
      </p:pic>
      <p:pic>
        <p:nvPicPr>
          <p:cNvPr id="18" name="Picture 17" descr="A yellow lines on a black background&#10;&#10;Description automatically generated">
            <a:extLst>
              <a:ext uri="{FF2B5EF4-FFF2-40B4-BE49-F238E27FC236}">
                <a16:creationId xmlns:a16="http://schemas.microsoft.com/office/drawing/2014/main" id="{347D9C65-22D7-F628-D9E8-2D14D316B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" y="1415226"/>
            <a:ext cx="8961138" cy="24140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EA154B-E55E-CE87-46BA-4609EED24DEA}"/>
              </a:ext>
            </a:extLst>
          </p:cNvPr>
          <p:cNvSpPr/>
          <p:nvPr/>
        </p:nvSpPr>
        <p:spPr>
          <a:xfrm>
            <a:off x="5776172" y="1415225"/>
            <a:ext cx="2131453" cy="2414021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20032-19A8-B46E-251A-FB64CE3A1F5F}"/>
              </a:ext>
            </a:extLst>
          </p:cNvPr>
          <p:cNvCxnSpPr>
            <a:cxnSpLocks/>
          </p:cNvCxnSpPr>
          <p:nvPr/>
        </p:nvCxnSpPr>
        <p:spPr>
          <a:xfrm flipH="1">
            <a:off x="5835952" y="3829245"/>
            <a:ext cx="167733" cy="6513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0F9C27-AECB-D08F-A78E-4F4645071E4F}"/>
              </a:ext>
            </a:extLst>
          </p:cNvPr>
          <p:cNvCxnSpPr>
            <a:cxnSpLocks/>
          </p:cNvCxnSpPr>
          <p:nvPr/>
        </p:nvCxnSpPr>
        <p:spPr>
          <a:xfrm flipV="1">
            <a:off x="47196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834BF8-C7F6-65DB-D378-3CD26DA331F7}"/>
              </a:ext>
            </a:extLst>
          </p:cNvPr>
          <p:cNvCxnSpPr>
            <a:cxnSpLocks/>
          </p:cNvCxnSpPr>
          <p:nvPr/>
        </p:nvCxnSpPr>
        <p:spPr>
          <a:xfrm flipV="1">
            <a:off x="151590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04293D-D7E4-B8B9-D4EE-6468678156D2}"/>
              </a:ext>
            </a:extLst>
          </p:cNvPr>
          <p:cNvCxnSpPr>
            <a:cxnSpLocks/>
          </p:cNvCxnSpPr>
          <p:nvPr/>
        </p:nvCxnSpPr>
        <p:spPr>
          <a:xfrm flipV="1">
            <a:off x="98250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DEC682-20CC-DEFD-DA97-73C28DA3B009}"/>
              </a:ext>
            </a:extLst>
          </p:cNvPr>
          <p:cNvCxnSpPr>
            <a:cxnSpLocks/>
          </p:cNvCxnSpPr>
          <p:nvPr/>
        </p:nvCxnSpPr>
        <p:spPr>
          <a:xfrm flipV="1">
            <a:off x="2060335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7E817-6A6F-19BF-6DE2-0DCA9E5FF5B7}"/>
              </a:ext>
            </a:extLst>
          </p:cNvPr>
          <p:cNvCxnSpPr>
            <a:cxnSpLocks/>
          </p:cNvCxnSpPr>
          <p:nvPr/>
        </p:nvCxnSpPr>
        <p:spPr>
          <a:xfrm flipV="1">
            <a:off x="3104275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7899C-4AFC-ADE4-E6DA-AD420B08E18B}"/>
              </a:ext>
            </a:extLst>
          </p:cNvPr>
          <p:cNvCxnSpPr>
            <a:cxnSpLocks/>
          </p:cNvCxnSpPr>
          <p:nvPr/>
        </p:nvCxnSpPr>
        <p:spPr>
          <a:xfrm flipV="1">
            <a:off x="2570875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F0D90-CD78-0C3A-EC91-1B457CC65545}"/>
              </a:ext>
            </a:extLst>
          </p:cNvPr>
          <p:cNvCxnSpPr>
            <a:cxnSpLocks/>
          </p:cNvCxnSpPr>
          <p:nvPr/>
        </p:nvCxnSpPr>
        <p:spPr>
          <a:xfrm flipV="1">
            <a:off x="364950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E95708-DBA1-1508-5064-C8765EA5299F}"/>
              </a:ext>
            </a:extLst>
          </p:cNvPr>
          <p:cNvCxnSpPr>
            <a:cxnSpLocks/>
          </p:cNvCxnSpPr>
          <p:nvPr/>
        </p:nvCxnSpPr>
        <p:spPr>
          <a:xfrm flipV="1">
            <a:off x="469344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F042F-49B4-0DD9-CB2D-4AE9F0903E06}"/>
              </a:ext>
            </a:extLst>
          </p:cNvPr>
          <p:cNvCxnSpPr>
            <a:cxnSpLocks/>
          </p:cNvCxnSpPr>
          <p:nvPr/>
        </p:nvCxnSpPr>
        <p:spPr>
          <a:xfrm flipV="1">
            <a:off x="416004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F01FFC-DF61-C049-F10B-2E82D7A7E6A4}"/>
              </a:ext>
            </a:extLst>
          </p:cNvPr>
          <p:cNvCxnSpPr>
            <a:cxnSpLocks/>
          </p:cNvCxnSpPr>
          <p:nvPr/>
        </p:nvCxnSpPr>
        <p:spPr>
          <a:xfrm flipV="1">
            <a:off x="5237875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84CE5-C464-FAAF-0158-A5FADD1AF5EB}"/>
              </a:ext>
            </a:extLst>
          </p:cNvPr>
          <p:cNvCxnSpPr>
            <a:cxnSpLocks/>
          </p:cNvCxnSpPr>
          <p:nvPr/>
        </p:nvCxnSpPr>
        <p:spPr>
          <a:xfrm flipV="1">
            <a:off x="6281815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BCF744-74D6-A8D0-970C-7E484B200EA4}"/>
              </a:ext>
            </a:extLst>
          </p:cNvPr>
          <p:cNvCxnSpPr>
            <a:cxnSpLocks/>
          </p:cNvCxnSpPr>
          <p:nvPr/>
        </p:nvCxnSpPr>
        <p:spPr>
          <a:xfrm flipV="1">
            <a:off x="5748415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2BDE72-F9C0-C650-3136-4BD6B1C5FA98}"/>
              </a:ext>
            </a:extLst>
          </p:cNvPr>
          <p:cNvCxnSpPr>
            <a:cxnSpLocks/>
          </p:cNvCxnSpPr>
          <p:nvPr/>
        </p:nvCxnSpPr>
        <p:spPr>
          <a:xfrm flipV="1">
            <a:off x="683466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E18BA7-D789-51F0-475F-01347FA1ED56}"/>
              </a:ext>
            </a:extLst>
          </p:cNvPr>
          <p:cNvCxnSpPr>
            <a:cxnSpLocks/>
          </p:cNvCxnSpPr>
          <p:nvPr/>
        </p:nvCxnSpPr>
        <p:spPr>
          <a:xfrm flipV="1">
            <a:off x="787860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BE1B15-017D-E11D-04EE-4FC36988FC4F}"/>
              </a:ext>
            </a:extLst>
          </p:cNvPr>
          <p:cNvCxnSpPr>
            <a:cxnSpLocks/>
          </p:cNvCxnSpPr>
          <p:nvPr/>
        </p:nvCxnSpPr>
        <p:spPr>
          <a:xfrm flipV="1">
            <a:off x="7345208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8C64EB-3374-554E-882D-50FAF6522E87}"/>
              </a:ext>
            </a:extLst>
          </p:cNvPr>
          <p:cNvCxnSpPr>
            <a:cxnSpLocks/>
          </p:cNvCxnSpPr>
          <p:nvPr/>
        </p:nvCxnSpPr>
        <p:spPr>
          <a:xfrm flipV="1">
            <a:off x="8423035" y="2597484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AB5F6D-BE83-97ED-0B17-6C79342246C7}"/>
              </a:ext>
            </a:extLst>
          </p:cNvPr>
          <p:cNvSpPr txBox="1"/>
          <p:nvPr/>
        </p:nvSpPr>
        <p:spPr>
          <a:xfrm>
            <a:off x="299736" y="4245055"/>
            <a:ext cx="257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Each arrow is a valid trigger point!</a:t>
            </a:r>
          </a:p>
        </p:txBody>
      </p:sp>
    </p:spTree>
    <p:extLst>
      <p:ext uri="{BB962C8B-B14F-4D97-AF65-F5344CB8AC3E}">
        <p14:creationId xmlns:p14="http://schemas.microsoft.com/office/powerpoint/2010/main" val="210877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6D891BA-1335-4BED-8C51-C0978AD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422904"/>
            <a:ext cx="8263730" cy="411051"/>
          </a:xfrm>
        </p:spPr>
        <p:txBody>
          <a:bodyPr>
            <a:noAutofit/>
          </a:bodyPr>
          <a:lstStyle/>
          <a:p>
            <a:r>
              <a:rPr lang="en-US" b="1" dirty="0"/>
              <a:t>Adjust Trigger “Slope”</a:t>
            </a:r>
          </a:p>
        </p:txBody>
      </p:sp>
      <p:pic>
        <p:nvPicPr>
          <p:cNvPr id="4" name="Picture 3" descr="A yellow lines on a black background&#10;&#10;Description automatically generated">
            <a:extLst>
              <a:ext uri="{FF2B5EF4-FFF2-40B4-BE49-F238E27FC236}">
                <a16:creationId xmlns:a16="http://schemas.microsoft.com/office/drawing/2014/main" id="{1F470304-95A7-A4F6-2D5B-3D7F916A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56" y="1322133"/>
            <a:ext cx="6265295" cy="15539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855C3E-83A8-50DC-61D1-6E179F860BE2}"/>
              </a:ext>
            </a:extLst>
          </p:cNvPr>
          <p:cNvCxnSpPr>
            <a:cxnSpLocks/>
          </p:cNvCxnSpPr>
          <p:nvPr/>
        </p:nvCxnSpPr>
        <p:spPr>
          <a:xfrm flipV="1">
            <a:off x="2493967" y="2100317"/>
            <a:ext cx="0" cy="1365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1FD5B-C45D-66FC-1CAF-1D6F8C6331DA}"/>
              </a:ext>
            </a:extLst>
          </p:cNvPr>
          <p:cNvCxnSpPr>
            <a:cxnSpLocks/>
          </p:cNvCxnSpPr>
          <p:nvPr/>
        </p:nvCxnSpPr>
        <p:spPr>
          <a:xfrm flipV="1">
            <a:off x="2862502" y="2100317"/>
            <a:ext cx="0" cy="140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EF3F03-02F3-B8A1-6887-3829D447D081}"/>
              </a:ext>
            </a:extLst>
          </p:cNvPr>
          <p:cNvSpPr txBox="1"/>
          <p:nvPr/>
        </p:nvSpPr>
        <p:spPr>
          <a:xfrm>
            <a:off x="947017" y="3018203"/>
            <a:ext cx="178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Rising Edge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A5DE1B-2D8B-3AC4-5193-D482D0D4B3D8}"/>
              </a:ext>
            </a:extLst>
          </p:cNvPr>
          <p:cNvSpPr txBox="1"/>
          <p:nvPr/>
        </p:nvSpPr>
        <p:spPr>
          <a:xfrm>
            <a:off x="2916227" y="3038811"/>
            <a:ext cx="185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Falling Edge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990A09-F973-402E-5CB1-9167EFC93F7E}"/>
              </a:ext>
            </a:extLst>
          </p:cNvPr>
          <p:cNvGrpSpPr/>
          <p:nvPr/>
        </p:nvGrpSpPr>
        <p:grpSpPr>
          <a:xfrm>
            <a:off x="5731563" y="3269643"/>
            <a:ext cx="2965013" cy="3227047"/>
            <a:chOff x="6281499" y="3364253"/>
            <a:chExt cx="2787650" cy="3034009"/>
          </a:xfrm>
        </p:grpSpPr>
        <p:pic>
          <p:nvPicPr>
            <p:cNvPr id="9" name="Picture 8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FBFB6452-97BA-2677-57E2-DC3DE7783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72"/>
            <a:stretch/>
          </p:blipFill>
          <p:spPr>
            <a:xfrm>
              <a:off x="6281499" y="3364253"/>
              <a:ext cx="2787648" cy="3034009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5FE266-E841-ADAB-43EA-B3D0F2AD113E}"/>
                </a:ext>
              </a:extLst>
            </p:cNvPr>
            <p:cNvSpPr/>
            <p:nvPr/>
          </p:nvSpPr>
          <p:spPr>
            <a:xfrm>
              <a:off x="8508917" y="4298951"/>
              <a:ext cx="560232" cy="3746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9DCB6-BF0E-7646-1948-177DE360F8A1}"/>
              </a:ext>
            </a:extLst>
          </p:cNvPr>
          <p:cNvGrpSpPr/>
          <p:nvPr/>
        </p:nvGrpSpPr>
        <p:grpSpPr>
          <a:xfrm>
            <a:off x="187647" y="3848100"/>
            <a:ext cx="5170266" cy="2505083"/>
            <a:chOff x="187647" y="4581013"/>
            <a:chExt cx="3657600" cy="1772170"/>
          </a:xfrm>
        </p:grpSpPr>
        <p:pic>
          <p:nvPicPr>
            <p:cNvPr id="10" name="Picture 9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2CB52B60-6448-1015-011E-07A2C229D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187647" y="4581013"/>
              <a:ext cx="3657600" cy="17721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516EE3-A24A-0A22-9069-1CC272CBD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061" y="4868925"/>
              <a:ext cx="1655300" cy="90667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C0525A8-CFAF-0753-9F4C-1F9F9484FD1E}"/>
                </a:ext>
              </a:extLst>
            </p:cNvPr>
            <p:cNvSpPr/>
            <p:nvPr/>
          </p:nvSpPr>
          <p:spPr>
            <a:xfrm>
              <a:off x="2397441" y="5105062"/>
              <a:ext cx="276573" cy="2333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68DCBC-23E9-ECC6-5A08-C2592FCDD40B}"/>
                </a:ext>
              </a:extLst>
            </p:cNvPr>
            <p:cNvSpPr/>
            <p:nvPr/>
          </p:nvSpPr>
          <p:spPr>
            <a:xfrm>
              <a:off x="3550684" y="5548666"/>
              <a:ext cx="276573" cy="2001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1DCFB2E-77C5-37D0-3A4C-09230AD3E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6968" y="4852989"/>
              <a:ext cx="254788" cy="90487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368074-8E24-6A15-9590-B157EDDE6540}"/>
                </a:ext>
              </a:extLst>
            </p:cNvPr>
            <p:cNvSpPr/>
            <p:nvPr/>
          </p:nvSpPr>
          <p:spPr>
            <a:xfrm>
              <a:off x="2106000" y="5092666"/>
              <a:ext cx="243501" cy="1551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22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9" y="222872"/>
            <a:ext cx="4207682" cy="7285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938B67-E1C1-9315-C164-7373B350A951}"/>
              </a:ext>
            </a:extLst>
          </p:cNvPr>
          <p:cNvGrpSpPr/>
          <p:nvPr/>
        </p:nvGrpSpPr>
        <p:grpSpPr>
          <a:xfrm>
            <a:off x="0" y="2077213"/>
            <a:ext cx="7314153" cy="4499917"/>
            <a:chOff x="0" y="951429"/>
            <a:chExt cx="9144000" cy="5625702"/>
          </a:xfrm>
        </p:grpSpPr>
        <p:pic>
          <p:nvPicPr>
            <p:cNvPr id="24" name="Picture 23" descr="Chart, line chart&#10;&#10;Description automatically generated">
              <a:extLst>
                <a:ext uri="{FF2B5EF4-FFF2-40B4-BE49-F238E27FC236}">
                  <a16:creationId xmlns:a16="http://schemas.microsoft.com/office/drawing/2014/main" id="{F9866CA8-B3EA-48F9-AC27-0D3B2CD1C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1429"/>
              <a:ext cx="9144000" cy="562570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60B565-244D-44B7-862D-4E037EF10DCE}"/>
                </a:ext>
              </a:extLst>
            </p:cNvPr>
            <p:cNvSpPr/>
            <p:nvPr/>
          </p:nvSpPr>
          <p:spPr>
            <a:xfrm>
              <a:off x="7680960" y="1684020"/>
              <a:ext cx="1463040" cy="64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230816-316B-429B-9B5C-98E45BFA3E65}"/>
                </a:ext>
              </a:extLst>
            </p:cNvPr>
            <p:cNvSpPr/>
            <p:nvPr/>
          </p:nvSpPr>
          <p:spPr>
            <a:xfrm>
              <a:off x="7680960" y="2316480"/>
              <a:ext cx="1463040" cy="64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D7E999-FA3C-49E8-926A-AF9D13A791C5}"/>
                </a:ext>
              </a:extLst>
            </p:cNvPr>
            <p:cNvSpPr/>
            <p:nvPr/>
          </p:nvSpPr>
          <p:spPr>
            <a:xfrm>
              <a:off x="7680960" y="2964180"/>
              <a:ext cx="1463040" cy="64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411F094-1D22-4CC3-A640-09BBD417A32B}"/>
                </a:ext>
              </a:extLst>
            </p:cNvPr>
            <p:cNvSpPr/>
            <p:nvPr/>
          </p:nvSpPr>
          <p:spPr>
            <a:xfrm>
              <a:off x="4373880" y="1653540"/>
              <a:ext cx="601980" cy="37338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97603E-ADF6-4B04-97A4-79B5041F855E}"/>
                </a:ext>
              </a:extLst>
            </p:cNvPr>
            <p:cNvSpPr/>
            <p:nvPr/>
          </p:nvSpPr>
          <p:spPr>
            <a:xfrm>
              <a:off x="0" y="3329940"/>
              <a:ext cx="601980" cy="37338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B9AF20-B0C9-436D-8041-329CE7C32483}"/>
                </a:ext>
              </a:extLst>
            </p:cNvPr>
            <p:cNvCxnSpPr/>
            <p:nvPr/>
          </p:nvCxnSpPr>
          <p:spPr>
            <a:xfrm>
              <a:off x="198120" y="3520440"/>
              <a:ext cx="46863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AB3C7-DA24-4DD2-85D6-457BF6C89C84}"/>
                </a:ext>
              </a:extLst>
            </p:cNvPr>
            <p:cNvCxnSpPr>
              <a:cxnSpLocks/>
            </p:cNvCxnSpPr>
            <p:nvPr/>
          </p:nvCxnSpPr>
          <p:spPr>
            <a:xfrm>
              <a:off x="4671060" y="1958340"/>
              <a:ext cx="0" cy="163068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D06F7D3-026F-9D9F-C0E8-D6C165866096}"/>
              </a:ext>
            </a:extLst>
          </p:cNvPr>
          <p:cNvGrpSpPr/>
          <p:nvPr/>
        </p:nvGrpSpPr>
        <p:grpSpPr>
          <a:xfrm>
            <a:off x="4671060" y="0"/>
            <a:ext cx="4472940" cy="2167216"/>
            <a:chOff x="3377556" y="4059660"/>
            <a:chExt cx="5512157" cy="2670735"/>
          </a:xfrm>
        </p:grpSpPr>
        <p:pic>
          <p:nvPicPr>
            <p:cNvPr id="3" name="Picture 2" descr="A white electronic device with a screen&#10;&#10;Description automatically generated">
              <a:extLst>
                <a:ext uri="{FF2B5EF4-FFF2-40B4-BE49-F238E27FC236}">
                  <a16:creationId xmlns:a16="http://schemas.microsoft.com/office/drawing/2014/main" id="{A9C50BB5-7071-C95C-DCD8-F2DBCD46A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23882" r="11056" b="19977"/>
            <a:stretch/>
          </p:blipFill>
          <p:spPr>
            <a:xfrm>
              <a:off x="3377556" y="4059660"/>
              <a:ext cx="5512157" cy="26707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DC6378-A2B1-7074-0173-45FC53F7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1019" y="4480561"/>
              <a:ext cx="2793711" cy="146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37197</TotalTime>
  <Words>245</Words>
  <Application>Microsoft Office PowerPoint</Application>
  <PresentationFormat>On-screen Show (4:3)</PresentationFormat>
  <Paragraphs>66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 to Oscilloscopes</vt:lpstr>
      <vt:lpstr>Play with these two knobs</vt:lpstr>
      <vt:lpstr>What’s happening?</vt:lpstr>
      <vt:lpstr>Play with the position knobs</vt:lpstr>
      <vt:lpstr>“Triggering” is often the tricky part</vt:lpstr>
      <vt:lpstr>Adjust “Trigger Level”</vt:lpstr>
      <vt:lpstr>Must decide when to “trigger”</vt:lpstr>
      <vt:lpstr>Adjust Trigger “Slope”</vt:lpstr>
      <vt:lpstr>Trigger Setup</vt:lpstr>
      <vt:lpstr>Typical adjustments to “see” a signal</vt:lpstr>
      <vt:lpstr>There’s no shame in mashing AUTO</vt:lpstr>
      <vt:lpstr>Multiple captures can be shown at one time</vt:lpstr>
      <vt:lpstr>“Single Shot” capture can be handy</vt:lpstr>
      <vt:lpstr>1x vs 10x Probe Setting</vt:lpstr>
      <vt:lpstr>Scope setting for 1x vs 10x Probe</vt:lpstr>
      <vt:lpstr>Scope Ground = AC Ground  (for plug-in scopes)</vt:lpstr>
      <vt:lpstr>Probe tip shroud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699</cp:revision>
  <cp:lastPrinted>2018-02-02T21:51:43Z</cp:lastPrinted>
  <dcterms:created xsi:type="dcterms:W3CDTF">2017-12-03T23:27:36Z</dcterms:created>
  <dcterms:modified xsi:type="dcterms:W3CDTF">2023-07-16T13:49:12Z</dcterms:modified>
</cp:coreProperties>
</file>