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50" r:id="rId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  <a:srgbClr val="4472C4"/>
    <a:srgbClr val="6699FF"/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803" autoAdjust="0"/>
  </p:normalViewPr>
  <p:slideViewPr>
    <p:cSldViewPr snapToGrid="0">
      <p:cViewPr varScale="1">
        <p:scale>
          <a:sx n="148" d="100"/>
          <a:sy n="148" d="100"/>
        </p:scale>
        <p:origin x="20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Crampton" userId="1c230dae8f4a47c0" providerId="LiveId" clId="{70F57C42-D365-44E9-9031-45E30C427381}"/>
    <pc:docChg chg="custSel delSld modSld">
      <pc:chgData name="Ray Crampton" userId="1c230dae8f4a47c0" providerId="LiveId" clId="{70F57C42-D365-44E9-9031-45E30C427381}" dt="2023-07-16T13:35:28.599" v="4" actId="478"/>
      <pc:docMkLst>
        <pc:docMk/>
      </pc:docMkLst>
      <pc:sldChg chg="del">
        <pc:chgData name="Ray Crampton" userId="1c230dae8f4a47c0" providerId="LiveId" clId="{70F57C42-D365-44E9-9031-45E30C427381}" dt="2023-07-16T13:35:15.971" v="0" actId="47"/>
        <pc:sldMkLst>
          <pc:docMk/>
          <pc:sldMk cId="2133700842" sldId="256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3331882154" sldId="435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1649702740" sldId="522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316756967" sldId="524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2108778601" sldId="537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3712327121" sldId="538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3726526100" sldId="539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3661991169" sldId="540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3706487400" sldId="541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1412033473" sldId="542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2114221524" sldId="543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2866193136" sldId="544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2102248548" sldId="545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3801798433" sldId="546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1830565425" sldId="547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1921992269" sldId="548"/>
        </pc:sldMkLst>
      </pc:sldChg>
      <pc:sldChg chg="del">
        <pc:chgData name="Ray Crampton" userId="1c230dae8f4a47c0" providerId="LiveId" clId="{70F57C42-D365-44E9-9031-45E30C427381}" dt="2023-07-16T13:35:15.971" v="0" actId="47"/>
        <pc:sldMkLst>
          <pc:docMk/>
          <pc:sldMk cId="3459917697" sldId="549"/>
        </pc:sldMkLst>
      </pc:sldChg>
      <pc:sldChg chg="addSp delSp modSp mod">
        <pc:chgData name="Ray Crampton" userId="1c230dae8f4a47c0" providerId="LiveId" clId="{70F57C42-D365-44E9-9031-45E30C427381}" dt="2023-07-16T13:35:28.599" v="4" actId="478"/>
        <pc:sldMkLst>
          <pc:docMk/>
          <pc:sldMk cId="142931091" sldId="550"/>
        </pc:sldMkLst>
        <pc:spChg chg="del">
          <ac:chgData name="Ray Crampton" userId="1c230dae8f4a47c0" providerId="LiveId" clId="{70F57C42-D365-44E9-9031-45E30C427381}" dt="2023-07-16T13:35:28.599" v="4" actId="478"/>
          <ac:spMkLst>
            <pc:docMk/>
            <pc:sldMk cId="142931091" sldId="550"/>
            <ac:spMk id="3" creationId="{E61016F0-941E-46ED-AA74-DBF990478296}"/>
          </ac:spMkLst>
        </pc:spChg>
        <pc:spChg chg="add del mod">
          <ac:chgData name="Ray Crampton" userId="1c230dae8f4a47c0" providerId="LiveId" clId="{70F57C42-D365-44E9-9031-45E30C427381}" dt="2023-07-16T13:35:21.578" v="2" actId="478"/>
          <ac:spMkLst>
            <pc:docMk/>
            <pc:sldMk cId="142931091" sldId="550"/>
            <ac:spMk id="4" creationId="{969BEEBC-F59A-B475-3A02-62D40697FB3D}"/>
          </ac:spMkLst>
        </pc:spChg>
        <pc:spChg chg="del">
          <ac:chgData name="Ray Crampton" userId="1c230dae8f4a47c0" providerId="LiveId" clId="{70F57C42-D365-44E9-9031-45E30C427381}" dt="2023-07-16T13:35:19.436" v="1" actId="478"/>
          <ac:spMkLst>
            <pc:docMk/>
            <pc:sldMk cId="142931091" sldId="550"/>
            <ac:spMk id="30" creationId="{56D891BA-1335-4BED-8C51-C0978ADA8E02}"/>
          </ac:spMkLst>
        </pc:spChg>
        <pc:picChg chg="mod">
          <ac:chgData name="Ray Crampton" userId="1c230dae8f4a47c0" providerId="LiveId" clId="{70F57C42-D365-44E9-9031-45E30C427381}" dt="2023-07-16T13:35:25.702" v="3" actId="1076"/>
          <ac:picMkLst>
            <pc:docMk/>
            <pc:sldMk cId="142931091" sldId="550"/>
            <ac:picMk id="29" creationId="{BDAA4362-1AA5-7FC6-3592-77BFBEA65E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8F36A-7E13-415E-BC07-836CBA6572C5}" type="datetime1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F2E68-E447-4999-AB34-872BB3F84F01}" type="datetime1">
              <a:rPr lang="en-US" smtClean="0"/>
              <a:pPr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F66B24-22EB-4B17-9A5F-40619732995F}" type="datetime1">
              <a:rPr lang="en-US" smtClean="0"/>
              <a:pPr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60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60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768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881C-282A-43F7-8E1A-7135F7923BA1}" type="datetime1">
              <a:rPr lang="en-US" smtClean="0"/>
              <a:pPr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DAA4362-1AA5-7FC6-3592-77BFBEA6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978356"/>
            <a:ext cx="9144000" cy="45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37185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700</cp:revision>
  <cp:lastPrinted>2018-02-02T21:51:43Z</cp:lastPrinted>
  <dcterms:created xsi:type="dcterms:W3CDTF">2017-12-03T23:27:36Z</dcterms:created>
  <dcterms:modified xsi:type="dcterms:W3CDTF">2023-07-16T13:35:29Z</dcterms:modified>
</cp:coreProperties>
</file>