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512" r:id="rId3"/>
    <p:sldId id="491" r:id="rId4"/>
    <p:sldId id="495" r:id="rId5"/>
    <p:sldId id="481" r:id="rId6"/>
    <p:sldId id="496" r:id="rId7"/>
    <p:sldId id="489" r:id="rId8"/>
    <p:sldId id="439" r:id="rId9"/>
    <p:sldId id="517" r:id="rId10"/>
    <p:sldId id="519" r:id="rId11"/>
    <p:sldId id="518" r:id="rId12"/>
    <p:sldId id="510" r:id="rId13"/>
    <p:sldId id="508" r:id="rId14"/>
    <p:sldId id="513" r:id="rId15"/>
    <p:sldId id="514" r:id="rId16"/>
    <p:sldId id="515" r:id="rId17"/>
    <p:sldId id="516" r:id="rId18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CC00FF"/>
    <a:srgbClr val="00FFFF"/>
    <a:srgbClr val="6699FF"/>
    <a:srgbClr val="4472C4"/>
    <a:srgbClr val="51A81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1CF83C-2CDD-417E-B2C1-C8E93073886F}" v="125" dt="2019-12-19T16:04:15.3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79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 Crampton" userId="1c230dae8f4a47c0" providerId="LiveId" clId="{D1981CFB-FA79-41D1-A226-75275DD2F8CD}"/>
    <pc:docChg chg="modSld">
      <pc:chgData name="Ray Crampton" userId="1c230dae8f4a47c0" providerId="LiveId" clId="{D1981CFB-FA79-41D1-A226-75275DD2F8CD}" dt="2019-12-05T20:13:05.228" v="0" actId="6549"/>
      <pc:docMkLst>
        <pc:docMk/>
      </pc:docMkLst>
      <pc:sldChg chg="modSp">
        <pc:chgData name="Ray Crampton" userId="1c230dae8f4a47c0" providerId="LiveId" clId="{D1981CFB-FA79-41D1-A226-75275DD2F8CD}" dt="2019-12-05T20:13:05.228" v="0" actId="6549"/>
        <pc:sldMkLst>
          <pc:docMk/>
          <pc:sldMk cId="3331882154" sldId="435"/>
        </pc:sldMkLst>
        <pc:spChg chg="mod">
          <ac:chgData name="Ray Crampton" userId="1c230dae8f4a47c0" providerId="LiveId" clId="{D1981CFB-FA79-41D1-A226-75275DD2F8CD}" dt="2019-12-05T20:13:05.228" v="0" actId="6549"/>
          <ac:spMkLst>
            <pc:docMk/>
            <pc:sldMk cId="3331882154" sldId="435"/>
            <ac:spMk id="9" creationId="{D1537D4D-D87C-4822-8555-9955D0A34EFF}"/>
          </ac:spMkLst>
        </pc:spChg>
      </pc:sldChg>
    </pc:docChg>
  </pc:docChgLst>
  <pc:docChgLst>
    <pc:chgData name="Ray Crampton" userId="1c230dae8f4a47c0" providerId="LiveId" clId="{4C6BCD8E-9442-4958-A5D5-F678AD2C2BB7}"/>
    <pc:docChg chg="undo custSel addSld delSld modSld sldOrd">
      <pc:chgData name="Ray Crampton" userId="1c230dae8f4a47c0" providerId="LiveId" clId="{4C6BCD8E-9442-4958-A5D5-F678AD2C2BB7}" dt="2019-12-05T20:07:34.566" v="835" actId="1076"/>
      <pc:docMkLst>
        <pc:docMk/>
      </pc:docMkLst>
      <pc:sldChg chg="addSp delSp modSp">
        <pc:chgData name="Ray Crampton" userId="1c230dae8f4a47c0" providerId="LiveId" clId="{4C6BCD8E-9442-4958-A5D5-F678AD2C2BB7}" dt="2019-12-02T16:45:57.616" v="19" actId="1076"/>
        <pc:sldMkLst>
          <pc:docMk/>
          <pc:sldMk cId="2133700842" sldId="256"/>
        </pc:sldMkLst>
        <pc:picChg chg="del mod">
          <ac:chgData name="Ray Crampton" userId="1c230dae8f4a47c0" providerId="LiveId" clId="{4C6BCD8E-9442-4958-A5D5-F678AD2C2BB7}" dt="2019-12-02T16:45:45.383" v="14" actId="478"/>
          <ac:picMkLst>
            <pc:docMk/>
            <pc:sldMk cId="2133700842" sldId="256"/>
            <ac:picMk id="6" creationId="{DCBC6104-4A43-4EE5-A69B-DCDC9F5C3176}"/>
          </ac:picMkLst>
        </pc:picChg>
        <pc:picChg chg="add mod">
          <ac:chgData name="Ray Crampton" userId="1c230dae8f4a47c0" providerId="LiveId" clId="{4C6BCD8E-9442-4958-A5D5-F678AD2C2BB7}" dt="2019-12-02T16:45:57.616" v="19" actId="1076"/>
          <ac:picMkLst>
            <pc:docMk/>
            <pc:sldMk cId="2133700842" sldId="256"/>
            <ac:picMk id="7" creationId="{05399508-532D-4E97-BE7D-0D71D8809A4F}"/>
          </ac:picMkLst>
        </pc:picChg>
      </pc:sldChg>
      <pc:sldChg chg="modSp">
        <pc:chgData name="Ray Crampton" userId="1c230dae8f4a47c0" providerId="LiveId" clId="{4C6BCD8E-9442-4958-A5D5-F678AD2C2BB7}" dt="2019-12-05T20:00:41.057" v="584" actId="1035"/>
        <pc:sldMkLst>
          <pc:docMk/>
          <pc:sldMk cId="3331882154" sldId="435"/>
        </pc:sldMkLst>
        <pc:spChg chg="mod">
          <ac:chgData name="Ray Crampton" userId="1c230dae8f4a47c0" providerId="LiveId" clId="{4C6BCD8E-9442-4958-A5D5-F678AD2C2BB7}" dt="2019-12-05T20:00:41.057" v="584" actId="1035"/>
          <ac:spMkLst>
            <pc:docMk/>
            <pc:sldMk cId="3331882154" sldId="435"/>
            <ac:spMk id="9" creationId="{D1537D4D-D87C-4822-8555-9955D0A34EFF}"/>
          </ac:spMkLst>
        </pc:spChg>
      </pc:sldChg>
      <pc:sldChg chg="modSp del">
        <pc:chgData name="Ray Crampton" userId="1c230dae8f4a47c0" providerId="LiveId" clId="{4C6BCD8E-9442-4958-A5D5-F678AD2C2BB7}" dt="2019-12-02T21:12:07.742" v="329" actId="2696"/>
        <pc:sldMkLst>
          <pc:docMk/>
          <pc:sldMk cId="1845745222" sldId="443"/>
        </pc:sldMkLst>
        <pc:spChg chg="mod">
          <ac:chgData name="Ray Crampton" userId="1c230dae8f4a47c0" providerId="LiveId" clId="{4C6BCD8E-9442-4958-A5D5-F678AD2C2BB7}" dt="2019-12-02T21:09:12.693" v="302" actId="20577"/>
          <ac:spMkLst>
            <pc:docMk/>
            <pc:sldMk cId="1845745222" sldId="443"/>
            <ac:spMk id="2" creationId="{CF561231-B3E3-4100-8EC7-4232913052F7}"/>
          </ac:spMkLst>
        </pc:spChg>
        <pc:picChg chg="mod">
          <ac:chgData name="Ray Crampton" userId="1c230dae8f4a47c0" providerId="LiveId" clId="{4C6BCD8E-9442-4958-A5D5-F678AD2C2BB7}" dt="2019-12-02T21:10:10.948" v="316" actId="1076"/>
          <ac:picMkLst>
            <pc:docMk/>
            <pc:sldMk cId="1845745222" sldId="443"/>
            <ac:picMk id="4100" creationId="{AD8845E5-B7C8-4BD3-AB8F-9A9FE19DB436}"/>
          </ac:picMkLst>
        </pc:picChg>
        <pc:picChg chg="mod">
          <ac:chgData name="Ray Crampton" userId="1c230dae8f4a47c0" providerId="LiveId" clId="{4C6BCD8E-9442-4958-A5D5-F678AD2C2BB7}" dt="2019-12-02T21:10:12.818" v="317" actId="1076"/>
          <ac:picMkLst>
            <pc:docMk/>
            <pc:sldMk cId="1845745222" sldId="443"/>
            <ac:picMk id="4102" creationId="{2A9D1A61-39D5-4F5A-990E-6BA7013FF04A}"/>
          </ac:picMkLst>
        </pc:picChg>
      </pc:sldChg>
      <pc:sldChg chg="addSp delSp ord">
        <pc:chgData name="Ray Crampton" userId="1c230dae8f4a47c0" providerId="LiveId" clId="{4C6BCD8E-9442-4958-A5D5-F678AD2C2BB7}" dt="2019-12-02T21:15:02.578" v="332"/>
        <pc:sldMkLst>
          <pc:docMk/>
          <pc:sldMk cId="204130377" sldId="446"/>
        </pc:sldMkLst>
        <pc:picChg chg="add">
          <ac:chgData name="Ray Crampton" userId="1c230dae8f4a47c0" providerId="LiveId" clId="{4C6BCD8E-9442-4958-A5D5-F678AD2C2BB7}" dt="2019-12-02T17:26:05.426" v="117"/>
          <ac:picMkLst>
            <pc:docMk/>
            <pc:sldMk cId="204130377" sldId="446"/>
            <ac:picMk id="5" creationId="{A39B4338-583E-4D2F-8996-F47853254951}"/>
          </ac:picMkLst>
        </pc:picChg>
        <pc:picChg chg="del">
          <ac:chgData name="Ray Crampton" userId="1c230dae8f4a47c0" providerId="LiveId" clId="{4C6BCD8E-9442-4958-A5D5-F678AD2C2BB7}" dt="2019-12-02T17:26:05.117" v="116" actId="478"/>
          <ac:picMkLst>
            <pc:docMk/>
            <pc:sldMk cId="204130377" sldId="446"/>
            <ac:picMk id="15362" creationId="{633AA17F-B26F-4D72-82B7-B0DEB84AA65E}"/>
          </ac:picMkLst>
        </pc:picChg>
      </pc:sldChg>
      <pc:sldChg chg="del">
        <pc:chgData name="Ray Crampton" userId="1c230dae8f4a47c0" providerId="LiveId" clId="{4C6BCD8E-9442-4958-A5D5-F678AD2C2BB7}" dt="2019-12-05T20:07:12.680" v="834" actId="2696"/>
        <pc:sldMkLst>
          <pc:docMk/>
          <pc:sldMk cId="1061971937" sldId="476"/>
        </pc:sldMkLst>
      </pc:sldChg>
      <pc:sldChg chg="modSp">
        <pc:chgData name="Ray Crampton" userId="1c230dae8f4a47c0" providerId="LiveId" clId="{4C6BCD8E-9442-4958-A5D5-F678AD2C2BB7}" dt="2019-12-02T17:21:36.102" v="105" actId="14100"/>
        <pc:sldMkLst>
          <pc:docMk/>
          <pc:sldMk cId="2779504705" sldId="477"/>
        </pc:sldMkLst>
        <pc:cxnChg chg="mod">
          <ac:chgData name="Ray Crampton" userId="1c230dae8f4a47c0" providerId="LiveId" clId="{4C6BCD8E-9442-4958-A5D5-F678AD2C2BB7}" dt="2019-12-02T17:21:36.102" v="105" actId="14100"/>
          <ac:cxnSpMkLst>
            <pc:docMk/>
            <pc:sldMk cId="2779504705" sldId="477"/>
            <ac:cxnSpMk id="9" creationId="{EF497577-B305-4CB4-80E7-A5461ADE1C1B}"/>
          </ac:cxnSpMkLst>
        </pc:cxnChg>
      </pc:sldChg>
      <pc:sldChg chg="modSp">
        <pc:chgData name="Ray Crampton" userId="1c230dae8f4a47c0" providerId="LiveId" clId="{4C6BCD8E-9442-4958-A5D5-F678AD2C2BB7}" dt="2019-12-02T17:22:55.849" v="113" actId="20577"/>
        <pc:sldMkLst>
          <pc:docMk/>
          <pc:sldMk cId="1265258586" sldId="478"/>
        </pc:sldMkLst>
        <pc:spChg chg="mod">
          <ac:chgData name="Ray Crampton" userId="1c230dae8f4a47c0" providerId="LiveId" clId="{4C6BCD8E-9442-4958-A5D5-F678AD2C2BB7}" dt="2019-12-02T17:22:55.849" v="113" actId="20577"/>
          <ac:spMkLst>
            <pc:docMk/>
            <pc:sldMk cId="1265258586" sldId="478"/>
            <ac:spMk id="7" creationId="{1461AFCD-BEB0-4E22-9652-7F62A064DD24}"/>
          </ac:spMkLst>
        </pc:spChg>
      </pc:sldChg>
      <pc:sldChg chg="addSp delSp modSp">
        <pc:chgData name="Ray Crampton" userId="1c230dae8f4a47c0" providerId="LiveId" clId="{4C6BCD8E-9442-4958-A5D5-F678AD2C2BB7}" dt="2019-12-02T19:34:29.967" v="122" actId="478"/>
        <pc:sldMkLst>
          <pc:docMk/>
          <pc:sldMk cId="2790144528" sldId="479"/>
        </pc:sldMkLst>
        <pc:picChg chg="add mod">
          <ac:chgData name="Ray Crampton" userId="1c230dae8f4a47c0" providerId="LiveId" clId="{4C6BCD8E-9442-4958-A5D5-F678AD2C2BB7}" dt="2019-12-02T17:29:36.623" v="120" actId="1076"/>
          <ac:picMkLst>
            <pc:docMk/>
            <pc:sldMk cId="2790144528" sldId="479"/>
            <ac:picMk id="3" creationId="{9C2EF694-320F-4E73-B19D-86A6DD13FC79}"/>
          </ac:picMkLst>
        </pc:picChg>
        <pc:picChg chg="add del">
          <ac:chgData name="Ray Crampton" userId="1c230dae8f4a47c0" providerId="LiveId" clId="{4C6BCD8E-9442-4958-A5D5-F678AD2C2BB7}" dt="2019-12-02T19:34:29.967" v="122" actId="478"/>
          <ac:picMkLst>
            <pc:docMk/>
            <pc:sldMk cId="2790144528" sldId="479"/>
            <ac:picMk id="5" creationId="{6C2F2A34-B603-4D61-9ACB-31ACDC1370F1}"/>
          </ac:picMkLst>
        </pc:picChg>
        <pc:picChg chg="del">
          <ac:chgData name="Ray Crampton" userId="1c230dae8f4a47c0" providerId="LiveId" clId="{4C6BCD8E-9442-4958-A5D5-F678AD2C2BB7}" dt="2019-12-02T17:29:33.885" v="118" actId="478"/>
          <ac:picMkLst>
            <pc:docMk/>
            <pc:sldMk cId="2790144528" sldId="479"/>
            <ac:picMk id="5122" creationId="{373ED35A-E6BF-460E-8DAC-331D7D1881CA}"/>
          </ac:picMkLst>
        </pc:picChg>
      </pc:sldChg>
      <pc:sldChg chg="modSp">
        <pc:chgData name="Ray Crampton" userId="1c230dae8f4a47c0" providerId="LiveId" clId="{4C6BCD8E-9442-4958-A5D5-F678AD2C2BB7}" dt="2019-12-02T21:11:00.860" v="326" actId="20577"/>
        <pc:sldMkLst>
          <pc:docMk/>
          <pc:sldMk cId="810106738" sldId="489"/>
        </pc:sldMkLst>
        <pc:spChg chg="mod">
          <ac:chgData name="Ray Crampton" userId="1c230dae8f4a47c0" providerId="LiveId" clId="{4C6BCD8E-9442-4958-A5D5-F678AD2C2BB7}" dt="2019-12-02T21:11:00.860" v="326" actId="20577"/>
          <ac:spMkLst>
            <pc:docMk/>
            <pc:sldMk cId="810106738" sldId="489"/>
            <ac:spMk id="2" creationId="{CF561231-B3E3-4100-8EC7-4232913052F7}"/>
          </ac:spMkLst>
        </pc:spChg>
      </pc:sldChg>
      <pc:sldChg chg="modSp">
        <pc:chgData name="Ray Crampton" userId="1c230dae8f4a47c0" providerId="LiveId" clId="{4C6BCD8E-9442-4958-A5D5-F678AD2C2BB7}" dt="2019-12-02T21:12:15.664" v="331" actId="20577"/>
        <pc:sldMkLst>
          <pc:docMk/>
          <pc:sldMk cId="1998174424" sldId="496"/>
        </pc:sldMkLst>
        <pc:spChg chg="mod">
          <ac:chgData name="Ray Crampton" userId="1c230dae8f4a47c0" providerId="LiveId" clId="{4C6BCD8E-9442-4958-A5D5-F678AD2C2BB7}" dt="2019-12-02T21:12:15.664" v="331" actId="20577"/>
          <ac:spMkLst>
            <pc:docMk/>
            <pc:sldMk cId="1998174424" sldId="496"/>
            <ac:spMk id="2" creationId="{CF561231-B3E3-4100-8EC7-4232913052F7}"/>
          </ac:spMkLst>
        </pc:spChg>
      </pc:sldChg>
      <pc:sldChg chg="addSp delSp modSp">
        <pc:chgData name="Ray Crampton" userId="1c230dae8f4a47c0" providerId="LiveId" clId="{4C6BCD8E-9442-4958-A5D5-F678AD2C2BB7}" dt="2019-12-05T20:07:34.566" v="835" actId="1076"/>
        <pc:sldMkLst>
          <pc:docMk/>
          <pc:sldMk cId="508918219" sldId="500"/>
        </pc:sldMkLst>
        <pc:spChg chg="add mod">
          <ac:chgData name="Ray Crampton" userId="1c230dae8f4a47c0" providerId="LiveId" clId="{4C6BCD8E-9442-4958-A5D5-F678AD2C2BB7}" dt="2019-12-05T20:02:35.919" v="589"/>
          <ac:spMkLst>
            <pc:docMk/>
            <pc:sldMk cId="508918219" sldId="500"/>
            <ac:spMk id="3" creationId="{C4398F57-DFCB-494E-A2AA-F438FD1A9286}"/>
          </ac:spMkLst>
        </pc:spChg>
        <pc:picChg chg="add mod">
          <ac:chgData name="Ray Crampton" userId="1c230dae8f4a47c0" providerId="LiveId" clId="{4C6BCD8E-9442-4958-A5D5-F678AD2C2BB7}" dt="2019-12-05T20:07:34.566" v="835" actId="1076"/>
          <ac:picMkLst>
            <pc:docMk/>
            <pc:sldMk cId="508918219" sldId="500"/>
            <ac:picMk id="5" creationId="{90A42D5F-D1C2-4918-99AA-66FC2E4F7CCC}"/>
          </ac:picMkLst>
        </pc:picChg>
        <pc:picChg chg="add del mod">
          <ac:chgData name="Ray Crampton" userId="1c230dae8f4a47c0" providerId="LiveId" clId="{4C6BCD8E-9442-4958-A5D5-F678AD2C2BB7}" dt="2019-12-05T20:02:23.827" v="585" actId="478"/>
          <ac:picMkLst>
            <pc:docMk/>
            <pc:sldMk cId="508918219" sldId="500"/>
            <ac:picMk id="1026" creationId="{C44EB014-0A99-4628-8F84-E7373A77213B}"/>
          </ac:picMkLst>
        </pc:picChg>
        <pc:picChg chg="del">
          <ac:chgData name="Ray Crampton" userId="1c230dae8f4a47c0" providerId="LiveId" clId="{4C6BCD8E-9442-4958-A5D5-F678AD2C2BB7}" dt="2019-12-02T17:17:36.132" v="70" actId="478"/>
          <ac:picMkLst>
            <pc:docMk/>
            <pc:sldMk cId="508918219" sldId="500"/>
            <ac:picMk id="3076" creationId="{123AA6E8-E49C-4A65-A230-D2CD70F501A8}"/>
          </ac:picMkLst>
        </pc:picChg>
      </pc:sldChg>
      <pc:sldChg chg="modSp">
        <pc:chgData name="Ray Crampton" userId="1c230dae8f4a47c0" providerId="LiveId" clId="{4C6BCD8E-9442-4958-A5D5-F678AD2C2BB7}" dt="2019-12-02T17:18:37.178" v="86" actId="1076"/>
        <pc:sldMkLst>
          <pc:docMk/>
          <pc:sldMk cId="2205286588" sldId="502"/>
        </pc:sldMkLst>
        <pc:picChg chg="mod">
          <ac:chgData name="Ray Crampton" userId="1c230dae8f4a47c0" providerId="LiveId" clId="{4C6BCD8E-9442-4958-A5D5-F678AD2C2BB7}" dt="2019-12-02T17:18:37.178" v="86" actId="1076"/>
          <ac:picMkLst>
            <pc:docMk/>
            <pc:sldMk cId="2205286588" sldId="502"/>
            <ac:picMk id="2050" creationId="{9BD4E001-E861-4668-9030-BBB428326F4C}"/>
          </ac:picMkLst>
        </pc:picChg>
      </pc:sldChg>
      <pc:sldChg chg="addSp delSp modSp">
        <pc:chgData name="Ray Crampton" userId="1c230dae8f4a47c0" providerId="LiveId" clId="{4C6BCD8E-9442-4958-A5D5-F678AD2C2BB7}" dt="2019-12-02T17:19:58.178" v="104" actId="1076"/>
        <pc:sldMkLst>
          <pc:docMk/>
          <pc:sldMk cId="1026127674" sldId="503"/>
        </pc:sldMkLst>
        <pc:spChg chg="add mod">
          <ac:chgData name="Ray Crampton" userId="1c230dae8f4a47c0" providerId="LiveId" clId="{4C6BCD8E-9442-4958-A5D5-F678AD2C2BB7}" dt="2019-12-02T17:19:58.178" v="104" actId="1076"/>
          <ac:spMkLst>
            <pc:docMk/>
            <pc:sldMk cId="1026127674" sldId="503"/>
            <ac:spMk id="4" creationId="{F6B4E0CC-8CDE-41B6-AFDD-3C8A56F0554B}"/>
          </ac:spMkLst>
        </pc:spChg>
        <pc:picChg chg="add mod">
          <ac:chgData name="Ray Crampton" userId="1c230dae8f4a47c0" providerId="LiveId" clId="{4C6BCD8E-9442-4958-A5D5-F678AD2C2BB7}" dt="2019-12-02T17:19:38.193" v="94" actId="1076"/>
          <ac:picMkLst>
            <pc:docMk/>
            <pc:sldMk cId="1026127674" sldId="503"/>
            <ac:picMk id="2050" creationId="{D293D2CE-D1A2-48C9-B614-7B29C35E7501}"/>
          </ac:picMkLst>
        </pc:picChg>
        <pc:picChg chg="del mod">
          <ac:chgData name="Ray Crampton" userId="1c230dae8f4a47c0" providerId="LiveId" clId="{4C6BCD8E-9442-4958-A5D5-F678AD2C2BB7}" dt="2019-12-02T17:19:20.296" v="88" actId="478"/>
          <ac:picMkLst>
            <pc:docMk/>
            <pc:sldMk cId="1026127674" sldId="503"/>
            <ac:picMk id="15362" creationId="{633AA17F-B26F-4D72-82B7-B0DEB84AA65E}"/>
          </ac:picMkLst>
        </pc:picChg>
      </pc:sldChg>
      <pc:sldChg chg="modSp">
        <pc:chgData name="Ray Crampton" userId="1c230dae8f4a47c0" providerId="LiveId" clId="{4C6BCD8E-9442-4958-A5D5-F678AD2C2BB7}" dt="2019-11-12T18:19:03.590" v="12" actId="6549"/>
        <pc:sldMkLst>
          <pc:docMk/>
          <pc:sldMk cId="2535187279" sldId="504"/>
        </pc:sldMkLst>
        <pc:spChg chg="mod">
          <ac:chgData name="Ray Crampton" userId="1c230dae8f4a47c0" providerId="LiveId" clId="{4C6BCD8E-9442-4958-A5D5-F678AD2C2BB7}" dt="2019-11-12T18:19:03.590" v="12" actId="6549"/>
          <ac:spMkLst>
            <pc:docMk/>
            <pc:sldMk cId="2535187279" sldId="504"/>
            <ac:spMk id="6" creationId="{33316C2B-95A7-4E79-82AF-C8AA197137BD}"/>
          </ac:spMkLst>
        </pc:spChg>
      </pc:sldChg>
      <pc:sldChg chg="del">
        <pc:chgData name="Ray Crampton" userId="1c230dae8f4a47c0" providerId="LiveId" clId="{4C6BCD8E-9442-4958-A5D5-F678AD2C2BB7}" dt="2019-12-02T21:03:26.714" v="264" actId="2696"/>
        <pc:sldMkLst>
          <pc:docMk/>
          <pc:sldMk cId="4158965589" sldId="507"/>
        </pc:sldMkLst>
      </pc:sldChg>
      <pc:sldChg chg="modSp del">
        <pc:chgData name="Ray Crampton" userId="1c230dae8f4a47c0" providerId="LiveId" clId="{4C6BCD8E-9442-4958-A5D5-F678AD2C2BB7}" dt="2019-12-02T16:47:25.245" v="30" actId="2696"/>
        <pc:sldMkLst>
          <pc:docMk/>
          <pc:sldMk cId="588388990" sldId="508"/>
        </pc:sldMkLst>
        <pc:spChg chg="mod">
          <ac:chgData name="Ray Crampton" userId="1c230dae8f4a47c0" providerId="LiveId" clId="{4C6BCD8E-9442-4958-A5D5-F678AD2C2BB7}" dt="2019-12-02T16:47:21.754" v="29" actId="20577"/>
          <ac:spMkLst>
            <pc:docMk/>
            <pc:sldMk cId="588388990" sldId="508"/>
            <ac:spMk id="2" creationId="{CF561231-B3E3-4100-8EC7-4232913052F7}"/>
          </ac:spMkLst>
        </pc:spChg>
      </pc:sldChg>
      <pc:sldChg chg="add">
        <pc:chgData name="Ray Crampton" userId="1c230dae8f4a47c0" providerId="LiveId" clId="{4C6BCD8E-9442-4958-A5D5-F678AD2C2BB7}" dt="2019-12-02T16:47:28.098" v="31"/>
        <pc:sldMkLst>
          <pc:docMk/>
          <pc:sldMk cId="708991233" sldId="508"/>
        </pc:sldMkLst>
      </pc:sldChg>
      <pc:sldChg chg="modSp">
        <pc:chgData name="Ray Crampton" userId="1c230dae8f4a47c0" providerId="LiveId" clId="{4C6BCD8E-9442-4958-A5D5-F678AD2C2BB7}" dt="2019-12-02T21:17:08.719" v="451" actId="20577"/>
        <pc:sldMkLst>
          <pc:docMk/>
          <pc:sldMk cId="4026894509" sldId="509"/>
        </pc:sldMkLst>
        <pc:spChg chg="mod">
          <ac:chgData name="Ray Crampton" userId="1c230dae8f4a47c0" providerId="LiveId" clId="{4C6BCD8E-9442-4958-A5D5-F678AD2C2BB7}" dt="2019-12-02T21:15:33.973" v="342" actId="20577"/>
          <ac:spMkLst>
            <pc:docMk/>
            <pc:sldMk cId="4026894509" sldId="509"/>
            <ac:spMk id="2" creationId="{CF561231-B3E3-4100-8EC7-4232913052F7}"/>
          </ac:spMkLst>
        </pc:spChg>
        <pc:spChg chg="mod">
          <ac:chgData name="Ray Crampton" userId="1c230dae8f4a47c0" providerId="LiveId" clId="{4C6BCD8E-9442-4958-A5D5-F678AD2C2BB7}" dt="2019-12-02T21:17:08.719" v="451" actId="20577"/>
          <ac:spMkLst>
            <pc:docMk/>
            <pc:sldMk cId="4026894509" sldId="509"/>
            <ac:spMk id="9" creationId="{D1537D4D-D87C-4822-8555-9955D0A34EFF}"/>
          </ac:spMkLst>
        </pc:spChg>
      </pc:sldChg>
      <pc:sldChg chg="add del">
        <pc:chgData name="Ray Crampton" userId="1c230dae8f4a47c0" providerId="LiveId" clId="{4C6BCD8E-9442-4958-A5D5-F678AD2C2BB7}" dt="2019-12-02T17:23:40.843" v="115" actId="2696"/>
        <pc:sldMkLst>
          <pc:docMk/>
          <pc:sldMk cId="992860445" sldId="510"/>
        </pc:sldMkLst>
      </pc:sldChg>
      <pc:sldChg chg="addSp delSp modSp add">
        <pc:chgData name="Ray Crampton" userId="1c230dae8f4a47c0" providerId="LiveId" clId="{4C6BCD8E-9442-4958-A5D5-F678AD2C2BB7}" dt="2019-12-02T21:02:17.635" v="263" actId="1076"/>
        <pc:sldMkLst>
          <pc:docMk/>
          <pc:sldMk cId="1603099063" sldId="510"/>
        </pc:sldMkLst>
        <pc:spChg chg="mod">
          <ac:chgData name="Ray Crampton" userId="1c230dae8f4a47c0" providerId="LiveId" clId="{4C6BCD8E-9442-4958-A5D5-F678AD2C2BB7}" dt="2019-12-02T19:34:44.488" v="144" actId="20577"/>
          <ac:spMkLst>
            <pc:docMk/>
            <pc:sldMk cId="1603099063" sldId="510"/>
            <ac:spMk id="2" creationId="{CF561231-B3E3-4100-8EC7-4232913052F7}"/>
          </ac:spMkLst>
        </pc:spChg>
        <pc:spChg chg="add mod">
          <ac:chgData name="Ray Crampton" userId="1c230dae8f4a47c0" providerId="LiveId" clId="{4C6BCD8E-9442-4958-A5D5-F678AD2C2BB7}" dt="2019-12-02T19:50:33.160" v="187" actId="1076"/>
          <ac:spMkLst>
            <pc:docMk/>
            <pc:sldMk cId="1603099063" sldId="510"/>
            <ac:spMk id="10" creationId="{CAE52DEA-DF2C-4CD7-BB83-9B89C63E30F1}"/>
          </ac:spMkLst>
        </pc:spChg>
        <pc:spChg chg="add mod">
          <ac:chgData name="Ray Crampton" userId="1c230dae8f4a47c0" providerId="LiveId" clId="{4C6BCD8E-9442-4958-A5D5-F678AD2C2BB7}" dt="2019-12-02T19:50:40.955" v="192" actId="1076"/>
          <ac:spMkLst>
            <pc:docMk/>
            <pc:sldMk cId="1603099063" sldId="510"/>
            <ac:spMk id="11" creationId="{FD81459F-7EA1-4F07-B7A3-EA1ABF5F71D2}"/>
          </ac:spMkLst>
        </pc:spChg>
        <pc:spChg chg="add mod">
          <ac:chgData name="Ray Crampton" userId="1c230dae8f4a47c0" providerId="LiveId" clId="{4C6BCD8E-9442-4958-A5D5-F678AD2C2BB7}" dt="2019-12-02T19:50:46.743" v="199" actId="20577"/>
          <ac:spMkLst>
            <pc:docMk/>
            <pc:sldMk cId="1603099063" sldId="510"/>
            <ac:spMk id="12" creationId="{0EFDE5C0-E637-4691-AF8D-FC8097FABA7C}"/>
          </ac:spMkLst>
        </pc:spChg>
        <pc:picChg chg="add mod modCrop">
          <ac:chgData name="Ray Crampton" userId="1c230dae8f4a47c0" providerId="LiveId" clId="{4C6BCD8E-9442-4958-A5D5-F678AD2C2BB7}" dt="2019-12-02T21:01:12.864" v="247" actId="14100"/>
          <ac:picMkLst>
            <pc:docMk/>
            <pc:sldMk cId="1603099063" sldId="510"/>
            <ac:picMk id="3" creationId="{01AECD40-E9EC-41AB-92DE-FFB5D50F6C65}"/>
          </ac:picMkLst>
        </pc:picChg>
        <pc:picChg chg="del">
          <ac:chgData name="Ray Crampton" userId="1c230dae8f4a47c0" providerId="LiveId" clId="{4C6BCD8E-9442-4958-A5D5-F678AD2C2BB7}" dt="2019-12-02T19:34:38.732" v="124" actId="478"/>
          <ac:picMkLst>
            <pc:docMk/>
            <pc:sldMk cId="1603099063" sldId="510"/>
            <ac:picMk id="3" creationId="{9C2EF694-320F-4E73-B19D-86A6DD13FC79}"/>
          </ac:picMkLst>
        </pc:picChg>
        <pc:picChg chg="add del mod">
          <ac:chgData name="Ray Crampton" userId="1c230dae8f4a47c0" providerId="LiveId" clId="{4C6BCD8E-9442-4958-A5D5-F678AD2C2BB7}" dt="2019-12-02T20:58:50.624" v="216" actId="478"/>
          <ac:picMkLst>
            <pc:docMk/>
            <pc:sldMk cId="1603099063" sldId="510"/>
            <ac:picMk id="5" creationId="{0104FD3A-BE71-4AB4-BEE0-ACF833660212}"/>
          </ac:picMkLst>
        </pc:picChg>
        <pc:picChg chg="add del">
          <ac:chgData name="Ray Crampton" userId="1c230dae8f4a47c0" providerId="LiveId" clId="{4C6BCD8E-9442-4958-A5D5-F678AD2C2BB7}" dt="2019-12-02T19:47:19.608" v="146" actId="478"/>
          <ac:picMkLst>
            <pc:docMk/>
            <pc:sldMk cId="1603099063" sldId="510"/>
            <ac:picMk id="5" creationId="{76D480E5-4BA0-40B7-B486-E00C7191290A}"/>
          </ac:picMkLst>
        </pc:picChg>
        <pc:picChg chg="del">
          <ac:chgData name="Ray Crampton" userId="1c230dae8f4a47c0" providerId="LiveId" clId="{4C6BCD8E-9442-4958-A5D5-F678AD2C2BB7}" dt="2019-12-02T19:34:40.082" v="125" actId="478"/>
          <ac:picMkLst>
            <pc:docMk/>
            <pc:sldMk cId="1603099063" sldId="510"/>
            <ac:picMk id="6" creationId="{088E881A-8141-4A5A-9F90-DD058E8E13A5}"/>
          </ac:picMkLst>
        </pc:picChg>
        <pc:picChg chg="add del mod">
          <ac:chgData name="Ray Crampton" userId="1c230dae8f4a47c0" providerId="LiveId" clId="{4C6BCD8E-9442-4958-A5D5-F678AD2C2BB7}" dt="2019-12-02T20:59:18.826" v="220" actId="478"/>
          <ac:picMkLst>
            <pc:docMk/>
            <pc:sldMk cId="1603099063" sldId="510"/>
            <ac:picMk id="6" creationId="{87FE3764-2C55-4E99-89D2-907BA42B1A64}"/>
          </ac:picMkLst>
        </pc:picChg>
        <pc:picChg chg="add del mod">
          <ac:chgData name="Ray Crampton" userId="1c230dae8f4a47c0" providerId="LiveId" clId="{4C6BCD8E-9442-4958-A5D5-F678AD2C2BB7}" dt="2019-12-02T20:57:57.935" v="211" actId="478"/>
          <ac:picMkLst>
            <pc:docMk/>
            <pc:sldMk cId="1603099063" sldId="510"/>
            <ac:picMk id="7" creationId="{4B767AEA-5BF5-4D54-B1FC-A986B0406FA1}"/>
          </ac:picMkLst>
        </pc:picChg>
        <pc:picChg chg="add del mod">
          <ac:chgData name="Ray Crampton" userId="1c230dae8f4a47c0" providerId="LiveId" clId="{4C6BCD8E-9442-4958-A5D5-F678AD2C2BB7}" dt="2019-12-02T20:57:19.247" v="205" actId="478"/>
          <ac:picMkLst>
            <pc:docMk/>
            <pc:sldMk cId="1603099063" sldId="510"/>
            <ac:picMk id="8" creationId="{B718BCF4-6336-4CCC-9C34-6379936DB581}"/>
          </ac:picMkLst>
        </pc:picChg>
        <pc:picChg chg="add del mod">
          <ac:chgData name="Ray Crampton" userId="1c230dae8f4a47c0" providerId="LiveId" clId="{4C6BCD8E-9442-4958-A5D5-F678AD2C2BB7}" dt="2019-12-02T20:57:01.356" v="200" actId="478"/>
          <ac:picMkLst>
            <pc:docMk/>
            <pc:sldMk cId="1603099063" sldId="510"/>
            <ac:picMk id="9" creationId="{0280A788-3305-472C-B359-E8A9F7C0584B}"/>
          </ac:picMkLst>
        </pc:picChg>
        <pc:picChg chg="add del mod ord modCrop">
          <ac:chgData name="Ray Crampton" userId="1c230dae8f4a47c0" providerId="LiveId" clId="{4C6BCD8E-9442-4958-A5D5-F678AD2C2BB7}" dt="2019-12-02T21:02:08.330" v="259" actId="478"/>
          <ac:picMkLst>
            <pc:docMk/>
            <pc:sldMk cId="1603099063" sldId="510"/>
            <ac:picMk id="13" creationId="{01A1F171-2A29-408A-94D4-E8FFEDAE5144}"/>
          </ac:picMkLst>
        </pc:picChg>
        <pc:picChg chg="add mod modCrop">
          <ac:chgData name="Ray Crampton" userId="1c230dae8f4a47c0" providerId="LiveId" clId="{4C6BCD8E-9442-4958-A5D5-F678AD2C2BB7}" dt="2019-12-02T21:01:25.923" v="258" actId="1035"/>
          <ac:picMkLst>
            <pc:docMk/>
            <pc:sldMk cId="1603099063" sldId="510"/>
            <ac:picMk id="14" creationId="{74236BF5-C188-419E-B1A8-E68CCED53D8E}"/>
          </ac:picMkLst>
        </pc:picChg>
        <pc:picChg chg="add mod">
          <ac:chgData name="Ray Crampton" userId="1c230dae8f4a47c0" providerId="LiveId" clId="{4C6BCD8E-9442-4958-A5D5-F678AD2C2BB7}" dt="2019-12-02T21:02:17.635" v="263" actId="1076"/>
          <ac:picMkLst>
            <pc:docMk/>
            <pc:sldMk cId="1603099063" sldId="510"/>
            <ac:picMk id="15" creationId="{68EB7D7C-2C41-48C1-87F4-57639185CC5C}"/>
          </ac:picMkLst>
        </pc:picChg>
      </pc:sldChg>
      <pc:sldChg chg="add ord">
        <pc:chgData name="Ray Crampton" userId="1c230dae8f4a47c0" providerId="LiveId" clId="{4C6BCD8E-9442-4958-A5D5-F678AD2C2BB7}" dt="2019-12-02T21:12:05.314" v="328"/>
        <pc:sldMkLst>
          <pc:docMk/>
          <pc:sldMk cId="4224459980" sldId="511"/>
        </pc:sldMkLst>
      </pc:sldChg>
      <pc:sldChg chg="modSp add setBg">
        <pc:chgData name="Ray Crampton" userId="1c230dae8f4a47c0" providerId="LiveId" clId="{4C6BCD8E-9442-4958-A5D5-F678AD2C2BB7}" dt="2019-12-05T20:07:01.067" v="833" actId="20577"/>
        <pc:sldMkLst>
          <pc:docMk/>
          <pc:sldMk cId="886603524" sldId="512"/>
        </pc:sldMkLst>
        <pc:spChg chg="mod">
          <ac:chgData name="Ray Crampton" userId="1c230dae8f4a47c0" providerId="LiveId" clId="{4C6BCD8E-9442-4958-A5D5-F678AD2C2BB7}" dt="2019-12-05T20:04:07.923" v="597" actId="20577"/>
          <ac:spMkLst>
            <pc:docMk/>
            <pc:sldMk cId="886603524" sldId="512"/>
            <ac:spMk id="2" creationId="{CF561231-B3E3-4100-8EC7-4232913052F7}"/>
          </ac:spMkLst>
        </pc:spChg>
        <pc:spChg chg="mod">
          <ac:chgData name="Ray Crampton" userId="1c230dae8f4a47c0" providerId="LiveId" clId="{4C6BCD8E-9442-4958-A5D5-F678AD2C2BB7}" dt="2019-12-05T20:07:01.067" v="833" actId="20577"/>
          <ac:spMkLst>
            <pc:docMk/>
            <pc:sldMk cId="886603524" sldId="512"/>
            <ac:spMk id="9" creationId="{D1537D4D-D87C-4822-8555-9955D0A34EFF}"/>
          </ac:spMkLst>
        </pc:spChg>
      </pc:sldChg>
    </pc:docChg>
  </pc:docChgLst>
  <pc:docChgLst>
    <pc:chgData name="Ray Crampton" userId="1c230dae8f4a47c0" providerId="LiveId" clId="{3B1CF83C-2CDD-417E-B2C1-C8E93073886F}"/>
    <pc:docChg chg="undo custSel addSld delSld modSld">
      <pc:chgData name="Ray Crampton" userId="1c230dae8f4a47c0" providerId="LiveId" clId="{3B1CF83C-2CDD-417E-B2C1-C8E93073886F}" dt="2019-12-19T16:19:22.698" v="1324" actId="14100"/>
      <pc:docMkLst>
        <pc:docMk/>
      </pc:docMkLst>
      <pc:sldChg chg="del">
        <pc:chgData name="Ray Crampton" userId="1c230dae8f4a47c0" providerId="LiveId" clId="{3B1CF83C-2CDD-417E-B2C1-C8E93073886F}" dt="2019-12-11T17:18:52.464" v="1" actId="47"/>
        <pc:sldMkLst>
          <pc:docMk/>
          <pc:sldMk cId="3331882154" sldId="435"/>
        </pc:sldMkLst>
      </pc:sldChg>
      <pc:sldChg chg="addSp delSp modSp add del">
        <pc:chgData name="Ray Crampton" userId="1c230dae8f4a47c0" providerId="LiveId" clId="{3B1CF83C-2CDD-417E-B2C1-C8E93073886F}" dt="2019-12-19T16:04:36.365" v="1318" actId="166"/>
        <pc:sldMkLst>
          <pc:docMk/>
          <pc:sldMk cId="512426723" sldId="439"/>
        </pc:sldMkLst>
        <pc:spChg chg="mod">
          <ac:chgData name="Ray Crampton" userId="1c230dae8f4a47c0" providerId="LiveId" clId="{3B1CF83C-2CDD-417E-B2C1-C8E93073886F}" dt="2019-12-19T16:04:26.074" v="1314" actId="1076"/>
          <ac:spMkLst>
            <pc:docMk/>
            <pc:sldMk cId="512426723" sldId="439"/>
            <ac:spMk id="15" creationId="{B49CF07A-527A-4E65-821F-D385AF007840}"/>
          </ac:spMkLst>
        </pc:spChg>
        <pc:spChg chg="add del">
          <ac:chgData name="Ray Crampton" userId="1c230dae8f4a47c0" providerId="LiveId" clId="{3B1CF83C-2CDD-417E-B2C1-C8E93073886F}" dt="2019-12-19T16:04:33.189" v="1317" actId="478"/>
          <ac:spMkLst>
            <pc:docMk/>
            <pc:sldMk cId="512426723" sldId="439"/>
            <ac:spMk id="38" creationId="{8E56FE25-B780-445F-9239-203417AD26AD}"/>
          </ac:spMkLst>
        </pc:spChg>
        <pc:cxnChg chg="add mod">
          <ac:chgData name="Ray Crampton" userId="1c230dae8f4a47c0" providerId="LiveId" clId="{3B1CF83C-2CDD-417E-B2C1-C8E93073886F}" dt="2019-12-19T16:04:21.903" v="1312" actId="14100"/>
          <ac:cxnSpMkLst>
            <pc:docMk/>
            <pc:sldMk cId="512426723" sldId="439"/>
            <ac:cxnSpMk id="16" creationId="{E42717F6-F5A9-47CA-B6B7-8C75CB419311}"/>
          </ac:cxnSpMkLst>
        </pc:cxnChg>
        <pc:cxnChg chg="mod ord">
          <ac:chgData name="Ray Crampton" userId="1c230dae8f4a47c0" providerId="LiveId" clId="{3B1CF83C-2CDD-417E-B2C1-C8E93073886F}" dt="2019-12-19T16:04:36.365" v="1318" actId="166"/>
          <ac:cxnSpMkLst>
            <pc:docMk/>
            <pc:sldMk cId="512426723" sldId="439"/>
            <ac:cxnSpMk id="19" creationId="{ABAA0E15-128D-4E51-AAA2-2BAD74361043}"/>
          </ac:cxnSpMkLst>
        </pc:cxnChg>
      </pc:sldChg>
      <pc:sldChg chg="del">
        <pc:chgData name="Ray Crampton" userId="1c230dae8f4a47c0" providerId="LiveId" clId="{3B1CF83C-2CDD-417E-B2C1-C8E93073886F}" dt="2019-12-11T17:19:41.783" v="27" actId="47"/>
        <pc:sldMkLst>
          <pc:docMk/>
          <pc:sldMk cId="965577577" sldId="442"/>
        </pc:sldMkLst>
      </pc:sldChg>
      <pc:sldChg chg="del">
        <pc:chgData name="Ray Crampton" userId="1c230dae8f4a47c0" providerId="LiveId" clId="{3B1CF83C-2CDD-417E-B2C1-C8E93073886F}" dt="2019-12-11T17:19:44.314" v="29" actId="47"/>
        <pc:sldMkLst>
          <pc:docMk/>
          <pc:sldMk cId="204130377" sldId="446"/>
        </pc:sldMkLst>
      </pc:sldChg>
      <pc:sldChg chg="del">
        <pc:chgData name="Ray Crampton" userId="1c230dae8f4a47c0" providerId="LiveId" clId="{3B1CF83C-2CDD-417E-B2C1-C8E93073886F}" dt="2019-12-11T17:20:55.599" v="32" actId="47"/>
        <pc:sldMkLst>
          <pc:docMk/>
          <pc:sldMk cId="2915730414" sldId="450"/>
        </pc:sldMkLst>
      </pc:sldChg>
      <pc:sldChg chg="del">
        <pc:chgData name="Ray Crampton" userId="1c230dae8f4a47c0" providerId="LiveId" clId="{3B1CF83C-2CDD-417E-B2C1-C8E93073886F}" dt="2019-12-11T17:20:56.787" v="33" actId="47"/>
        <pc:sldMkLst>
          <pc:docMk/>
          <pc:sldMk cId="5167718" sldId="451"/>
        </pc:sldMkLst>
      </pc:sldChg>
      <pc:sldChg chg="del">
        <pc:chgData name="Ray Crampton" userId="1c230dae8f4a47c0" providerId="LiveId" clId="{3B1CF83C-2CDD-417E-B2C1-C8E93073886F}" dt="2019-12-11T20:12:56.982" v="743" actId="47"/>
        <pc:sldMkLst>
          <pc:docMk/>
          <pc:sldMk cId="908633145" sldId="474"/>
        </pc:sldMkLst>
      </pc:sldChg>
      <pc:sldChg chg="del">
        <pc:chgData name="Ray Crampton" userId="1c230dae8f4a47c0" providerId="LiveId" clId="{3B1CF83C-2CDD-417E-B2C1-C8E93073886F}" dt="2019-12-11T20:13:04.656" v="744" actId="47"/>
        <pc:sldMkLst>
          <pc:docMk/>
          <pc:sldMk cId="2273445872" sldId="475"/>
        </pc:sldMkLst>
      </pc:sldChg>
      <pc:sldChg chg="del">
        <pc:chgData name="Ray Crampton" userId="1c230dae8f4a47c0" providerId="LiveId" clId="{3B1CF83C-2CDD-417E-B2C1-C8E93073886F}" dt="2019-12-11T17:19:09.701" v="7" actId="47"/>
        <pc:sldMkLst>
          <pc:docMk/>
          <pc:sldMk cId="2779504705" sldId="477"/>
        </pc:sldMkLst>
      </pc:sldChg>
      <pc:sldChg chg="del">
        <pc:chgData name="Ray Crampton" userId="1c230dae8f4a47c0" providerId="LiveId" clId="{3B1CF83C-2CDD-417E-B2C1-C8E93073886F}" dt="2019-12-11T17:19:10.409" v="8" actId="47"/>
        <pc:sldMkLst>
          <pc:docMk/>
          <pc:sldMk cId="1265258586" sldId="478"/>
        </pc:sldMkLst>
      </pc:sldChg>
      <pc:sldChg chg="addSp modSp del">
        <pc:chgData name="Ray Crampton" userId="1c230dae8f4a47c0" providerId="LiveId" clId="{3B1CF83C-2CDD-417E-B2C1-C8E93073886F}" dt="2019-12-19T16:19:16.580" v="1323" actId="47"/>
        <pc:sldMkLst>
          <pc:docMk/>
          <pc:sldMk cId="2790144528" sldId="479"/>
        </pc:sldMkLst>
        <pc:spChg chg="mod">
          <ac:chgData name="Ray Crampton" userId="1c230dae8f4a47c0" providerId="LiveId" clId="{3B1CF83C-2CDD-417E-B2C1-C8E93073886F}" dt="2019-12-19T16:19:06.702" v="1322" actId="6549"/>
          <ac:spMkLst>
            <pc:docMk/>
            <pc:sldMk cId="2790144528" sldId="479"/>
            <ac:spMk id="2" creationId="{CF561231-B3E3-4100-8EC7-4232913052F7}"/>
          </ac:spMkLst>
        </pc:spChg>
        <pc:spChg chg="add mod">
          <ac:chgData name="Ray Crampton" userId="1c230dae8f4a47c0" providerId="LiveId" clId="{3B1CF83C-2CDD-417E-B2C1-C8E93073886F}" dt="2019-12-19T15:27:36.904" v="1186" actId="1037"/>
          <ac:spMkLst>
            <pc:docMk/>
            <pc:sldMk cId="2790144528" sldId="479"/>
            <ac:spMk id="5" creationId="{3B4BAE9C-B615-43E3-AFF7-6467323E5B98}"/>
          </ac:spMkLst>
        </pc:spChg>
      </pc:sldChg>
      <pc:sldChg chg="modSp">
        <pc:chgData name="Ray Crampton" userId="1c230dae8f4a47c0" providerId="LiveId" clId="{3B1CF83C-2CDD-417E-B2C1-C8E93073886F}" dt="2019-12-11T17:19:28.992" v="24" actId="20577"/>
        <pc:sldMkLst>
          <pc:docMk/>
          <pc:sldMk cId="2618396345" sldId="481"/>
        </pc:sldMkLst>
        <pc:spChg chg="mod">
          <ac:chgData name="Ray Crampton" userId="1c230dae8f4a47c0" providerId="LiveId" clId="{3B1CF83C-2CDD-417E-B2C1-C8E93073886F}" dt="2019-12-11T17:19:28.992" v="24" actId="20577"/>
          <ac:spMkLst>
            <pc:docMk/>
            <pc:sldMk cId="2618396345" sldId="481"/>
            <ac:spMk id="2" creationId="{CF561231-B3E3-4100-8EC7-4232913052F7}"/>
          </ac:spMkLst>
        </pc:spChg>
      </pc:sldChg>
      <pc:sldChg chg="del">
        <pc:chgData name="Ray Crampton" userId="1c230dae8f4a47c0" providerId="LiveId" clId="{3B1CF83C-2CDD-417E-B2C1-C8E93073886F}" dt="2019-12-11T17:19:38.682" v="25" actId="47"/>
        <pc:sldMkLst>
          <pc:docMk/>
          <pc:sldMk cId="824672288" sldId="482"/>
        </pc:sldMkLst>
      </pc:sldChg>
      <pc:sldChg chg="del">
        <pc:chgData name="Ray Crampton" userId="1c230dae8f4a47c0" providerId="LiveId" clId="{3B1CF83C-2CDD-417E-B2C1-C8E93073886F}" dt="2019-12-11T17:19:39.766" v="26" actId="47"/>
        <pc:sldMkLst>
          <pc:docMk/>
          <pc:sldMk cId="695497549" sldId="483"/>
        </pc:sldMkLst>
      </pc:sldChg>
      <pc:sldChg chg="del">
        <pc:chgData name="Ray Crampton" userId="1c230dae8f4a47c0" providerId="LiveId" clId="{3B1CF83C-2CDD-417E-B2C1-C8E93073886F}" dt="2019-12-11T17:19:42.822" v="28" actId="47"/>
        <pc:sldMkLst>
          <pc:docMk/>
          <pc:sldMk cId="1270032041" sldId="484"/>
        </pc:sldMkLst>
      </pc:sldChg>
      <pc:sldChg chg="del">
        <pc:chgData name="Ray Crampton" userId="1c230dae8f4a47c0" providerId="LiveId" clId="{3B1CF83C-2CDD-417E-B2C1-C8E93073886F}" dt="2019-12-11T17:20:54.264" v="30" actId="47"/>
        <pc:sldMkLst>
          <pc:docMk/>
          <pc:sldMk cId="2924946109" sldId="487"/>
        </pc:sldMkLst>
      </pc:sldChg>
      <pc:sldChg chg="del">
        <pc:chgData name="Ray Crampton" userId="1c230dae8f4a47c0" providerId="LiveId" clId="{3B1CF83C-2CDD-417E-B2C1-C8E93073886F}" dt="2019-12-11T17:19:05.362" v="6" actId="47"/>
        <pc:sldMkLst>
          <pc:docMk/>
          <pc:sldMk cId="3637173419" sldId="488"/>
        </pc:sldMkLst>
      </pc:sldChg>
      <pc:sldChg chg="modSp add del">
        <pc:chgData name="Ray Crampton" userId="1c230dae8f4a47c0" providerId="LiveId" clId="{3B1CF83C-2CDD-417E-B2C1-C8E93073886F}" dt="2019-12-19T16:03:47.464" v="1309" actId="14100"/>
        <pc:sldMkLst>
          <pc:docMk/>
          <pc:sldMk cId="810106738" sldId="489"/>
        </pc:sldMkLst>
        <pc:picChg chg="mod">
          <ac:chgData name="Ray Crampton" userId="1c230dae8f4a47c0" providerId="LiveId" clId="{3B1CF83C-2CDD-417E-B2C1-C8E93073886F}" dt="2019-12-19T16:03:41.836" v="1306" actId="14100"/>
          <ac:picMkLst>
            <pc:docMk/>
            <pc:sldMk cId="810106738" sldId="489"/>
            <ac:picMk id="2050" creationId="{137DFB9A-D604-4E88-9456-7FBC7DCA0172}"/>
          </ac:picMkLst>
        </pc:picChg>
        <pc:picChg chg="mod">
          <ac:chgData name="Ray Crampton" userId="1c230dae8f4a47c0" providerId="LiveId" clId="{3B1CF83C-2CDD-417E-B2C1-C8E93073886F}" dt="2019-12-19T16:03:47.464" v="1309" actId="14100"/>
          <ac:picMkLst>
            <pc:docMk/>
            <pc:sldMk cId="810106738" sldId="489"/>
            <ac:picMk id="6146" creationId="{0A92A056-4D32-48C7-9DB2-605676D6A48B}"/>
          </ac:picMkLst>
        </pc:picChg>
        <pc:picChg chg="mod">
          <ac:chgData name="Ray Crampton" userId="1c230dae8f4a47c0" providerId="LiveId" clId="{3B1CF83C-2CDD-417E-B2C1-C8E93073886F}" dt="2019-12-19T16:03:45.322" v="1308" actId="14100"/>
          <ac:picMkLst>
            <pc:docMk/>
            <pc:sldMk cId="810106738" sldId="489"/>
            <ac:picMk id="6150" creationId="{6390C585-F72D-48C1-AED5-55C89AB852F9}"/>
          </ac:picMkLst>
        </pc:picChg>
      </pc:sldChg>
      <pc:sldChg chg="del">
        <pc:chgData name="Ray Crampton" userId="1c230dae8f4a47c0" providerId="LiveId" clId="{3B1CF83C-2CDD-417E-B2C1-C8E93073886F}" dt="2019-12-11T17:20:55.036" v="31" actId="47"/>
        <pc:sldMkLst>
          <pc:docMk/>
          <pc:sldMk cId="2644963322" sldId="490"/>
        </pc:sldMkLst>
      </pc:sldChg>
      <pc:sldChg chg="del">
        <pc:chgData name="Ray Crampton" userId="1c230dae8f4a47c0" providerId="LiveId" clId="{3B1CF83C-2CDD-417E-B2C1-C8E93073886F}" dt="2019-12-11T17:19:22.521" v="14" actId="47"/>
        <pc:sldMkLst>
          <pc:docMk/>
          <pc:sldMk cId="3371431397" sldId="493"/>
        </pc:sldMkLst>
      </pc:sldChg>
      <pc:sldChg chg="del">
        <pc:chgData name="Ray Crampton" userId="1c230dae8f4a47c0" providerId="LiveId" clId="{3B1CF83C-2CDD-417E-B2C1-C8E93073886F}" dt="2019-12-11T17:18:55.386" v="5" actId="47"/>
        <pc:sldMkLst>
          <pc:docMk/>
          <pc:sldMk cId="242944066" sldId="494"/>
        </pc:sldMkLst>
      </pc:sldChg>
      <pc:sldChg chg="add del">
        <pc:chgData name="Ray Crampton" userId="1c230dae8f4a47c0" providerId="LiveId" clId="{3B1CF83C-2CDD-417E-B2C1-C8E93073886F}" dt="2019-12-19T16:03:16.409" v="1304"/>
        <pc:sldMkLst>
          <pc:docMk/>
          <pc:sldMk cId="1998174424" sldId="496"/>
        </pc:sldMkLst>
      </pc:sldChg>
      <pc:sldChg chg="del">
        <pc:chgData name="Ray Crampton" userId="1c230dae8f4a47c0" providerId="LiveId" clId="{3B1CF83C-2CDD-417E-B2C1-C8E93073886F}" dt="2019-12-11T17:19:14.677" v="13" actId="47"/>
        <pc:sldMkLst>
          <pc:docMk/>
          <pc:sldMk cId="546154303" sldId="498"/>
        </pc:sldMkLst>
      </pc:sldChg>
      <pc:sldChg chg="del">
        <pc:chgData name="Ray Crampton" userId="1c230dae8f4a47c0" providerId="LiveId" clId="{3B1CF83C-2CDD-417E-B2C1-C8E93073886F}" dt="2019-12-11T17:18:54.703" v="4" actId="47"/>
        <pc:sldMkLst>
          <pc:docMk/>
          <pc:sldMk cId="508918219" sldId="500"/>
        </pc:sldMkLst>
      </pc:sldChg>
      <pc:sldChg chg="del">
        <pc:chgData name="Ray Crampton" userId="1c230dae8f4a47c0" providerId="LiveId" clId="{3B1CF83C-2CDD-417E-B2C1-C8E93073886F}" dt="2019-12-11T17:18:53.324" v="2" actId="47"/>
        <pc:sldMkLst>
          <pc:docMk/>
          <pc:sldMk cId="2205286588" sldId="502"/>
        </pc:sldMkLst>
      </pc:sldChg>
      <pc:sldChg chg="del">
        <pc:chgData name="Ray Crampton" userId="1c230dae8f4a47c0" providerId="LiveId" clId="{3B1CF83C-2CDD-417E-B2C1-C8E93073886F}" dt="2019-12-11T17:18:54.189" v="3" actId="47"/>
        <pc:sldMkLst>
          <pc:docMk/>
          <pc:sldMk cId="1026127674" sldId="503"/>
        </pc:sldMkLst>
      </pc:sldChg>
      <pc:sldChg chg="del">
        <pc:chgData name="Ray Crampton" userId="1c230dae8f4a47c0" providerId="LiveId" clId="{3B1CF83C-2CDD-417E-B2C1-C8E93073886F}" dt="2019-12-11T17:18:50.521" v="0" actId="47"/>
        <pc:sldMkLst>
          <pc:docMk/>
          <pc:sldMk cId="2535187279" sldId="504"/>
        </pc:sldMkLst>
      </pc:sldChg>
      <pc:sldChg chg="del">
        <pc:chgData name="Ray Crampton" userId="1c230dae8f4a47c0" providerId="LiveId" clId="{3B1CF83C-2CDD-417E-B2C1-C8E93073886F}" dt="2019-12-11T17:20:59.812" v="35" actId="47"/>
        <pc:sldMkLst>
          <pc:docMk/>
          <pc:sldMk cId="61242437" sldId="505"/>
        </pc:sldMkLst>
      </pc:sldChg>
      <pc:sldChg chg="del">
        <pc:chgData name="Ray Crampton" userId="1c230dae8f4a47c0" providerId="LiveId" clId="{3B1CF83C-2CDD-417E-B2C1-C8E93073886F}" dt="2019-12-11T17:20:57.784" v="34" actId="47"/>
        <pc:sldMkLst>
          <pc:docMk/>
          <pc:sldMk cId="3347222241" sldId="506"/>
        </pc:sldMkLst>
      </pc:sldChg>
      <pc:sldChg chg="addSp delSp modSp">
        <pc:chgData name="Ray Crampton" userId="1c230dae8f4a47c0" providerId="LiveId" clId="{3B1CF83C-2CDD-417E-B2C1-C8E93073886F}" dt="2019-12-19T15:04:13.652" v="1149" actId="20577"/>
        <pc:sldMkLst>
          <pc:docMk/>
          <pc:sldMk cId="708991233" sldId="508"/>
        </pc:sldMkLst>
        <pc:spChg chg="mod">
          <ac:chgData name="Ray Crampton" userId="1c230dae8f4a47c0" providerId="LiveId" clId="{3B1CF83C-2CDD-417E-B2C1-C8E93073886F}" dt="2019-12-11T20:14:47.402" v="745" actId="20577"/>
          <ac:spMkLst>
            <pc:docMk/>
            <pc:sldMk cId="708991233" sldId="508"/>
            <ac:spMk id="2" creationId="{CF561231-B3E3-4100-8EC7-4232913052F7}"/>
          </ac:spMkLst>
        </pc:spChg>
        <pc:spChg chg="add del mod">
          <ac:chgData name="Ray Crampton" userId="1c230dae8f4a47c0" providerId="LiveId" clId="{3B1CF83C-2CDD-417E-B2C1-C8E93073886F}" dt="2019-12-11T17:53:57.521" v="43" actId="478"/>
          <ac:spMkLst>
            <pc:docMk/>
            <pc:sldMk cId="708991233" sldId="508"/>
            <ac:spMk id="3" creationId="{2BF3E08E-EF04-4C59-A759-140ABF31E27A}"/>
          </ac:spMkLst>
        </pc:spChg>
        <pc:spChg chg="del">
          <ac:chgData name="Ray Crampton" userId="1c230dae8f4a47c0" providerId="LiveId" clId="{3B1CF83C-2CDD-417E-B2C1-C8E93073886F}" dt="2019-12-11T17:22:03.685" v="37" actId="478"/>
          <ac:spMkLst>
            <pc:docMk/>
            <pc:sldMk cId="708991233" sldId="508"/>
            <ac:spMk id="9" creationId="{D1537D4D-D87C-4822-8555-9955D0A34EFF}"/>
          </ac:spMkLst>
        </pc:spChg>
        <pc:spChg chg="add mod">
          <ac:chgData name="Ray Crampton" userId="1c230dae8f4a47c0" providerId="LiveId" clId="{3B1CF83C-2CDD-417E-B2C1-C8E93073886F}" dt="2019-12-19T15:04:13.652" v="1149" actId="20577"/>
          <ac:spMkLst>
            <pc:docMk/>
            <pc:sldMk cId="708991233" sldId="508"/>
            <ac:spMk id="11" creationId="{B4479A3B-1533-4508-944D-A12091567FE8}"/>
          </ac:spMkLst>
        </pc:spChg>
        <pc:spChg chg="add mod">
          <ac:chgData name="Ray Crampton" userId="1c230dae8f4a47c0" providerId="LiveId" clId="{3B1CF83C-2CDD-417E-B2C1-C8E93073886F}" dt="2019-12-11T19:31:17.463" v="247" actId="1076"/>
          <ac:spMkLst>
            <pc:docMk/>
            <pc:sldMk cId="708991233" sldId="508"/>
            <ac:spMk id="13" creationId="{113AD9DD-E40F-4DE7-A90F-43CB2AC2BE62}"/>
          </ac:spMkLst>
        </pc:spChg>
        <pc:spChg chg="add mod">
          <ac:chgData name="Ray Crampton" userId="1c230dae8f4a47c0" providerId="LiveId" clId="{3B1CF83C-2CDD-417E-B2C1-C8E93073886F}" dt="2019-12-11T19:32:09.242" v="273" actId="14100"/>
          <ac:spMkLst>
            <pc:docMk/>
            <pc:sldMk cId="708991233" sldId="508"/>
            <ac:spMk id="18" creationId="{BB9BFAD4-880F-47CA-953B-12032B31CDFE}"/>
          </ac:spMkLst>
        </pc:spChg>
        <pc:spChg chg="add mod">
          <ac:chgData name="Ray Crampton" userId="1c230dae8f4a47c0" providerId="LiveId" clId="{3B1CF83C-2CDD-417E-B2C1-C8E93073886F}" dt="2019-12-11T19:32:25.312" v="283" actId="1076"/>
          <ac:spMkLst>
            <pc:docMk/>
            <pc:sldMk cId="708991233" sldId="508"/>
            <ac:spMk id="20" creationId="{DD7D8DF8-A0F7-4BBE-A7D8-19C5785FC0D4}"/>
          </ac:spMkLst>
        </pc:spChg>
        <pc:spChg chg="add mod">
          <ac:chgData name="Ray Crampton" userId="1c230dae8f4a47c0" providerId="LiveId" clId="{3B1CF83C-2CDD-417E-B2C1-C8E93073886F}" dt="2019-12-11T20:15:14.157" v="757" actId="1035"/>
          <ac:spMkLst>
            <pc:docMk/>
            <pc:sldMk cId="708991233" sldId="508"/>
            <ac:spMk id="23" creationId="{1A3D3741-2BF9-4918-98A7-3799607F6CAE}"/>
          </ac:spMkLst>
        </pc:spChg>
        <pc:spChg chg="add mod">
          <ac:chgData name="Ray Crampton" userId="1c230dae8f4a47c0" providerId="LiveId" clId="{3B1CF83C-2CDD-417E-B2C1-C8E93073886F}" dt="2019-12-11T20:15:26.299" v="834" actId="1036"/>
          <ac:spMkLst>
            <pc:docMk/>
            <pc:sldMk cId="708991233" sldId="508"/>
            <ac:spMk id="24" creationId="{7FB10A82-C855-4885-855B-4C5BB2E64E27}"/>
          </ac:spMkLst>
        </pc:spChg>
        <pc:spChg chg="add mod">
          <ac:chgData name="Ray Crampton" userId="1c230dae8f4a47c0" providerId="LiveId" clId="{3B1CF83C-2CDD-417E-B2C1-C8E93073886F}" dt="2019-12-11T20:16:02.912" v="856" actId="1076"/>
          <ac:spMkLst>
            <pc:docMk/>
            <pc:sldMk cId="708991233" sldId="508"/>
            <ac:spMk id="25" creationId="{879305A7-7BB3-43B6-A420-BA2E352EABF8}"/>
          </ac:spMkLst>
        </pc:spChg>
        <pc:spChg chg="add mod">
          <ac:chgData name="Ray Crampton" userId="1c230dae8f4a47c0" providerId="LiveId" clId="{3B1CF83C-2CDD-417E-B2C1-C8E93073886F}" dt="2019-12-11T20:16:06.934" v="860" actId="20577"/>
          <ac:spMkLst>
            <pc:docMk/>
            <pc:sldMk cId="708991233" sldId="508"/>
            <ac:spMk id="26" creationId="{34D1855B-FE16-45B2-B3DE-F2A6C7871CED}"/>
          </ac:spMkLst>
        </pc:spChg>
        <pc:picChg chg="add del mod">
          <ac:chgData name="Ray Crampton" userId="1c230dae8f4a47c0" providerId="LiveId" clId="{3B1CF83C-2CDD-417E-B2C1-C8E93073886F}" dt="2019-12-11T19:17:06.189" v="50" actId="478"/>
          <ac:picMkLst>
            <pc:docMk/>
            <pc:sldMk cId="708991233" sldId="508"/>
            <ac:picMk id="5" creationId="{6845DE9B-B8C3-49BC-81C5-91A83DD43B23}"/>
          </ac:picMkLst>
        </pc:picChg>
        <pc:picChg chg="add del mod">
          <ac:chgData name="Ray Crampton" userId="1c230dae8f4a47c0" providerId="LiveId" clId="{3B1CF83C-2CDD-417E-B2C1-C8E93073886F}" dt="2019-12-11T19:17:06.739" v="52" actId="478"/>
          <ac:picMkLst>
            <pc:docMk/>
            <pc:sldMk cId="708991233" sldId="508"/>
            <ac:picMk id="6" creationId="{4767B76C-B16A-4A47-8CF2-8CEA22A53953}"/>
          </ac:picMkLst>
        </pc:picChg>
        <pc:picChg chg="add mod">
          <ac:chgData name="Ray Crampton" userId="1c230dae8f4a47c0" providerId="LiveId" clId="{3B1CF83C-2CDD-417E-B2C1-C8E93073886F}" dt="2019-12-11T20:15:09.280" v="751" actId="1076"/>
          <ac:picMkLst>
            <pc:docMk/>
            <pc:sldMk cId="708991233" sldId="508"/>
            <ac:picMk id="7" creationId="{CEAA0C6C-4293-4DC5-BB12-FE6974AEAAAE}"/>
          </ac:picMkLst>
        </pc:picChg>
        <pc:picChg chg="add mod">
          <ac:chgData name="Ray Crampton" userId="1c230dae8f4a47c0" providerId="LiveId" clId="{3B1CF83C-2CDD-417E-B2C1-C8E93073886F}" dt="2019-12-11T19:18:28.076" v="73" actId="1036"/>
          <ac:picMkLst>
            <pc:docMk/>
            <pc:sldMk cId="708991233" sldId="508"/>
            <ac:picMk id="10" creationId="{B7870C08-83C6-47B2-82A2-C5015336F789}"/>
          </ac:picMkLst>
        </pc:picChg>
        <pc:picChg chg="add del">
          <ac:chgData name="Ray Crampton" userId="1c230dae8f4a47c0" providerId="LiveId" clId="{3B1CF83C-2CDD-417E-B2C1-C8E93073886F}" dt="2019-12-11T19:32:13.919" v="275"/>
          <ac:picMkLst>
            <pc:docMk/>
            <pc:sldMk cId="708991233" sldId="508"/>
            <ac:picMk id="19" creationId="{587BB95B-5CC4-4BA9-B6B1-04B5B0057EC1}"/>
          </ac:picMkLst>
        </pc:picChg>
        <pc:cxnChg chg="add mod">
          <ac:chgData name="Ray Crampton" userId="1c230dae8f4a47c0" providerId="LiveId" clId="{3B1CF83C-2CDD-417E-B2C1-C8E93073886F}" dt="2019-12-11T19:31:12.109" v="245" actId="1076"/>
          <ac:cxnSpMkLst>
            <pc:docMk/>
            <pc:sldMk cId="708991233" sldId="508"/>
            <ac:cxnSpMk id="12" creationId="{E9178A3E-D7B3-4FA1-897D-02818DD62DC0}"/>
          </ac:cxnSpMkLst>
        </pc:cxnChg>
        <pc:cxnChg chg="add mod">
          <ac:chgData name="Ray Crampton" userId="1c230dae8f4a47c0" providerId="LiveId" clId="{3B1CF83C-2CDD-417E-B2C1-C8E93073886F}" dt="2019-12-11T19:31:14.440" v="246" actId="1076"/>
          <ac:cxnSpMkLst>
            <pc:docMk/>
            <pc:sldMk cId="708991233" sldId="508"/>
            <ac:cxnSpMk id="15" creationId="{19013620-7A85-4EBA-9A8A-7AA7D8986F6C}"/>
          </ac:cxnSpMkLst>
        </pc:cxnChg>
        <pc:cxnChg chg="add mod">
          <ac:chgData name="Ray Crampton" userId="1c230dae8f4a47c0" providerId="LiveId" clId="{3B1CF83C-2CDD-417E-B2C1-C8E93073886F}" dt="2019-12-11T19:32:30.805" v="286" actId="14100"/>
          <ac:cxnSpMkLst>
            <pc:docMk/>
            <pc:sldMk cId="708991233" sldId="508"/>
            <ac:cxnSpMk id="21" creationId="{E00EDED2-4725-48CC-B5E8-A933508F76E8}"/>
          </ac:cxnSpMkLst>
        </pc:cxnChg>
      </pc:sldChg>
      <pc:sldChg chg="del">
        <pc:chgData name="Ray Crampton" userId="1c230dae8f4a47c0" providerId="LiveId" clId="{3B1CF83C-2CDD-417E-B2C1-C8E93073886F}" dt="2019-12-11T19:33:20.630" v="287" actId="47"/>
        <pc:sldMkLst>
          <pc:docMk/>
          <pc:sldMk cId="4026894509" sldId="509"/>
        </pc:sldMkLst>
      </pc:sldChg>
      <pc:sldChg chg="modSp">
        <pc:chgData name="Ray Crampton" userId="1c230dae8f4a47c0" providerId="LiveId" clId="{3B1CF83C-2CDD-417E-B2C1-C8E93073886F}" dt="2019-12-19T16:19:22.698" v="1324" actId="14100"/>
        <pc:sldMkLst>
          <pc:docMk/>
          <pc:sldMk cId="1603099063" sldId="510"/>
        </pc:sldMkLst>
        <pc:spChg chg="mod">
          <ac:chgData name="Ray Crampton" userId="1c230dae8f4a47c0" providerId="LiveId" clId="{3B1CF83C-2CDD-417E-B2C1-C8E93073886F}" dt="2019-12-19T16:19:22.698" v="1324" actId="14100"/>
          <ac:spMkLst>
            <pc:docMk/>
            <pc:sldMk cId="1603099063" sldId="510"/>
            <ac:spMk id="2" creationId="{CF561231-B3E3-4100-8EC7-4232913052F7}"/>
          </ac:spMkLst>
        </pc:spChg>
      </pc:sldChg>
      <pc:sldChg chg="del">
        <pc:chgData name="Ray Crampton" userId="1c230dae8f4a47c0" providerId="LiveId" clId="{3B1CF83C-2CDD-417E-B2C1-C8E93073886F}" dt="2019-12-11T17:19:11.092" v="9" actId="47"/>
        <pc:sldMkLst>
          <pc:docMk/>
          <pc:sldMk cId="4224459980" sldId="511"/>
        </pc:sldMkLst>
      </pc:sldChg>
      <pc:sldChg chg="modSp">
        <pc:chgData name="Ray Crampton" userId="1c230dae8f4a47c0" providerId="LiveId" clId="{3B1CF83C-2CDD-417E-B2C1-C8E93073886F}" dt="2019-12-19T15:28:03.761" v="1189" actId="20577"/>
        <pc:sldMkLst>
          <pc:docMk/>
          <pc:sldMk cId="886603524" sldId="512"/>
        </pc:sldMkLst>
        <pc:spChg chg="mod">
          <ac:chgData name="Ray Crampton" userId="1c230dae8f4a47c0" providerId="LiveId" clId="{3B1CF83C-2CDD-417E-B2C1-C8E93073886F}" dt="2019-12-19T15:28:03.761" v="1189" actId="20577"/>
          <ac:spMkLst>
            <pc:docMk/>
            <pc:sldMk cId="886603524" sldId="512"/>
            <ac:spMk id="9" creationId="{D1537D4D-D87C-4822-8555-9955D0A34EFF}"/>
          </ac:spMkLst>
        </pc:spChg>
      </pc:sldChg>
      <pc:sldChg chg="addSp delSp modSp add">
        <pc:chgData name="Ray Crampton" userId="1c230dae8f4a47c0" providerId="LiveId" clId="{3B1CF83C-2CDD-417E-B2C1-C8E93073886F}" dt="2019-12-11T19:50:30.618" v="611" actId="20577"/>
        <pc:sldMkLst>
          <pc:docMk/>
          <pc:sldMk cId="2949205360" sldId="513"/>
        </pc:sldMkLst>
        <pc:spChg chg="mod">
          <ac:chgData name="Ray Crampton" userId="1c230dae8f4a47c0" providerId="LiveId" clId="{3B1CF83C-2CDD-417E-B2C1-C8E93073886F}" dt="2019-12-11T19:50:30.618" v="611" actId="20577"/>
          <ac:spMkLst>
            <pc:docMk/>
            <pc:sldMk cId="2949205360" sldId="513"/>
            <ac:spMk id="2" creationId="{CF561231-B3E3-4100-8EC7-4232913052F7}"/>
          </ac:spMkLst>
        </pc:spChg>
        <pc:spChg chg="mod">
          <ac:chgData name="Ray Crampton" userId="1c230dae8f4a47c0" providerId="LiveId" clId="{3B1CF83C-2CDD-417E-B2C1-C8E93073886F}" dt="2019-12-11T19:47:13.064" v="497" actId="404"/>
          <ac:spMkLst>
            <pc:docMk/>
            <pc:sldMk cId="2949205360" sldId="513"/>
            <ac:spMk id="11" creationId="{B4479A3B-1533-4508-944D-A12091567FE8}"/>
          </ac:spMkLst>
        </pc:spChg>
        <pc:spChg chg="del">
          <ac:chgData name="Ray Crampton" userId="1c230dae8f4a47c0" providerId="LiveId" clId="{3B1CF83C-2CDD-417E-B2C1-C8E93073886F}" dt="2019-12-11T19:47:45.965" v="525" actId="478"/>
          <ac:spMkLst>
            <pc:docMk/>
            <pc:sldMk cId="2949205360" sldId="513"/>
            <ac:spMk id="13" creationId="{113AD9DD-E40F-4DE7-A90F-43CB2AC2BE62}"/>
          </ac:spMkLst>
        </pc:spChg>
        <pc:spChg chg="add mod">
          <ac:chgData name="Ray Crampton" userId="1c230dae8f4a47c0" providerId="LiveId" clId="{3B1CF83C-2CDD-417E-B2C1-C8E93073886F}" dt="2019-12-11T19:46:54.463" v="486" actId="1037"/>
          <ac:spMkLst>
            <pc:docMk/>
            <pc:sldMk cId="2949205360" sldId="513"/>
            <ac:spMk id="14" creationId="{FFEF45ED-9D06-4888-BB9E-093B01FC7F68}"/>
          </ac:spMkLst>
        </pc:spChg>
        <pc:spChg chg="del mod">
          <ac:chgData name="Ray Crampton" userId="1c230dae8f4a47c0" providerId="LiveId" clId="{3B1CF83C-2CDD-417E-B2C1-C8E93073886F}" dt="2019-12-11T19:45:45.067" v="326" actId="478"/>
          <ac:spMkLst>
            <pc:docMk/>
            <pc:sldMk cId="2949205360" sldId="513"/>
            <ac:spMk id="18" creationId="{BB9BFAD4-880F-47CA-953B-12032B31CDFE}"/>
          </ac:spMkLst>
        </pc:spChg>
        <pc:spChg chg="add mod">
          <ac:chgData name="Ray Crampton" userId="1c230dae8f4a47c0" providerId="LiveId" clId="{3B1CF83C-2CDD-417E-B2C1-C8E93073886F}" dt="2019-12-11T19:46:51.898" v="483" actId="1037"/>
          <ac:spMkLst>
            <pc:docMk/>
            <pc:sldMk cId="2949205360" sldId="513"/>
            <ac:spMk id="19" creationId="{31D860B2-789A-4EC0-A839-EECDDE3E4B59}"/>
          </ac:spMkLst>
        </pc:spChg>
        <pc:spChg chg="del">
          <ac:chgData name="Ray Crampton" userId="1c230dae8f4a47c0" providerId="LiveId" clId="{3B1CF83C-2CDD-417E-B2C1-C8E93073886F}" dt="2019-12-11T19:45:47.565" v="327" actId="478"/>
          <ac:spMkLst>
            <pc:docMk/>
            <pc:sldMk cId="2949205360" sldId="513"/>
            <ac:spMk id="20" creationId="{DD7D8DF8-A0F7-4BBE-A7D8-19C5785FC0D4}"/>
          </ac:spMkLst>
        </pc:spChg>
        <pc:spChg chg="add mod">
          <ac:chgData name="Ray Crampton" userId="1c230dae8f4a47c0" providerId="LiveId" clId="{3B1CF83C-2CDD-417E-B2C1-C8E93073886F}" dt="2019-12-11T19:46:47.351" v="480" actId="1037"/>
          <ac:spMkLst>
            <pc:docMk/>
            <pc:sldMk cId="2949205360" sldId="513"/>
            <ac:spMk id="22" creationId="{D9E463D5-3566-4F3D-838B-ED6FB7E3CDDE}"/>
          </ac:spMkLst>
        </pc:spChg>
        <pc:spChg chg="add mod">
          <ac:chgData name="Ray Crampton" userId="1c230dae8f4a47c0" providerId="LiveId" clId="{3B1CF83C-2CDD-417E-B2C1-C8E93073886F}" dt="2019-12-11T19:47:18.105" v="506" actId="1037"/>
          <ac:spMkLst>
            <pc:docMk/>
            <pc:sldMk cId="2949205360" sldId="513"/>
            <ac:spMk id="23" creationId="{9F10E5BC-AA4D-40BE-8CB3-3074B3CDE239}"/>
          </ac:spMkLst>
        </pc:spChg>
        <pc:spChg chg="add mod">
          <ac:chgData name="Ray Crampton" userId="1c230dae8f4a47c0" providerId="LiveId" clId="{3B1CF83C-2CDD-417E-B2C1-C8E93073886F}" dt="2019-12-11T19:47:23.245" v="512" actId="6549"/>
          <ac:spMkLst>
            <pc:docMk/>
            <pc:sldMk cId="2949205360" sldId="513"/>
            <ac:spMk id="24" creationId="{6E0D8DFA-F3F5-4996-A4EC-CE41AFFDAD84}"/>
          </ac:spMkLst>
        </pc:spChg>
        <pc:picChg chg="add mod ord">
          <ac:chgData name="Ray Crampton" userId="1c230dae8f4a47c0" providerId="LiveId" clId="{3B1CF83C-2CDD-417E-B2C1-C8E93073886F}" dt="2019-12-11T19:47:15.979" v="499" actId="1076"/>
          <ac:picMkLst>
            <pc:docMk/>
            <pc:sldMk cId="2949205360" sldId="513"/>
            <ac:picMk id="5" creationId="{D516E5FB-3050-453C-A5DC-0DB6BC77ACD2}"/>
          </ac:picMkLst>
        </pc:picChg>
        <pc:picChg chg="del">
          <ac:chgData name="Ray Crampton" userId="1c230dae8f4a47c0" providerId="LiveId" clId="{3B1CF83C-2CDD-417E-B2C1-C8E93073886F}" dt="2019-12-11T19:45:29.093" v="319" actId="478"/>
          <ac:picMkLst>
            <pc:docMk/>
            <pc:sldMk cId="2949205360" sldId="513"/>
            <ac:picMk id="7" creationId="{CEAA0C6C-4293-4DC5-BB12-FE6974AEAAAE}"/>
          </ac:picMkLst>
        </pc:picChg>
        <pc:picChg chg="del">
          <ac:chgData name="Ray Crampton" userId="1c230dae8f4a47c0" providerId="LiveId" clId="{3B1CF83C-2CDD-417E-B2C1-C8E93073886F}" dt="2019-12-11T19:40:30.219" v="315" actId="478"/>
          <ac:picMkLst>
            <pc:docMk/>
            <pc:sldMk cId="2949205360" sldId="513"/>
            <ac:picMk id="10" creationId="{B7870C08-83C6-47B2-82A2-C5015336F789}"/>
          </ac:picMkLst>
        </pc:picChg>
        <pc:cxnChg chg="del">
          <ac:chgData name="Ray Crampton" userId="1c230dae8f4a47c0" providerId="LiveId" clId="{3B1CF83C-2CDD-417E-B2C1-C8E93073886F}" dt="2019-12-11T19:45:51.520" v="330" actId="478"/>
          <ac:cxnSpMkLst>
            <pc:docMk/>
            <pc:sldMk cId="2949205360" sldId="513"/>
            <ac:cxnSpMk id="12" creationId="{E9178A3E-D7B3-4FA1-897D-02818DD62DC0}"/>
          </ac:cxnSpMkLst>
        </pc:cxnChg>
        <pc:cxnChg chg="del">
          <ac:chgData name="Ray Crampton" userId="1c230dae8f4a47c0" providerId="LiveId" clId="{3B1CF83C-2CDD-417E-B2C1-C8E93073886F}" dt="2019-12-11T19:45:50.684" v="329" actId="478"/>
          <ac:cxnSpMkLst>
            <pc:docMk/>
            <pc:sldMk cId="2949205360" sldId="513"/>
            <ac:cxnSpMk id="15" creationId="{19013620-7A85-4EBA-9A8A-7AA7D8986F6C}"/>
          </ac:cxnSpMkLst>
        </pc:cxnChg>
        <pc:cxnChg chg="del mod">
          <ac:chgData name="Ray Crampton" userId="1c230dae8f4a47c0" providerId="LiveId" clId="{3B1CF83C-2CDD-417E-B2C1-C8E93073886F}" dt="2019-12-11T19:45:49.757" v="328" actId="478"/>
          <ac:cxnSpMkLst>
            <pc:docMk/>
            <pc:sldMk cId="2949205360" sldId="513"/>
            <ac:cxnSpMk id="21" creationId="{E00EDED2-4725-48CC-B5E8-A933508F76E8}"/>
          </ac:cxnSpMkLst>
        </pc:cxnChg>
      </pc:sldChg>
      <pc:sldChg chg="addSp delSp modSp add del">
        <pc:chgData name="Ray Crampton" userId="1c230dae8f4a47c0" providerId="LiveId" clId="{3B1CF83C-2CDD-417E-B2C1-C8E93073886F}" dt="2019-12-11T19:31:21.243" v="248" actId="47"/>
        <pc:sldMkLst>
          <pc:docMk/>
          <pc:sldMk cId="2970071276" sldId="513"/>
        </pc:sldMkLst>
        <pc:spChg chg="mod ord">
          <ac:chgData name="Ray Crampton" userId="1c230dae8f4a47c0" providerId="LiveId" clId="{3B1CF83C-2CDD-417E-B2C1-C8E93073886F}" dt="2019-12-11T19:30:45.175" v="241" actId="1076"/>
          <ac:spMkLst>
            <pc:docMk/>
            <pc:sldMk cId="2970071276" sldId="513"/>
            <ac:spMk id="13" creationId="{113AD9DD-E40F-4DE7-A90F-43CB2AC2BE62}"/>
          </ac:spMkLst>
        </pc:spChg>
        <pc:picChg chg="add mod">
          <ac:chgData name="Ray Crampton" userId="1c230dae8f4a47c0" providerId="LiveId" clId="{3B1CF83C-2CDD-417E-B2C1-C8E93073886F}" dt="2019-12-11T19:30:20.946" v="206" actId="14100"/>
          <ac:picMkLst>
            <pc:docMk/>
            <pc:sldMk cId="2970071276" sldId="513"/>
            <ac:picMk id="3" creationId="{8F40E49A-BE3E-4A27-86C4-8621DA8AEC48}"/>
          </ac:picMkLst>
        </pc:picChg>
        <pc:picChg chg="mod">
          <ac:chgData name="Ray Crampton" userId="1c230dae8f4a47c0" providerId="LiveId" clId="{3B1CF83C-2CDD-417E-B2C1-C8E93073886F}" dt="2019-12-11T19:30:11.799" v="202" actId="14100"/>
          <ac:picMkLst>
            <pc:docMk/>
            <pc:sldMk cId="2970071276" sldId="513"/>
            <ac:picMk id="7" creationId="{CEAA0C6C-4293-4DC5-BB12-FE6974AEAAAE}"/>
          </ac:picMkLst>
        </pc:picChg>
        <pc:picChg chg="del">
          <ac:chgData name="Ray Crampton" userId="1c230dae8f4a47c0" providerId="LiveId" clId="{3B1CF83C-2CDD-417E-B2C1-C8E93073886F}" dt="2019-12-11T19:29:56.562" v="198" actId="478"/>
          <ac:picMkLst>
            <pc:docMk/>
            <pc:sldMk cId="2970071276" sldId="513"/>
            <ac:picMk id="10" creationId="{B7870C08-83C6-47B2-82A2-C5015336F789}"/>
          </ac:picMkLst>
        </pc:picChg>
        <pc:cxnChg chg="mod ord">
          <ac:chgData name="Ray Crampton" userId="1c230dae8f4a47c0" providerId="LiveId" clId="{3B1CF83C-2CDD-417E-B2C1-C8E93073886F}" dt="2019-12-11T19:30:36.892" v="238" actId="1038"/>
          <ac:cxnSpMkLst>
            <pc:docMk/>
            <pc:sldMk cId="2970071276" sldId="513"/>
            <ac:cxnSpMk id="12" creationId="{E9178A3E-D7B3-4FA1-897D-02818DD62DC0}"/>
          </ac:cxnSpMkLst>
        </pc:cxnChg>
        <pc:cxnChg chg="mod ord">
          <ac:chgData name="Ray Crampton" userId="1c230dae8f4a47c0" providerId="LiveId" clId="{3B1CF83C-2CDD-417E-B2C1-C8E93073886F}" dt="2019-12-11T19:30:55.485" v="244" actId="14100"/>
          <ac:cxnSpMkLst>
            <pc:docMk/>
            <pc:sldMk cId="2970071276" sldId="513"/>
            <ac:cxnSpMk id="15" creationId="{19013620-7A85-4EBA-9A8A-7AA7D8986F6C}"/>
          </ac:cxnSpMkLst>
        </pc:cxnChg>
      </pc:sldChg>
      <pc:sldChg chg="addSp delSp modSp add">
        <pc:chgData name="Ray Crampton" userId="1c230dae8f4a47c0" providerId="LiveId" clId="{3B1CF83C-2CDD-417E-B2C1-C8E93073886F}" dt="2019-12-11T19:49:23.871" v="580" actId="1076"/>
        <pc:sldMkLst>
          <pc:docMk/>
          <pc:sldMk cId="1907613502" sldId="514"/>
        </pc:sldMkLst>
        <pc:spChg chg="mod">
          <ac:chgData name="Ray Crampton" userId="1c230dae8f4a47c0" providerId="LiveId" clId="{3B1CF83C-2CDD-417E-B2C1-C8E93073886F}" dt="2019-12-11T19:47:39.529" v="522" actId="20577"/>
          <ac:spMkLst>
            <pc:docMk/>
            <pc:sldMk cId="1907613502" sldId="514"/>
            <ac:spMk id="2" creationId="{CF561231-B3E3-4100-8EC7-4232913052F7}"/>
          </ac:spMkLst>
        </pc:spChg>
        <pc:spChg chg="mod">
          <ac:chgData name="Ray Crampton" userId="1c230dae8f4a47c0" providerId="LiveId" clId="{3B1CF83C-2CDD-417E-B2C1-C8E93073886F}" dt="2019-12-11T19:49:23.871" v="580" actId="1076"/>
          <ac:spMkLst>
            <pc:docMk/>
            <pc:sldMk cId="1907613502" sldId="514"/>
            <ac:spMk id="11" creationId="{B4479A3B-1533-4508-944D-A12091567FE8}"/>
          </ac:spMkLst>
        </pc:spChg>
        <pc:spChg chg="del">
          <ac:chgData name="Ray Crampton" userId="1c230dae8f4a47c0" providerId="LiveId" clId="{3B1CF83C-2CDD-417E-B2C1-C8E93073886F}" dt="2019-12-11T19:47:43.783" v="524" actId="478"/>
          <ac:spMkLst>
            <pc:docMk/>
            <pc:sldMk cId="1907613502" sldId="514"/>
            <ac:spMk id="13" creationId="{113AD9DD-E40F-4DE7-A90F-43CB2AC2BE62}"/>
          </ac:spMkLst>
        </pc:spChg>
        <pc:spChg chg="del">
          <ac:chgData name="Ray Crampton" userId="1c230dae8f4a47c0" providerId="LiveId" clId="{3B1CF83C-2CDD-417E-B2C1-C8E93073886F}" dt="2019-12-11T19:49:03.260" v="578" actId="478"/>
          <ac:spMkLst>
            <pc:docMk/>
            <pc:sldMk cId="1907613502" sldId="514"/>
            <ac:spMk id="14" creationId="{FFEF45ED-9D06-4888-BB9E-093B01FC7F68}"/>
          </ac:spMkLst>
        </pc:spChg>
        <pc:spChg chg="add mod">
          <ac:chgData name="Ray Crampton" userId="1c230dae8f4a47c0" providerId="LiveId" clId="{3B1CF83C-2CDD-417E-B2C1-C8E93073886F}" dt="2019-12-11T19:49:23.871" v="580" actId="1076"/>
          <ac:spMkLst>
            <pc:docMk/>
            <pc:sldMk cId="1907613502" sldId="514"/>
            <ac:spMk id="15" creationId="{89ED76EA-0FE3-4E41-B923-EC589B283BBB}"/>
          </ac:spMkLst>
        </pc:spChg>
        <pc:spChg chg="add mod">
          <ac:chgData name="Ray Crampton" userId="1c230dae8f4a47c0" providerId="LiveId" clId="{3B1CF83C-2CDD-417E-B2C1-C8E93073886F}" dt="2019-12-11T19:49:23.871" v="580" actId="1076"/>
          <ac:spMkLst>
            <pc:docMk/>
            <pc:sldMk cId="1907613502" sldId="514"/>
            <ac:spMk id="16" creationId="{67C80370-FD62-4D62-9B34-3E2B69664783}"/>
          </ac:spMkLst>
        </pc:spChg>
        <pc:spChg chg="del">
          <ac:chgData name="Ray Crampton" userId="1c230dae8f4a47c0" providerId="LiveId" clId="{3B1CF83C-2CDD-417E-B2C1-C8E93073886F}" dt="2019-12-11T19:49:05.644" v="579" actId="478"/>
          <ac:spMkLst>
            <pc:docMk/>
            <pc:sldMk cId="1907613502" sldId="514"/>
            <ac:spMk id="19" creationId="{31D860B2-789A-4EC0-A839-EECDDE3E4B59}"/>
          </ac:spMkLst>
        </pc:spChg>
        <pc:spChg chg="del">
          <ac:chgData name="Ray Crampton" userId="1c230dae8f4a47c0" providerId="LiveId" clId="{3B1CF83C-2CDD-417E-B2C1-C8E93073886F}" dt="2019-12-11T19:49:05.644" v="579" actId="478"/>
          <ac:spMkLst>
            <pc:docMk/>
            <pc:sldMk cId="1907613502" sldId="514"/>
            <ac:spMk id="22" creationId="{D9E463D5-3566-4F3D-838B-ED6FB7E3CDDE}"/>
          </ac:spMkLst>
        </pc:spChg>
        <pc:spChg chg="del">
          <ac:chgData name="Ray Crampton" userId="1c230dae8f4a47c0" providerId="LiveId" clId="{3B1CF83C-2CDD-417E-B2C1-C8E93073886F}" dt="2019-12-11T19:49:05.644" v="579" actId="478"/>
          <ac:spMkLst>
            <pc:docMk/>
            <pc:sldMk cId="1907613502" sldId="514"/>
            <ac:spMk id="23" creationId="{9F10E5BC-AA4D-40BE-8CB3-3074B3CDE239}"/>
          </ac:spMkLst>
        </pc:spChg>
        <pc:spChg chg="del">
          <ac:chgData name="Ray Crampton" userId="1c230dae8f4a47c0" providerId="LiveId" clId="{3B1CF83C-2CDD-417E-B2C1-C8E93073886F}" dt="2019-12-11T19:49:05.644" v="579" actId="478"/>
          <ac:spMkLst>
            <pc:docMk/>
            <pc:sldMk cId="1907613502" sldId="514"/>
            <ac:spMk id="24" creationId="{6E0D8DFA-F3F5-4996-A4EC-CE41AFFDAD84}"/>
          </ac:spMkLst>
        </pc:spChg>
        <pc:picChg chg="del">
          <ac:chgData name="Ray Crampton" userId="1c230dae8f4a47c0" providerId="LiveId" clId="{3B1CF83C-2CDD-417E-B2C1-C8E93073886F}" dt="2019-12-11T19:47:42.037" v="523" actId="478"/>
          <ac:picMkLst>
            <pc:docMk/>
            <pc:sldMk cId="1907613502" sldId="514"/>
            <ac:picMk id="5" creationId="{D516E5FB-3050-453C-A5DC-0DB6BC77ACD2}"/>
          </ac:picMkLst>
        </pc:picChg>
        <pc:picChg chg="add mod ord">
          <ac:chgData name="Ray Crampton" userId="1c230dae8f4a47c0" providerId="LiveId" clId="{3B1CF83C-2CDD-417E-B2C1-C8E93073886F}" dt="2019-12-11T19:49:23.871" v="580" actId="1076"/>
          <ac:picMkLst>
            <pc:docMk/>
            <pc:sldMk cId="1907613502" sldId="514"/>
            <ac:picMk id="6" creationId="{7C658C0B-FF87-44D5-B916-B889F69C7DA9}"/>
          </ac:picMkLst>
        </pc:picChg>
      </pc:sldChg>
      <pc:sldChg chg="addSp delSp modSp add">
        <pc:chgData name="Ray Crampton" userId="1c230dae8f4a47c0" providerId="LiveId" clId="{3B1CF83C-2CDD-417E-B2C1-C8E93073886F}" dt="2019-12-11T19:50:05.545" v="595" actId="20577"/>
        <pc:sldMkLst>
          <pc:docMk/>
          <pc:sldMk cId="3888637218" sldId="515"/>
        </pc:sldMkLst>
        <pc:spChg chg="mod">
          <ac:chgData name="Ray Crampton" userId="1c230dae8f4a47c0" providerId="LiveId" clId="{3B1CF83C-2CDD-417E-B2C1-C8E93073886F}" dt="2019-12-11T19:50:05.545" v="595" actId="20577"/>
          <ac:spMkLst>
            <pc:docMk/>
            <pc:sldMk cId="3888637218" sldId="515"/>
            <ac:spMk id="2" creationId="{CF561231-B3E3-4100-8EC7-4232913052F7}"/>
          </ac:spMkLst>
        </pc:spChg>
        <pc:spChg chg="mod">
          <ac:chgData name="Ray Crampton" userId="1c230dae8f4a47c0" providerId="LiveId" clId="{3B1CF83C-2CDD-417E-B2C1-C8E93073886F}" dt="2019-12-11T19:49:52.002" v="592" actId="20577"/>
          <ac:spMkLst>
            <pc:docMk/>
            <pc:sldMk cId="3888637218" sldId="515"/>
            <ac:spMk id="11" creationId="{B4479A3B-1533-4508-944D-A12091567FE8}"/>
          </ac:spMkLst>
        </pc:spChg>
        <pc:picChg chg="add mod ord">
          <ac:chgData name="Ray Crampton" userId="1c230dae8f4a47c0" providerId="LiveId" clId="{3B1CF83C-2CDD-417E-B2C1-C8E93073886F}" dt="2019-12-11T19:49:49.972" v="589" actId="1076"/>
          <ac:picMkLst>
            <pc:docMk/>
            <pc:sldMk cId="3888637218" sldId="515"/>
            <ac:picMk id="5" creationId="{579F15D3-00A3-44D4-9509-BC3B84D2F80B}"/>
          </ac:picMkLst>
        </pc:picChg>
        <pc:picChg chg="del">
          <ac:chgData name="Ray Crampton" userId="1c230dae8f4a47c0" providerId="LiveId" clId="{3B1CF83C-2CDD-417E-B2C1-C8E93073886F}" dt="2019-12-11T19:49:34.809" v="582" actId="478"/>
          <ac:picMkLst>
            <pc:docMk/>
            <pc:sldMk cId="3888637218" sldId="515"/>
            <ac:picMk id="6" creationId="{7C658C0B-FF87-44D5-B916-B889F69C7DA9}"/>
          </ac:picMkLst>
        </pc:picChg>
      </pc:sldChg>
      <pc:sldChg chg="addSp delSp modSp add">
        <pc:chgData name="Ray Crampton" userId="1c230dae8f4a47c0" providerId="LiveId" clId="{3B1CF83C-2CDD-417E-B2C1-C8E93073886F}" dt="2019-12-11T19:51:49.417" v="635" actId="20577"/>
        <pc:sldMkLst>
          <pc:docMk/>
          <pc:sldMk cId="2624443341" sldId="516"/>
        </pc:sldMkLst>
        <pc:spChg chg="mod">
          <ac:chgData name="Ray Crampton" userId="1c230dae8f4a47c0" providerId="LiveId" clId="{3B1CF83C-2CDD-417E-B2C1-C8E93073886F}" dt="2019-12-11T19:51:49.417" v="635" actId="20577"/>
          <ac:spMkLst>
            <pc:docMk/>
            <pc:sldMk cId="2624443341" sldId="516"/>
            <ac:spMk id="2" creationId="{CF561231-B3E3-4100-8EC7-4232913052F7}"/>
          </ac:spMkLst>
        </pc:spChg>
        <pc:spChg chg="mod">
          <ac:chgData name="Ray Crampton" userId="1c230dae8f4a47c0" providerId="LiveId" clId="{3B1CF83C-2CDD-417E-B2C1-C8E93073886F}" dt="2019-12-11T19:50:24.021" v="606" actId="20577"/>
          <ac:spMkLst>
            <pc:docMk/>
            <pc:sldMk cId="2624443341" sldId="516"/>
            <ac:spMk id="11" creationId="{B4479A3B-1533-4508-944D-A12091567FE8}"/>
          </ac:spMkLst>
        </pc:spChg>
        <pc:picChg chg="del">
          <ac:chgData name="Ray Crampton" userId="1c230dae8f4a47c0" providerId="LiveId" clId="{3B1CF83C-2CDD-417E-B2C1-C8E93073886F}" dt="2019-12-11T19:50:12.378" v="597" actId="478"/>
          <ac:picMkLst>
            <pc:docMk/>
            <pc:sldMk cId="2624443341" sldId="516"/>
            <ac:picMk id="5" creationId="{579F15D3-00A3-44D4-9509-BC3B84D2F80B}"/>
          </ac:picMkLst>
        </pc:picChg>
        <pc:picChg chg="add del mod ord">
          <ac:chgData name="Ray Crampton" userId="1c230dae8f4a47c0" providerId="LiveId" clId="{3B1CF83C-2CDD-417E-B2C1-C8E93073886F}" dt="2019-12-11T19:51:34.046" v="614" actId="478"/>
          <ac:picMkLst>
            <pc:docMk/>
            <pc:sldMk cId="2624443341" sldId="516"/>
            <ac:picMk id="6" creationId="{5F6B95E4-91E4-43DA-95D6-1319DA56022B}"/>
          </ac:picMkLst>
        </pc:picChg>
        <pc:picChg chg="add mod ord">
          <ac:chgData name="Ray Crampton" userId="1c230dae8f4a47c0" providerId="LiveId" clId="{3B1CF83C-2CDD-417E-B2C1-C8E93073886F}" dt="2019-12-11T19:51:40.948" v="619" actId="1076"/>
          <ac:picMkLst>
            <pc:docMk/>
            <pc:sldMk cId="2624443341" sldId="516"/>
            <ac:picMk id="8" creationId="{EE9A1010-6925-4621-8BCC-129061FFB868}"/>
          </ac:picMkLst>
        </pc:picChg>
      </pc:sldChg>
      <pc:sldChg chg="addSp delSp modSp add">
        <pc:chgData name="Ray Crampton" userId="1c230dae8f4a47c0" providerId="LiveId" clId="{3B1CF83C-2CDD-417E-B2C1-C8E93073886F}" dt="2019-12-19T16:04:54.770" v="1319" actId="478"/>
        <pc:sldMkLst>
          <pc:docMk/>
          <pc:sldMk cId="3112787020" sldId="517"/>
        </pc:sldMkLst>
        <pc:spChg chg="mod">
          <ac:chgData name="Ray Crampton" userId="1c230dae8f4a47c0" providerId="LiveId" clId="{3B1CF83C-2CDD-417E-B2C1-C8E93073886F}" dt="2019-12-19T15:32:32.568" v="1212" actId="20577"/>
          <ac:spMkLst>
            <pc:docMk/>
            <pc:sldMk cId="3112787020" sldId="517"/>
            <ac:spMk id="2" creationId="{CF561231-B3E3-4100-8EC7-4232913052F7}"/>
          </ac:spMkLst>
        </pc:spChg>
        <pc:spChg chg="add mod">
          <ac:chgData name="Ray Crampton" userId="1c230dae8f4a47c0" providerId="LiveId" clId="{3B1CF83C-2CDD-417E-B2C1-C8E93073886F}" dt="2019-12-19T15:34:43.666" v="1250" actId="1076"/>
          <ac:spMkLst>
            <pc:docMk/>
            <pc:sldMk cId="3112787020" sldId="517"/>
            <ac:spMk id="12" creationId="{C7AB54A4-4DF2-412B-824C-C29C760C112F}"/>
          </ac:spMkLst>
        </pc:spChg>
        <pc:spChg chg="mod">
          <ac:chgData name="Ray Crampton" userId="1c230dae8f4a47c0" providerId="LiveId" clId="{3B1CF83C-2CDD-417E-B2C1-C8E93073886F}" dt="2019-12-19T15:34:40.998" v="1249" actId="1076"/>
          <ac:spMkLst>
            <pc:docMk/>
            <pc:sldMk cId="3112787020" sldId="517"/>
            <ac:spMk id="14" creationId="{ACE04F2C-ED4E-4803-855B-1D739EA8CFB8}"/>
          </ac:spMkLst>
        </pc:spChg>
        <pc:picChg chg="add del">
          <ac:chgData name="Ray Crampton" userId="1c230dae8f4a47c0" providerId="LiveId" clId="{3B1CF83C-2CDD-417E-B2C1-C8E93073886F}" dt="2019-12-19T16:04:54.770" v="1319" actId="478"/>
          <ac:picMkLst>
            <pc:docMk/>
            <pc:sldMk cId="3112787020" sldId="517"/>
            <ac:picMk id="3" creationId="{C0D2D6B6-0A3B-4C92-808B-60BC41867A14}"/>
          </ac:picMkLst>
        </pc:picChg>
        <pc:picChg chg="mod">
          <ac:chgData name="Ray Crampton" userId="1c230dae8f4a47c0" providerId="LiveId" clId="{3B1CF83C-2CDD-417E-B2C1-C8E93073886F}" dt="2019-12-19T15:34:43.666" v="1250" actId="1076"/>
          <ac:picMkLst>
            <pc:docMk/>
            <pc:sldMk cId="3112787020" sldId="517"/>
            <ac:picMk id="7" creationId="{F6662D7C-5E8A-4B5E-9D98-143C7EFC3FB7}"/>
          </ac:picMkLst>
        </pc:picChg>
        <pc:picChg chg="mod">
          <ac:chgData name="Ray Crampton" userId="1c230dae8f4a47c0" providerId="LiveId" clId="{3B1CF83C-2CDD-417E-B2C1-C8E93073886F}" dt="2019-12-19T15:34:40.998" v="1249" actId="1076"/>
          <ac:picMkLst>
            <pc:docMk/>
            <pc:sldMk cId="3112787020" sldId="517"/>
            <ac:picMk id="1028" creationId="{B6242939-494B-484A-A05C-8B4E481C8655}"/>
          </ac:picMkLst>
        </pc:picChg>
      </pc:sldChg>
      <pc:sldChg chg="add del">
        <pc:chgData name="Ray Crampton" userId="1c230dae8f4a47c0" providerId="LiveId" clId="{3B1CF83C-2CDD-417E-B2C1-C8E93073886F}" dt="2019-12-11T19:51:30.868" v="613" actId="47"/>
        <pc:sldMkLst>
          <pc:docMk/>
          <pc:sldMk cId="3522635497" sldId="517"/>
        </pc:sldMkLst>
      </pc:sldChg>
      <pc:sldChg chg="addSp delSp modSp add del">
        <pc:chgData name="Ray Crampton" userId="1c230dae8f4a47c0" providerId="LiveId" clId="{3B1CF83C-2CDD-417E-B2C1-C8E93073886F}" dt="2019-12-19T14:38:57.862" v="1146" actId="2696"/>
        <pc:sldMkLst>
          <pc:docMk/>
          <pc:sldMk cId="3827904819" sldId="517"/>
        </pc:sldMkLst>
        <pc:spChg chg="add mod">
          <ac:chgData name="Ray Crampton" userId="1c230dae8f4a47c0" providerId="LiveId" clId="{3B1CF83C-2CDD-417E-B2C1-C8E93073886F}" dt="2019-12-11T20:31:45.448" v="921" actId="1076"/>
          <ac:spMkLst>
            <pc:docMk/>
            <pc:sldMk cId="3827904819" sldId="517"/>
            <ac:spMk id="8" creationId="{FC8B49D7-7D3F-452B-AB28-88064226B244}"/>
          </ac:spMkLst>
        </pc:spChg>
        <pc:spChg chg="add del mod">
          <ac:chgData name="Ray Crampton" userId="1c230dae8f4a47c0" providerId="LiveId" clId="{3B1CF83C-2CDD-417E-B2C1-C8E93073886F}" dt="2019-12-11T20:28:37.382" v="889" actId="1076"/>
          <ac:spMkLst>
            <pc:docMk/>
            <pc:sldMk cId="3827904819" sldId="517"/>
            <ac:spMk id="9" creationId="{D1537D4D-D87C-4822-8555-9955D0A34EFF}"/>
          </ac:spMkLst>
        </pc:spChg>
        <pc:spChg chg="add del">
          <ac:chgData name="Ray Crampton" userId="1c230dae8f4a47c0" providerId="LiveId" clId="{3B1CF83C-2CDD-417E-B2C1-C8E93073886F}" dt="2019-12-11T20:33:25.263" v="931" actId="478"/>
          <ac:spMkLst>
            <pc:docMk/>
            <pc:sldMk cId="3827904819" sldId="517"/>
            <ac:spMk id="12" creationId="{CEA32101-5B82-4326-BCA4-2CDF791C4FF0}"/>
          </ac:spMkLst>
        </pc:spChg>
        <pc:spChg chg="add mod">
          <ac:chgData name="Ray Crampton" userId="1c230dae8f4a47c0" providerId="LiveId" clId="{3B1CF83C-2CDD-417E-B2C1-C8E93073886F}" dt="2019-12-11T20:35:26.749" v="957" actId="1076"/>
          <ac:spMkLst>
            <pc:docMk/>
            <pc:sldMk cId="3827904819" sldId="517"/>
            <ac:spMk id="14" creationId="{ACE04F2C-ED4E-4803-855B-1D739EA8CFB8}"/>
          </ac:spMkLst>
        </pc:spChg>
        <pc:picChg chg="add mod">
          <ac:chgData name="Ray Crampton" userId="1c230dae8f4a47c0" providerId="LiveId" clId="{3B1CF83C-2CDD-417E-B2C1-C8E93073886F}" dt="2019-12-11T20:34:14.282" v="940" actId="1076"/>
          <ac:picMkLst>
            <pc:docMk/>
            <pc:sldMk cId="3827904819" sldId="517"/>
            <ac:picMk id="7" creationId="{F6662D7C-5E8A-4B5E-9D98-143C7EFC3FB7}"/>
          </ac:picMkLst>
        </pc:picChg>
        <pc:picChg chg="add mod">
          <ac:chgData name="Ray Crampton" userId="1c230dae8f4a47c0" providerId="LiveId" clId="{3B1CF83C-2CDD-417E-B2C1-C8E93073886F}" dt="2019-12-11T20:31:43.692" v="920" actId="1076"/>
          <ac:picMkLst>
            <pc:docMk/>
            <pc:sldMk cId="3827904819" sldId="517"/>
            <ac:picMk id="1026" creationId="{1361CD02-21E6-4D76-B919-3A63570B86AD}"/>
          </ac:picMkLst>
        </pc:picChg>
        <pc:picChg chg="add mod">
          <ac:chgData name="Ray Crampton" userId="1c230dae8f4a47c0" providerId="LiveId" clId="{3B1CF83C-2CDD-417E-B2C1-C8E93073886F}" dt="2019-12-11T20:35:10.642" v="941" actId="1076"/>
          <ac:picMkLst>
            <pc:docMk/>
            <pc:sldMk cId="3827904819" sldId="517"/>
            <ac:picMk id="1028" creationId="{B6242939-494B-484A-A05C-8B4E481C8655}"/>
          </ac:picMkLst>
        </pc:picChg>
        <pc:cxnChg chg="add mod">
          <ac:chgData name="Ray Crampton" userId="1c230dae8f4a47c0" providerId="LiveId" clId="{3B1CF83C-2CDD-417E-B2C1-C8E93073886F}" dt="2019-12-11T20:31:47.449" v="922" actId="1076"/>
          <ac:cxnSpMkLst>
            <pc:docMk/>
            <pc:sldMk cId="3827904819" sldId="517"/>
            <ac:cxnSpMk id="5" creationId="{459455B5-2330-4124-840D-7CABFE2DD8B9}"/>
          </ac:cxnSpMkLst>
        </pc:cxnChg>
        <pc:cxnChg chg="add mod">
          <ac:chgData name="Ray Crampton" userId="1c230dae8f4a47c0" providerId="LiveId" clId="{3B1CF83C-2CDD-417E-B2C1-C8E93073886F}" dt="2019-12-11T20:31:53.559" v="926" actId="1076"/>
          <ac:cxnSpMkLst>
            <pc:docMk/>
            <pc:sldMk cId="3827904819" sldId="517"/>
            <ac:cxnSpMk id="10" creationId="{909EB8CA-D42E-45EC-A7CC-000D71BEEB0D}"/>
          </ac:cxnSpMkLst>
        </pc:cxnChg>
        <pc:cxnChg chg="add del mod">
          <ac:chgData name="Ray Crampton" userId="1c230dae8f4a47c0" providerId="LiveId" clId="{3B1CF83C-2CDD-417E-B2C1-C8E93073886F}" dt="2019-12-11T20:35:24.146" v="956" actId="478"/>
          <ac:cxnSpMkLst>
            <pc:docMk/>
            <pc:sldMk cId="3827904819" sldId="517"/>
            <ac:cxnSpMk id="15" creationId="{2B66652E-71C9-45E9-9EE0-0945410EB33E}"/>
          </ac:cxnSpMkLst>
        </pc:cxnChg>
      </pc:sldChg>
      <pc:sldChg chg="add">
        <pc:chgData name="Ray Crampton" userId="1c230dae8f4a47c0" providerId="LiveId" clId="{3B1CF83C-2CDD-417E-B2C1-C8E93073886F}" dt="2019-12-19T14:39:09.308" v="1147"/>
        <pc:sldMkLst>
          <pc:docMk/>
          <pc:sldMk cId="415729177" sldId="518"/>
        </pc:sldMkLst>
      </pc:sldChg>
      <pc:sldChg chg="addSp delSp modSp add del">
        <pc:chgData name="Ray Crampton" userId="1c230dae8f4a47c0" providerId="LiveId" clId="{3B1CF83C-2CDD-417E-B2C1-C8E93073886F}" dt="2019-12-19T14:38:57.862" v="1146" actId="2696"/>
        <pc:sldMkLst>
          <pc:docMk/>
          <pc:sldMk cId="684854442" sldId="518"/>
        </pc:sldMkLst>
        <pc:spChg chg="mod">
          <ac:chgData name="Ray Crampton" userId="1c230dae8f4a47c0" providerId="LiveId" clId="{3B1CF83C-2CDD-417E-B2C1-C8E93073886F}" dt="2019-12-11T21:11:48.081" v="1096" actId="20577"/>
          <ac:spMkLst>
            <pc:docMk/>
            <pc:sldMk cId="684854442" sldId="518"/>
            <ac:spMk id="2" creationId="{CF561231-B3E3-4100-8EC7-4232913052F7}"/>
          </ac:spMkLst>
        </pc:spChg>
        <pc:spChg chg="add mod">
          <ac:chgData name="Ray Crampton" userId="1c230dae8f4a47c0" providerId="LiveId" clId="{3B1CF83C-2CDD-417E-B2C1-C8E93073886F}" dt="2019-12-11T21:06:10.865" v="976" actId="1076"/>
          <ac:spMkLst>
            <pc:docMk/>
            <pc:sldMk cId="684854442" sldId="518"/>
            <ac:spMk id="3" creationId="{28BF071D-1E8C-4D16-AD41-F8F4C14E2674}"/>
          </ac:spMkLst>
        </pc:spChg>
        <pc:spChg chg="del">
          <ac:chgData name="Ray Crampton" userId="1c230dae8f4a47c0" providerId="LiveId" clId="{3B1CF83C-2CDD-417E-B2C1-C8E93073886F}" dt="2019-12-11T21:09:18.923" v="1008" actId="478"/>
          <ac:spMkLst>
            <pc:docMk/>
            <pc:sldMk cId="684854442" sldId="518"/>
            <ac:spMk id="8" creationId="{FC8B49D7-7D3F-452B-AB28-88064226B244}"/>
          </ac:spMkLst>
        </pc:spChg>
        <pc:spChg chg="mod">
          <ac:chgData name="Ray Crampton" userId="1c230dae8f4a47c0" providerId="LiveId" clId="{3B1CF83C-2CDD-417E-B2C1-C8E93073886F}" dt="2019-12-11T21:13:23.811" v="1145" actId="1076"/>
          <ac:spMkLst>
            <pc:docMk/>
            <pc:sldMk cId="684854442" sldId="518"/>
            <ac:spMk id="9" creationId="{D1537D4D-D87C-4822-8555-9955D0A34EFF}"/>
          </ac:spMkLst>
        </pc:spChg>
        <pc:spChg chg="del mod">
          <ac:chgData name="Ray Crampton" userId="1c230dae8f4a47c0" providerId="LiveId" clId="{3B1CF83C-2CDD-417E-B2C1-C8E93073886F}" dt="2019-12-11T21:06:14.475" v="978" actId="478"/>
          <ac:spMkLst>
            <pc:docMk/>
            <pc:sldMk cId="684854442" sldId="518"/>
            <ac:spMk id="14" creationId="{ACE04F2C-ED4E-4803-855B-1D739EA8CFB8}"/>
          </ac:spMkLst>
        </pc:spChg>
        <pc:picChg chg="del">
          <ac:chgData name="Ray Crampton" userId="1c230dae8f4a47c0" providerId="LiveId" clId="{3B1CF83C-2CDD-417E-B2C1-C8E93073886F}" dt="2019-12-11T21:05:32.870" v="961" actId="478"/>
          <ac:picMkLst>
            <pc:docMk/>
            <pc:sldMk cId="684854442" sldId="518"/>
            <ac:picMk id="7" creationId="{F6662D7C-5E8A-4B5E-9D98-143C7EFC3FB7}"/>
          </ac:picMkLst>
        </pc:picChg>
        <pc:picChg chg="del">
          <ac:chgData name="Ray Crampton" userId="1c230dae8f4a47c0" providerId="LiveId" clId="{3B1CF83C-2CDD-417E-B2C1-C8E93073886F}" dt="2019-12-11T21:05:31.763" v="959" actId="478"/>
          <ac:picMkLst>
            <pc:docMk/>
            <pc:sldMk cId="684854442" sldId="518"/>
            <ac:picMk id="1026" creationId="{1361CD02-21E6-4D76-B919-3A63570B86AD}"/>
          </ac:picMkLst>
        </pc:picChg>
        <pc:picChg chg="del">
          <ac:chgData name="Ray Crampton" userId="1c230dae8f4a47c0" providerId="LiveId" clId="{3B1CF83C-2CDD-417E-B2C1-C8E93073886F}" dt="2019-12-11T21:05:32.436" v="960" actId="478"/>
          <ac:picMkLst>
            <pc:docMk/>
            <pc:sldMk cId="684854442" sldId="518"/>
            <ac:picMk id="1028" creationId="{B6242939-494B-484A-A05C-8B4E481C8655}"/>
          </ac:picMkLst>
        </pc:picChg>
        <pc:picChg chg="add mod">
          <ac:chgData name="Ray Crampton" userId="1c230dae8f4a47c0" providerId="LiveId" clId="{3B1CF83C-2CDD-417E-B2C1-C8E93073886F}" dt="2019-12-11T21:13:23.811" v="1145" actId="1076"/>
          <ac:picMkLst>
            <pc:docMk/>
            <pc:sldMk cId="684854442" sldId="518"/>
            <ac:picMk id="2050" creationId="{656C65D6-C555-4153-94BA-16E2B1BC5663}"/>
          </ac:picMkLst>
        </pc:picChg>
        <pc:picChg chg="add mod">
          <ac:chgData name="Ray Crampton" userId="1c230dae8f4a47c0" providerId="LiveId" clId="{3B1CF83C-2CDD-417E-B2C1-C8E93073886F}" dt="2019-12-11T21:13:23.811" v="1145" actId="1076"/>
          <ac:picMkLst>
            <pc:docMk/>
            <pc:sldMk cId="684854442" sldId="518"/>
            <ac:picMk id="2052" creationId="{DAF47772-C31C-44AA-BAA3-A8F3854F7892}"/>
          </ac:picMkLst>
        </pc:picChg>
        <pc:picChg chg="add mod">
          <ac:chgData name="Ray Crampton" userId="1c230dae8f4a47c0" providerId="LiveId" clId="{3B1CF83C-2CDD-417E-B2C1-C8E93073886F}" dt="2019-12-11T21:13:18.890" v="1144" actId="14100"/>
          <ac:picMkLst>
            <pc:docMk/>
            <pc:sldMk cId="684854442" sldId="518"/>
            <ac:picMk id="2054" creationId="{B51D956A-D875-4DAF-A835-23B14610D9BD}"/>
          </ac:picMkLst>
        </pc:picChg>
        <pc:cxnChg chg="del">
          <ac:chgData name="Ray Crampton" userId="1c230dae8f4a47c0" providerId="LiveId" clId="{3B1CF83C-2CDD-417E-B2C1-C8E93073886F}" dt="2019-12-11T21:09:16.537" v="1006" actId="478"/>
          <ac:cxnSpMkLst>
            <pc:docMk/>
            <pc:sldMk cId="684854442" sldId="518"/>
            <ac:cxnSpMk id="5" creationId="{459455B5-2330-4124-840D-7CABFE2DD8B9}"/>
          </ac:cxnSpMkLst>
        </pc:cxnChg>
        <pc:cxnChg chg="del">
          <ac:chgData name="Ray Crampton" userId="1c230dae8f4a47c0" providerId="LiveId" clId="{3B1CF83C-2CDD-417E-B2C1-C8E93073886F}" dt="2019-12-11T21:09:17.321" v="1007" actId="478"/>
          <ac:cxnSpMkLst>
            <pc:docMk/>
            <pc:sldMk cId="684854442" sldId="518"/>
            <ac:cxnSpMk id="10" creationId="{909EB8CA-D42E-45EC-A7CC-000D71BEEB0D}"/>
          </ac:cxnSpMkLst>
        </pc:cxnChg>
      </pc:sldChg>
      <pc:sldChg chg="addSp delSp modSp add">
        <pc:chgData name="Ray Crampton" userId="1c230dae8f4a47c0" providerId="LiveId" clId="{3B1CF83C-2CDD-417E-B2C1-C8E93073886F}" dt="2019-12-19T16:02:25.765" v="1303" actId="58"/>
        <pc:sldMkLst>
          <pc:docMk/>
          <pc:sldMk cId="3445765710" sldId="519"/>
        </pc:sldMkLst>
        <pc:spChg chg="mod">
          <ac:chgData name="Ray Crampton" userId="1c230dae8f4a47c0" providerId="LiveId" clId="{3B1CF83C-2CDD-417E-B2C1-C8E93073886F}" dt="2019-12-19T16:02:25.765" v="1303" actId="58"/>
          <ac:spMkLst>
            <pc:docMk/>
            <pc:sldMk cId="3445765710" sldId="519"/>
            <ac:spMk id="8" creationId="{FC8B49D7-7D3F-452B-AB28-88064226B244}"/>
          </ac:spMkLst>
        </pc:spChg>
        <pc:spChg chg="del">
          <ac:chgData name="Ray Crampton" userId="1c230dae8f4a47c0" providerId="LiveId" clId="{3B1CF83C-2CDD-417E-B2C1-C8E93073886F}" dt="2019-12-19T16:00:04.155" v="1275" actId="478"/>
          <ac:spMkLst>
            <pc:docMk/>
            <pc:sldMk cId="3445765710" sldId="519"/>
            <ac:spMk id="9" creationId="{D1537D4D-D87C-4822-8555-9955D0A34EFF}"/>
          </ac:spMkLst>
        </pc:spChg>
        <pc:spChg chg="mod">
          <ac:chgData name="Ray Crampton" userId="1c230dae8f4a47c0" providerId="LiveId" clId="{3B1CF83C-2CDD-417E-B2C1-C8E93073886F}" dt="2019-12-19T16:00:23.735" v="1287" actId="1076"/>
          <ac:spMkLst>
            <pc:docMk/>
            <pc:sldMk cId="3445765710" sldId="519"/>
            <ac:spMk id="12" creationId="{C7AB54A4-4DF2-412B-824C-C29C760C112F}"/>
          </ac:spMkLst>
        </pc:spChg>
        <pc:spChg chg="mod">
          <ac:chgData name="Ray Crampton" userId="1c230dae8f4a47c0" providerId="LiveId" clId="{3B1CF83C-2CDD-417E-B2C1-C8E93073886F}" dt="2019-12-19T16:00:25.627" v="1288" actId="1076"/>
          <ac:spMkLst>
            <pc:docMk/>
            <pc:sldMk cId="3445765710" sldId="519"/>
            <ac:spMk id="14" creationId="{ACE04F2C-ED4E-4803-855B-1D739EA8CFB8}"/>
          </ac:spMkLst>
        </pc:spChg>
        <pc:picChg chg="del mod">
          <ac:chgData name="Ray Crampton" userId="1c230dae8f4a47c0" providerId="LiveId" clId="{3B1CF83C-2CDD-417E-B2C1-C8E93073886F}" dt="2019-12-19T16:02:13.572" v="1296" actId="478"/>
          <ac:picMkLst>
            <pc:docMk/>
            <pc:sldMk cId="3445765710" sldId="519"/>
            <ac:picMk id="3" creationId="{C0D2D6B6-0A3B-4C92-808B-60BC41867A14}"/>
          </ac:picMkLst>
        </pc:picChg>
        <pc:picChg chg="add mod">
          <ac:chgData name="Ray Crampton" userId="1c230dae8f4a47c0" providerId="LiveId" clId="{3B1CF83C-2CDD-417E-B2C1-C8E93073886F}" dt="2019-12-19T16:02:18.863" v="1299" actId="1076"/>
          <ac:picMkLst>
            <pc:docMk/>
            <pc:sldMk cId="3445765710" sldId="519"/>
            <ac:picMk id="6" creationId="{8A678371-A343-45C2-AC59-2B1ECFC67DF7}"/>
          </ac:picMkLst>
        </pc:picChg>
        <pc:picChg chg="del">
          <ac:chgData name="Ray Crampton" userId="1c230dae8f4a47c0" providerId="LiveId" clId="{3B1CF83C-2CDD-417E-B2C1-C8E93073886F}" dt="2019-12-19T15:59:42.183" v="1255" actId="478"/>
          <ac:picMkLst>
            <pc:docMk/>
            <pc:sldMk cId="3445765710" sldId="519"/>
            <ac:picMk id="7" creationId="{F6662D7C-5E8A-4B5E-9D98-143C7EFC3FB7}"/>
          </ac:picMkLst>
        </pc:picChg>
        <pc:picChg chg="del mod">
          <ac:chgData name="Ray Crampton" userId="1c230dae8f4a47c0" providerId="LiveId" clId="{3B1CF83C-2CDD-417E-B2C1-C8E93073886F}" dt="2019-12-19T15:59:41.424" v="1254" actId="478"/>
          <ac:picMkLst>
            <pc:docMk/>
            <pc:sldMk cId="3445765710" sldId="519"/>
            <ac:picMk id="1026" creationId="{1361CD02-21E6-4D76-B919-3A63570B86AD}"/>
          </ac:picMkLst>
        </pc:picChg>
        <pc:picChg chg="del">
          <ac:chgData name="Ray Crampton" userId="1c230dae8f4a47c0" providerId="LiveId" clId="{3B1CF83C-2CDD-417E-B2C1-C8E93073886F}" dt="2019-12-19T15:59:42.709" v="1256" actId="478"/>
          <ac:picMkLst>
            <pc:docMk/>
            <pc:sldMk cId="3445765710" sldId="519"/>
            <ac:picMk id="1028" creationId="{B6242939-494B-484A-A05C-8B4E481C8655}"/>
          </ac:picMkLst>
        </pc:picChg>
        <pc:cxnChg chg="del">
          <ac:chgData name="Ray Crampton" userId="1c230dae8f4a47c0" providerId="LiveId" clId="{3B1CF83C-2CDD-417E-B2C1-C8E93073886F}" dt="2019-12-19T16:00:04.913" v="1276" actId="478"/>
          <ac:cxnSpMkLst>
            <pc:docMk/>
            <pc:sldMk cId="3445765710" sldId="519"/>
            <ac:cxnSpMk id="5" creationId="{459455B5-2330-4124-840D-7CABFE2DD8B9}"/>
          </ac:cxnSpMkLst>
        </pc:cxnChg>
        <pc:cxnChg chg="del">
          <ac:chgData name="Ray Crampton" userId="1c230dae8f4a47c0" providerId="LiveId" clId="{3B1CF83C-2CDD-417E-B2C1-C8E93073886F}" dt="2019-12-19T16:00:06.566" v="1278" actId="478"/>
          <ac:cxnSpMkLst>
            <pc:docMk/>
            <pc:sldMk cId="3445765710" sldId="519"/>
            <ac:cxnSpMk id="10" creationId="{909EB8CA-D42E-45EC-A7CC-000D71BEEB0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2962FEB-E2C2-4B56-B891-D0020443CCB3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EC9DA3-4E66-4C27-AC6B-988EBD6F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53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9DA3-4E66-4C27-AC6B-988EBD6FCE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10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9DA3-4E66-4C27-AC6B-988EBD6FCE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65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9DA3-4E66-4C27-AC6B-988EBD6FCE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45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9DA3-4E66-4C27-AC6B-988EBD6FCE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27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9DA3-4E66-4C27-AC6B-988EBD6FCE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79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9DA3-4E66-4C27-AC6B-988EBD6FCE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98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9DA3-4E66-4C27-AC6B-988EBD6FCE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92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9DA3-4E66-4C27-AC6B-988EBD6FCE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06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9DA3-4E66-4C27-AC6B-988EBD6FCE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44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9DA3-4E66-4C27-AC6B-988EBD6FCE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44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9DA3-4E66-4C27-AC6B-988EBD6FCE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78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9DA3-4E66-4C27-AC6B-988EBD6FCE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70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A2D9-0778-4206-AC01-1975C0DCAF44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2243-817C-4045-941B-9763D6791B68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0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3DB8-46DC-4613-9A01-1AD7895A089D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4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80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28F36A-7E13-415E-BC07-836CBA6572C5}" type="datetime1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3900" y="6477001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0D4740-998D-4ED6-AE5D-972734231BFE}"/>
              </a:ext>
            </a:extLst>
          </p:cNvPr>
          <p:cNvCxnSpPr>
            <a:cxnSpLocks/>
          </p:cNvCxnSpPr>
          <p:nvPr userDrawn="1"/>
        </p:nvCxnSpPr>
        <p:spPr>
          <a:xfrm>
            <a:off x="628650" y="1134321"/>
            <a:ext cx="78867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05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0F2E68-E447-4999-AB34-872BB3F84F01}" type="datetime1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CF66B24-22EB-4B17-9A5F-40619732995F}" type="datetime1">
              <a:rPr lang="en-US" smtClean="0"/>
              <a:pPr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2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459" y="365126"/>
            <a:ext cx="78867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460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460" y="2505075"/>
            <a:ext cx="3868340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6768" y="2505075"/>
            <a:ext cx="3887391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52881C-282A-43F7-8E1A-7135F7923BA1}" type="datetime1">
              <a:rPr lang="en-US" smtClean="0"/>
              <a:pPr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6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7FAD-5C72-4DDE-A58A-5FE8EE91F92B}" type="datetime1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0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3184-2448-41D0-A3B4-8E8F09674B4C}" type="datetime1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6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61FC-A10E-4EE2-A762-76F96F276616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5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5F1A-5C4D-482B-9E9B-BB2F1F79D039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8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A74C5-A641-44A9-AAD2-FA1515BFE5FB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2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5" Type="http://schemas.openxmlformats.org/officeDocument/2006/relationships/hyperlink" Target="https://hackaday.com/2016/03/13/designing-a-crystal-ladder-bandpass-filter/" TargetMode="Externa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180" y="543243"/>
            <a:ext cx="7772400" cy="1178877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Filtering and Working in the Frequency Domain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F6DE8-2677-4490-A4E2-E8BC85C09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5380" y="1722120"/>
            <a:ext cx="6858000" cy="5181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Mar-2019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64C79-5E67-4E55-A00B-D2E5189E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399508-532D-4E97-BE7D-0D71D8809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393" y="2377512"/>
            <a:ext cx="3163973" cy="397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00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Other filter topologies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8B49D7-7D3F-452B-AB28-88064226B244}"/>
              </a:ext>
            </a:extLst>
          </p:cNvPr>
          <p:cNvSpPr txBox="1"/>
          <p:nvPr/>
        </p:nvSpPr>
        <p:spPr>
          <a:xfrm>
            <a:off x="2415819" y="1167617"/>
            <a:ext cx="4348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7</a:t>
            </a:r>
            <a:r>
              <a:rPr lang="en-US" sz="3200" baseline="30000" dirty="0">
                <a:solidFill>
                  <a:schemeClr val="bg1"/>
                </a:solidFill>
              </a:rPr>
              <a:t>th</a:t>
            </a:r>
            <a:r>
              <a:rPr lang="en-US" sz="3200" dirty="0">
                <a:solidFill>
                  <a:schemeClr val="bg1"/>
                </a:solidFill>
              </a:rPr>
              <a:t> order elliptical filter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E04F2C-ED4E-4803-855B-1D739EA8CFB8}"/>
              </a:ext>
            </a:extLst>
          </p:cNvPr>
          <p:cNvSpPr txBox="1"/>
          <p:nvPr/>
        </p:nvSpPr>
        <p:spPr>
          <a:xfrm>
            <a:off x="4997457" y="5171248"/>
            <a:ext cx="3457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11</a:t>
            </a:r>
            <a:r>
              <a:rPr lang="en-US" sz="3200" baseline="30000" dirty="0">
                <a:solidFill>
                  <a:schemeClr val="bg1"/>
                </a:solidFill>
              </a:rPr>
              <a:t>th</a:t>
            </a:r>
            <a:r>
              <a:rPr lang="en-US" sz="3200" dirty="0">
                <a:solidFill>
                  <a:schemeClr val="bg1"/>
                </a:solidFill>
              </a:rPr>
              <a:t> order LC filter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AB54A4-4DF2-412B-824C-C29C760C112F}"/>
              </a:ext>
            </a:extLst>
          </p:cNvPr>
          <p:cNvSpPr txBox="1"/>
          <p:nvPr/>
        </p:nvSpPr>
        <p:spPr>
          <a:xfrm>
            <a:off x="457514" y="5402354"/>
            <a:ext cx="3649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2</a:t>
            </a:r>
            <a:r>
              <a:rPr lang="en-US" sz="3200" baseline="30000" dirty="0">
                <a:solidFill>
                  <a:schemeClr val="bg1"/>
                </a:solidFill>
              </a:rPr>
              <a:t>nd</a:t>
            </a:r>
            <a:r>
              <a:rPr lang="en-US" sz="3200" dirty="0">
                <a:solidFill>
                  <a:schemeClr val="bg1"/>
                </a:solidFill>
              </a:rPr>
              <a:t> order active filter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678371-A343-45C2-AC59-2B1ECFC67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680" y="1784562"/>
            <a:ext cx="5561218" cy="266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65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Crystal Bandpass Filters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537D4D-D87C-4822-8555-9955D0A34EFF}"/>
              </a:ext>
            </a:extLst>
          </p:cNvPr>
          <p:cNvSpPr txBox="1"/>
          <p:nvPr/>
        </p:nvSpPr>
        <p:spPr>
          <a:xfrm>
            <a:off x="463379" y="1485851"/>
            <a:ext cx="4656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4 pole crystal filter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56C65D6-C555-4153-94BA-16E2B1BC5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78" y="2442463"/>
            <a:ext cx="4674981" cy="145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rystalfilterschematic">
            <a:extLst>
              <a:ext uri="{FF2B5EF4-FFF2-40B4-BE49-F238E27FC236}">
                <a16:creationId xmlns:a16="http://schemas.microsoft.com/office/drawing/2014/main" id="{DAF47772-C31C-44AA-BAA3-A8F3854F7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78" y="4221172"/>
            <a:ext cx="4656722" cy="153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8BF071D-1E8C-4D16-AD41-F8F4C14E2674}"/>
              </a:ext>
            </a:extLst>
          </p:cNvPr>
          <p:cNvSpPr/>
          <p:nvPr/>
        </p:nvSpPr>
        <p:spPr>
          <a:xfrm>
            <a:off x="354227" y="6384280"/>
            <a:ext cx="65614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https://hackaday.com/2016/03/13/designing-a-crystal-ladder-bandpass-filter/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054" name="Picture 6" descr="BPF designed by [Larry]">
            <a:extLst>
              <a:ext uri="{FF2B5EF4-FFF2-40B4-BE49-F238E27FC236}">
                <a16:creationId xmlns:a16="http://schemas.microsoft.com/office/drawing/2014/main" id="{B51D956A-D875-4DAF-A835-23B14610D9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89"/>
          <a:stretch/>
        </p:blipFill>
        <p:spPr bwMode="auto">
          <a:xfrm>
            <a:off x="4897524" y="2162355"/>
            <a:ext cx="4049701" cy="358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29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914" y="222872"/>
            <a:ext cx="8275937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PWM Freq Components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E52DEA-DF2C-4CD7-BB83-9B89C63E30F1}"/>
              </a:ext>
            </a:extLst>
          </p:cNvPr>
          <p:cNvSpPr txBox="1"/>
          <p:nvPr/>
        </p:nvSpPr>
        <p:spPr>
          <a:xfrm>
            <a:off x="7117149" y="1822622"/>
            <a:ext cx="182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25% Duty 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81459F-7EA1-4F07-B7A3-EA1ABF5F71D2}"/>
              </a:ext>
            </a:extLst>
          </p:cNvPr>
          <p:cNvSpPr txBox="1"/>
          <p:nvPr/>
        </p:nvSpPr>
        <p:spPr>
          <a:xfrm>
            <a:off x="7117148" y="3662356"/>
            <a:ext cx="182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50% Duty Cycle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FDE5C0-E637-4691-AF8D-FC8097FABA7C}"/>
              </a:ext>
            </a:extLst>
          </p:cNvPr>
          <p:cNvSpPr txBox="1"/>
          <p:nvPr/>
        </p:nvSpPr>
        <p:spPr>
          <a:xfrm>
            <a:off x="7117148" y="5607860"/>
            <a:ext cx="182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75% Duty Cycle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AECD40-E9EC-41AB-92DE-FFB5D50F6C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96"/>
          <a:stretch/>
        </p:blipFill>
        <p:spPr>
          <a:xfrm>
            <a:off x="582533" y="981472"/>
            <a:ext cx="5443399" cy="19965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236BF5-C188-419E-B1A8-E68CCED53D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46" b="5212"/>
          <a:stretch/>
        </p:blipFill>
        <p:spPr>
          <a:xfrm>
            <a:off x="582533" y="2985998"/>
            <a:ext cx="5443399" cy="18655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EB7D7C-2C41-48C1-87F4-57639185CC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533" y="4851504"/>
            <a:ext cx="5443400" cy="198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99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 PWM Filters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AA0C6C-4293-4DC5-BB12-FE6974AEA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946" y="2841508"/>
            <a:ext cx="5239393" cy="3929545"/>
          </a:xfrm>
          <a:prstGeom prst="rect">
            <a:avLst/>
          </a:prstGeom>
        </p:spPr>
      </p:pic>
      <p:pic>
        <p:nvPicPr>
          <p:cNvPr id="10" name="Picture 4" descr="second order low pass filter">
            <a:extLst>
              <a:ext uri="{FF2B5EF4-FFF2-40B4-BE49-F238E27FC236}">
                <a16:creationId xmlns:a16="http://schemas.microsoft.com/office/drawing/2014/main" id="{B7870C08-83C6-47B2-82A2-C5015336F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46" y="1206370"/>
            <a:ext cx="3643257" cy="158402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479A3B-1533-4508-944D-A12091567FE8}"/>
              </a:ext>
            </a:extLst>
          </p:cNvPr>
          <p:cNvSpPr txBox="1"/>
          <p:nvPr/>
        </p:nvSpPr>
        <p:spPr>
          <a:xfrm>
            <a:off x="5165432" y="1206370"/>
            <a:ext cx="3402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R1 = R2 = 470 Ohms</a:t>
            </a:r>
          </a:p>
          <a:p>
            <a:r>
              <a:rPr lang="en-US" sz="2400" dirty="0">
                <a:solidFill>
                  <a:schemeClr val="bg1"/>
                </a:solidFill>
              </a:rPr>
              <a:t>C1 = C2 = 0.1µF</a:t>
            </a:r>
          </a:p>
          <a:p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en-US" sz="2400" baseline="30000" dirty="0">
                <a:solidFill>
                  <a:schemeClr val="bg1"/>
                </a:solidFill>
              </a:rPr>
              <a:t>st</a:t>
            </a:r>
            <a:r>
              <a:rPr lang="en-US" sz="2400" dirty="0">
                <a:solidFill>
                  <a:schemeClr val="bg1"/>
                </a:solidFill>
              </a:rPr>
              <a:t> order f</a:t>
            </a:r>
            <a:r>
              <a:rPr lang="en-US" sz="2400" baseline="-25000" dirty="0">
                <a:solidFill>
                  <a:schemeClr val="bg1"/>
                </a:solidFill>
              </a:rPr>
              <a:t>c</a:t>
            </a:r>
            <a:r>
              <a:rPr lang="en-US" sz="2400" dirty="0">
                <a:solidFill>
                  <a:schemeClr val="bg1"/>
                </a:solidFill>
              </a:rPr>
              <a:t> = 1/(2</a:t>
            </a:r>
            <a:r>
              <a:rPr lang="el-GR" sz="2400" dirty="0">
                <a:solidFill>
                  <a:schemeClr val="bg1"/>
                </a:solidFill>
              </a:rPr>
              <a:t>π</a:t>
            </a:r>
            <a:r>
              <a:rPr lang="en-US" sz="2400" dirty="0">
                <a:solidFill>
                  <a:schemeClr val="bg1"/>
                </a:solidFill>
              </a:rPr>
              <a:t>RC) =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	3.39kHz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178A3E-D7B3-4FA1-897D-02818DD62DC0}"/>
              </a:ext>
            </a:extLst>
          </p:cNvPr>
          <p:cNvCxnSpPr/>
          <p:nvPr/>
        </p:nvCxnSpPr>
        <p:spPr>
          <a:xfrm flipV="1">
            <a:off x="4905633" y="3113903"/>
            <a:ext cx="0" cy="329307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13AD9DD-E40F-4DE7-A90F-43CB2AC2BE62}"/>
              </a:ext>
            </a:extLst>
          </p:cNvPr>
          <p:cNvSpPr txBox="1"/>
          <p:nvPr/>
        </p:nvSpPr>
        <p:spPr>
          <a:xfrm>
            <a:off x="2816934" y="5138903"/>
            <a:ext cx="1740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PWM Freq = 38.5kHz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013620-7A85-4EBA-9A8A-7AA7D8986F6C}"/>
              </a:ext>
            </a:extLst>
          </p:cNvPr>
          <p:cNvCxnSpPr>
            <a:cxnSpLocks/>
          </p:cNvCxnSpPr>
          <p:nvPr/>
        </p:nvCxnSpPr>
        <p:spPr>
          <a:xfrm>
            <a:off x="4257962" y="5651630"/>
            <a:ext cx="599302" cy="60669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B9BFAD4-880F-47CA-953B-12032B31CDFE}"/>
              </a:ext>
            </a:extLst>
          </p:cNvPr>
          <p:cNvSpPr/>
          <p:nvPr/>
        </p:nvSpPr>
        <p:spPr>
          <a:xfrm>
            <a:off x="3963434" y="3113902"/>
            <a:ext cx="180223" cy="475735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7D8DF8-A0F7-4BBE-A7D8-19C5785FC0D4}"/>
              </a:ext>
            </a:extLst>
          </p:cNvPr>
          <p:cNvSpPr txBox="1"/>
          <p:nvPr/>
        </p:nvSpPr>
        <p:spPr>
          <a:xfrm>
            <a:off x="3257595" y="3514439"/>
            <a:ext cx="531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</a:t>
            </a:r>
            <a:r>
              <a:rPr lang="en-US" sz="2000" b="1" baseline="-25000" dirty="0"/>
              <a:t>c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0EDED2-4725-48CC-B5E8-A933508F76E8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3678536" y="3519967"/>
            <a:ext cx="311291" cy="22845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A3D3741-2BF9-4918-98A7-3799607F6CAE}"/>
              </a:ext>
            </a:extLst>
          </p:cNvPr>
          <p:cNvSpPr/>
          <p:nvPr/>
        </p:nvSpPr>
        <p:spPr>
          <a:xfrm>
            <a:off x="4828093" y="3711953"/>
            <a:ext cx="155080" cy="165750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B10A82-C855-4885-855B-4C5BB2E64E27}"/>
              </a:ext>
            </a:extLst>
          </p:cNvPr>
          <p:cNvSpPr/>
          <p:nvPr/>
        </p:nvSpPr>
        <p:spPr>
          <a:xfrm>
            <a:off x="4826035" y="4346266"/>
            <a:ext cx="155080" cy="165750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9305A7-7BB3-43B6-A420-BA2E352EABF8}"/>
              </a:ext>
            </a:extLst>
          </p:cNvPr>
          <p:cNvSpPr txBox="1"/>
          <p:nvPr/>
        </p:nvSpPr>
        <p:spPr>
          <a:xfrm>
            <a:off x="4967310" y="3514439"/>
            <a:ext cx="14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-20dB=1/10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D1855B-FE16-45B2-B3DE-F2A6C7871CED}"/>
              </a:ext>
            </a:extLst>
          </p:cNvPr>
          <p:cNvSpPr txBox="1"/>
          <p:nvPr/>
        </p:nvSpPr>
        <p:spPr>
          <a:xfrm>
            <a:off x="4901644" y="4230192"/>
            <a:ext cx="14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-40dB=1/10</a:t>
            </a:r>
          </a:p>
        </p:txBody>
      </p:sp>
    </p:spTree>
    <p:extLst>
      <p:ext uri="{BB962C8B-B14F-4D97-AF65-F5344CB8AC3E}">
        <p14:creationId xmlns:p14="http://schemas.microsoft.com/office/powerpoint/2010/main" val="708991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D516E5FB-3050-453C-A5DC-0DB6BC77A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38" y="1686326"/>
            <a:ext cx="7620000" cy="457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PWM Signal – 4%, 50%, 98%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479A3B-1533-4508-944D-A12091567FE8}"/>
              </a:ext>
            </a:extLst>
          </p:cNvPr>
          <p:cNvSpPr txBox="1"/>
          <p:nvPr/>
        </p:nvSpPr>
        <p:spPr>
          <a:xfrm>
            <a:off x="3552723" y="4302400"/>
            <a:ext cx="580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7%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FEF45ED-9D06-4888-BB9E-093B01FC7F68}"/>
              </a:ext>
            </a:extLst>
          </p:cNvPr>
          <p:cNvSpPr/>
          <p:nvPr/>
        </p:nvSpPr>
        <p:spPr>
          <a:xfrm rot="16200000">
            <a:off x="3796617" y="3685404"/>
            <a:ext cx="92673" cy="951471"/>
          </a:xfrm>
          <a:prstGeom prst="leftBrac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31D860B2-789A-4EC0-A839-EECDDE3E4B59}"/>
              </a:ext>
            </a:extLst>
          </p:cNvPr>
          <p:cNvSpPr/>
          <p:nvPr/>
        </p:nvSpPr>
        <p:spPr>
          <a:xfrm rot="16200000">
            <a:off x="4764567" y="3677172"/>
            <a:ext cx="92673" cy="951471"/>
          </a:xfrm>
          <a:prstGeom prst="leftBrac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D9E463D5-3566-4F3D-838B-ED6FB7E3CDDE}"/>
              </a:ext>
            </a:extLst>
          </p:cNvPr>
          <p:cNvSpPr/>
          <p:nvPr/>
        </p:nvSpPr>
        <p:spPr>
          <a:xfrm rot="16200000">
            <a:off x="5732518" y="3681292"/>
            <a:ext cx="92673" cy="951471"/>
          </a:xfrm>
          <a:prstGeom prst="leftBrac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10E5BC-AA4D-40BE-8CB3-3074B3CDE239}"/>
              </a:ext>
            </a:extLst>
          </p:cNvPr>
          <p:cNvSpPr txBox="1"/>
          <p:nvPr/>
        </p:nvSpPr>
        <p:spPr>
          <a:xfrm>
            <a:off x="4491531" y="4302400"/>
            <a:ext cx="667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50%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0D8DFA-F3F5-4996-A4EC-CE41AFFDAD84}"/>
              </a:ext>
            </a:extLst>
          </p:cNvPr>
          <p:cNvSpPr txBox="1"/>
          <p:nvPr/>
        </p:nvSpPr>
        <p:spPr>
          <a:xfrm>
            <a:off x="5517296" y="4272536"/>
            <a:ext cx="667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98%</a:t>
            </a:r>
          </a:p>
        </p:txBody>
      </p:sp>
    </p:spTree>
    <p:extLst>
      <p:ext uri="{BB962C8B-B14F-4D97-AF65-F5344CB8AC3E}">
        <p14:creationId xmlns:p14="http://schemas.microsoft.com/office/powerpoint/2010/main" val="2949205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7C658C0B-FF87-44D5-B916-B889F69C7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14" y="1561022"/>
            <a:ext cx="7620000" cy="457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PWM Signal – 50%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479A3B-1533-4508-944D-A12091567FE8}"/>
              </a:ext>
            </a:extLst>
          </p:cNvPr>
          <p:cNvSpPr txBox="1"/>
          <p:nvPr/>
        </p:nvSpPr>
        <p:spPr>
          <a:xfrm>
            <a:off x="2023954" y="4144931"/>
            <a:ext cx="1536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66"/>
                </a:solidFill>
              </a:rPr>
              <a:t>50% PWM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ED76EA-0FE3-4E41-B923-EC589B283BBB}"/>
              </a:ext>
            </a:extLst>
          </p:cNvPr>
          <p:cNvSpPr txBox="1"/>
          <p:nvPr/>
        </p:nvSpPr>
        <p:spPr>
          <a:xfrm>
            <a:off x="2402910" y="4511535"/>
            <a:ext cx="1861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FFFF"/>
                </a:solidFill>
              </a:rPr>
              <a:t>1</a:t>
            </a:r>
            <a:r>
              <a:rPr lang="en-US" sz="2000" baseline="30000" dirty="0">
                <a:solidFill>
                  <a:srgbClr val="00FFFF"/>
                </a:solidFill>
              </a:rPr>
              <a:t>st</a:t>
            </a:r>
            <a:r>
              <a:rPr lang="en-US" sz="2000" dirty="0">
                <a:solidFill>
                  <a:srgbClr val="00FFFF"/>
                </a:solidFill>
              </a:rPr>
              <a:t> Order Filter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C80370-FD62-4D62-9B34-3E2B69664783}"/>
              </a:ext>
            </a:extLst>
          </p:cNvPr>
          <p:cNvSpPr txBox="1"/>
          <p:nvPr/>
        </p:nvSpPr>
        <p:spPr>
          <a:xfrm>
            <a:off x="2870407" y="4845073"/>
            <a:ext cx="1861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C00FF"/>
                </a:solidFill>
              </a:rPr>
              <a:t>2</a:t>
            </a:r>
            <a:r>
              <a:rPr lang="en-US" sz="2000" baseline="30000" dirty="0">
                <a:solidFill>
                  <a:srgbClr val="CC00FF"/>
                </a:solidFill>
              </a:rPr>
              <a:t>nd</a:t>
            </a:r>
            <a:r>
              <a:rPr lang="en-US" sz="2000" dirty="0">
                <a:solidFill>
                  <a:srgbClr val="CC00FF"/>
                </a:solidFill>
              </a:rPr>
              <a:t> Order Filter</a:t>
            </a:r>
          </a:p>
        </p:txBody>
      </p:sp>
    </p:spTree>
    <p:extLst>
      <p:ext uri="{BB962C8B-B14F-4D97-AF65-F5344CB8AC3E}">
        <p14:creationId xmlns:p14="http://schemas.microsoft.com/office/powerpoint/2010/main" val="1907613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579F15D3-00A3-44D4-9509-BC3B84D2F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61022"/>
            <a:ext cx="7620000" cy="457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PWM Signal – 4%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479A3B-1533-4508-944D-A12091567FE8}"/>
              </a:ext>
            </a:extLst>
          </p:cNvPr>
          <p:cNvSpPr txBox="1"/>
          <p:nvPr/>
        </p:nvSpPr>
        <p:spPr>
          <a:xfrm>
            <a:off x="2023954" y="4144931"/>
            <a:ext cx="1536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66"/>
                </a:solidFill>
              </a:rPr>
              <a:t>4% PWM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ED76EA-0FE3-4E41-B923-EC589B283BBB}"/>
              </a:ext>
            </a:extLst>
          </p:cNvPr>
          <p:cNvSpPr txBox="1"/>
          <p:nvPr/>
        </p:nvSpPr>
        <p:spPr>
          <a:xfrm>
            <a:off x="2402910" y="4511535"/>
            <a:ext cx="1861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FFFF"/>
                </a:solidFill>
              </a:rPr>
              <a:t>1</a:t>
            </a:r>
            <a:r>
              <a:rPr lang="en-US" sz="2000" baseline="30000" dirty="0">
                <a:solidFill>
                  <a:srgbClr val="00FFFF"/>
                </a:solidFill>
              </a:rPr>
              <a:t>st</a:t>
            </a:r>
            <a:r>
              <a:rPr lang="en-US" sz="2000" dirty="0">
                <a:solidFill>
                  <a:srgbClr val="00FFFF"/>
                </a:solidFill>
              </a:rPr>
              <a:t> Order Filter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C80370-FD62-4D62-9B34-3E2B69664783}"/>
              </a:ext>
            </a:extLst>
          </p:cNvPr>
          <p:cNvSpPr txBox="1"/>
          <p:nvPr/>
        </p:nvSpPr>
        <p:spPr>
          <a:xfrm>
            <a:off x="2870407" y="4845073"/>
            <a:ext cx="1861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C00FF"/>
                </a:solidFill>
              </a:rPr>
              <a:t>2</a:t>
            </a:r>
            <a:r>
              <a:rPr lang="en-US" sz="2000" baseline="30000" dirty="0">
                <a:solidFill>
                  <a:srgbClr val="CC00FF"/>
                </a:solidFill>
              </a:rPr>
              <a:t>nd</a:t>
            </a:r>
            <a:r>
              <a:rPr lang="en-US" sz="2000" dirty="0">
                <a:solidFill>
                  <a:srgbClr val="CC00FF"/>
                </a:solidFill>
              </a:rPr>
              <a:t> Order Filter</a:t>
            </a:r>
          </a:p>
        </p:txBody>
      </p:sp>
    </p:spTree>
    <p:extLst>
      <p:ext uri="{BB962C8B-B14F-4D97-AF65-F5344CB8AC3E}">
        <p14:creationId xmlns:p14="http://schemas.microsoft.com/office/powerpoint/2010/main" val="3888637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E9A1010-6925-4621-8BCC-129061FFB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14" y="1561022"/>
            <a:ext cx="7620000" cy="457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PWM Transition – 98% to 4%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479A3B-1533-4508-944D-A12091567FE8}"/>
              </a:ext>
            </a:extLst>
          </p:cNvPr>
          <p:cNvSpPr txBox="1"/>
          <p:nvPr/>
        </p:nvSpPr>
        <p:spPr>
          <a:xfrm>
            <a:off x="2023954" y="4144931"/>
            <a:ext cx="1536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66"/>
                </a:solidFill>
              </a:rPr>
              <a:t>98% PWM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ED76EA-0FE3-4E41-B923-EC589B283BBB}"/>
              </a:ext>
            </a:extLst>
          </p:cNvPr>
          <p:cNvSpPr txBox="1"/>
          <p:nvPr/>
        </p:nvSpPr>
        <p:spPr>
          <a:xfrm>
            <a:off x="2402910" y="4511535"/>
            <a:ext cx="1861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FFFF"/>
                </a:solidFill>
              </a:rPr>
              <a:t>1</a:t>
            </a:r>
            <a:r>
              <a:rPr lang="en-US" sz="2000" baseline="30000" dirty="0">
                <a:solidFill>
                  <a:srgbClr val="00FFFF"/>
                </a:solidFill>
              </a:rPr>
              <a:t>st</a:t>
            </a:r>
            <a:r>
              <a:rPr lang="en-US" sz="2000" dirty="0">
                <a:solidFill>
                  <a:srgbClr val="00FFFF"/>
                </a:solidFill>
              </a:rPr>
              <a:t> Order Filter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C80370-FD62-4D62-9B34-3E2B69664783}"/>
              </a:ext>
            </a:extLst>
          </p:cNvPr>
          <p:cNvSpPr txBox="1"/>
          <p:nvPr/>
        </p:nvSpPr>
        <p:spPr>
          <a:xfrm>
            <a:off x="2870407" y="4845073"/>
            <a:ext cx="1861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C00FF"/>
                </a:solidFill>
              </a:rPr>
              <a:t>2</a:t>
            </a:r>
            <a:r>
              <a:rPr lang="en-US" sz="2000" baseline="30000" dirty="0">
                <a:solidFill>
                  <a:srgbClr val="CC00FF"/>
                </a:solidFill>
              </a:rPr>
              <a:t>nd</a:t>
            </a:r>
            <a:r>
              <a:rPr lang="en-US" sz="2000" dirty="0">
                <a:solidFill>
                  <a:srgbClr val="CC00FF"/>
                </a:solidFill>
              </a:rPr>
              <a:t> Order Filter</a:t>
            </a:r>
          </a:p>
        </p:txBody>
      </p:sp>
    </p:spTree>
    <p:extLst>
      <p:ext uri="{BB962C8B-B14F-4D97-AF65-F5344CB8AC3E}">
        <p14:creationId xmlns:p14="http://schemas.microsoft.com/office/powerpoint/2010/main" val="262444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Tonight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537D4D-D87C-4822-8555-9955D0A34EFF}"/>
              </a:ext>
            </a:extLst>
          </p:cNvPr>
          <p:cNvSpPr txBox="1"/>
          <p:nvPr/>
        </p:nvSpPr>
        <p:spPr>
          <a:xfrm>
            <a:off x="677636" y="1535278"/>
            <a:ext cx="77968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Quick Review</a:t>
            </a:r>
          </a:p>
          <a:p>
            <a:pPr marL="514350" indent="-514350"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2. Look at 38.5kHz PWM filter slides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3. Breadboard/test filter</a:t>
            </a:r>
          </a:p>
        </p:txBody>
      </p:sp>
    </p:spTree>
    <p:extLst>
      <p:ext uri="{BB962C8B-B14F-4D97-AF65-F5344CB8AC3E}">
        <p14:creationId xmlns:p14="http://schemas.microsoft.com/office/powerpoint/2010/main" val="88660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Time vs Frequency Domain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5F5860-98FF-40B6-A63E-8B899AE95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59" y="1621608"/>
            <a:ext cx="7644359" cy="34810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2F67C-5859-42F5-B71E-5EF1F84EBF79}"/>
              </a:ext>
            </a:extLst>
          </p:cNvPr>
          <p:cNvSpPr txBox="1"/>
          <p:nvPr/>
        </p:nvSpPr>
        <p:spPr>
          <a:xfrm>
            <a:off x="565538" y="5580119"/>
            <a:ext cx="803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Frequency = 1 / Period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1147F5-15CB-44A7-9531-A69CE498E9B7}"/>
              </a:ext>
            </a:extLst>
          </p:cNvPr>
          <p:cNvCxnSpPr>
            <a:cxnSpLocks/>
          </p:cNvCxnSpPr>
          <p:nvPr/>
        </p:nvCxnSpPr>
        <p:spPr>
          <a:xfrm>
            <a:off x="1643449" y="1773195"/>
            <a:ext cx="0" cy="2755556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6CE293-EA41-4C6B-90E8-9D966958E7A7}"/>
              </a:ext>
            </a:extLst>
          </p:cNvPr>
          <p:cNvCxnSpPr>
            <a:cxnSpLocks/>
          </p:cNvCxnSpPr>
          <p:nvPr/>
        </p:nvCxnSpPr>
        <p:spPr>
          <a:xfrm>
            <a:off x="1925596" y="1773195"/>
            <a:ext cx="0" cy="2755556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43C355-F51D-4516-AA5B-D7269FC32C2B}"/>
              </a:ext>
            </a:extLst>
          </p:cNvPr>
          <p:cNvCxnSpPr/>
          <p:nvPr/>
        </p:nvCxnSpPr>
        <p:spPr>
          <a:xfrm>
            <a:off x="1643449" y="3676135"/>
            <a:ext cx="296562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256F2F7-F18B-402F-9AA4-58F0BAC8833A}"/>
              </a:ext>
            </a:extLst>
          </p:cNvPr>
          <p:cNvSpPr txBox="1"/>
          <p:nvPr/>
        </p:nvSpPr>
        <p:spPr>
          <a:xfrm>
            <a:off x="1925596" y="3646967"/>
            <a:ext cx="1896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Period = 0.001s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6A0212-25B5-46E7-BDB6-567578E13C00}"/>
              </a:ext>
            </a:extLst>
          </p:cNvPr>
          <p:cNvSpPr txBox="1"/>
          <p:nvPr/>
        </p:nvSpPr>
        <p:spPr>
          <a:xfrm>
            <a:off x="5603785" y="2128508"/>
            <a:ext cx="18967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Freq = 1/Period </a:t>
            </a:r>
            <a:br>
              <a:rPr lang="en-US" sz="2000" b="1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rgbClr val="FF0000"/>
                </a:solidFill>
              </a:rPr>
              <a:t>= 1/0.001s</a:t>
            </a:r>
            <a:br>
              <a:rPr lang="en-US" sz="2000" b="1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rgbClr val="FF0000"/>
                </a:solidFill>
              </a:rPr>
              <a:t>= 1000Hz</a:t>
            </a:r>
          </a:p>
        </p:txBody>
      </p:sp>
    </p:spTree>
    <p:extLst>
      <p:ext uri="{BB962C8B-B14F-4D97-AF65-F5344CB8AC3E}">
        <p14:creationId xmlns:p14="http://schemas.microsoft.com/office/powerpoint/2010/main" val="126938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Square Wave = Odd Harmonics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0337DD-FECF-4819-92CD-A80E77DC2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572" y="1217044"/>
            <a:ext cx="6380706" cy="550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 Order Low Pass Filters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5</a:t>
            </a:fld>
            <a:endParaRPr lang="en-US"/>
          </a:p>
        </p:txBody>
      </p:sp>
      <p:pic>
        <p:nvPicPr>
          <p:cNvPr id="8196" name="Picture 4" descr="second order low pass filter">
            <a:extLst>
              <a:ext uri="{FF2B5EF4-FFF2-40B4-BE49-F238E27FC236}">
                <a16:creationId xmlns:a16="http://schemas.microsoft.com/office/drawing/2014/main" id="{41CF0D04-6432-45E9-AEA7-725051959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69" y="1217044"/>
            <a:ext cx="5745767" cy="249815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198" name="Picture 6" descr="second order low pass filter response curve">
            <a:extLst>
              <a:ext uri="{FF2B5EF4-FFF2-40B4-BE49-F238E27FC236}">
                <a16:creationId xmlns:a16="http://schemas.microsoft.com/office/drawing/2014/main" id="{3ED416DA-A316-499E-B247-DBB92FC23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358" y="3729715"/>
            <a:ext cx="5388184" cy="309971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1839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 Conceptual Low Pass Filter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654E9E-CDF1-4023-AFF7-678A6F336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19" y="2154624"/>
            <a:ext cx="2235042" cy="3171185"/>
          </a:xfrm>
          <a:prstGeom prst="rect">
            <a:avLst/>
          </a:prstGeom>
        </p:spPr>
      </p:pic>
      <p:pic>
        <p:nvPicPr>
          <p:cNvPr id="12" name="Picture 6" descr="https://www.allaboutcircuits.com/uploads/articles/four_major_filters.jpg">
            <a:extLst>
              <a:ext uri="{FF2B5EF4-FFF2-40B4-BE49-F238E27FC236}">
                <a16:creationId xmlns:a16="http://schemas.microsoft.com/office/drawing/2014/main" id="{B3AD3BFE-FCA8-4BBE-899B-9E90DBD714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72736" y="2719500"/>
            <a:ext cx="2566045" cy="187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7F1E76-5B26-461B-8099-4C4CF3DC13E9}"/>
              </a:ext>
            </a:extLst>
          </p:cNvPr>
          <p:cNvSpPr txBox="1"/>
          <p:nvPr/>
        </p:nvSpPr>
        <p:spPr>
          <a:xfrm>
            <a:off x="605219" y="1493719"/>
            <a:ext cx="2235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All-pass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27C85-5DCE-4A67-82DA-3A8F6C43695D}"/>
              </a:ext>
            </a:extLst>
          </p:cNvPr>
          <p:cNvSpPr txBox="1"/>
          <p:nvPr/>
        </p:nvSpPr>
        <p:spPr>
          <a:xfrm>
            <a:off x="3208759" y="1491385"/>
            <a:ext cx="2235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Low-pass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E30DD3-2827-4BF9-B0BE-E921B59C6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977" y="2154623"/>
            <a:ext cx="2235042" cy="317118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D6A710-29DD-4F25-8C2E-9395FB54BDDE}"/>
              </a:ext>
            </a:extLst>
          </p:cNvPr>
          <p:cNvCxnSpPr>
            <a:cxnSpLocks/>
          </p:cNvCxnSpPr>
          <p:nvPr/>
        </p:nvCxnSpPr>
        <p:spPr>
          <a:xfrm flipV="1">
            <a:off x="3478427" y="4018547"/>
            <a:ext cx="729049" cy="51280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06E47A2-A09C-49E4-8E65-29595C88581E}"/>
              </a:ext>
            </a:extLst>
          </p:cNvPr>
          <p:cNvSpPr txBox="1"/>
          <p:nvPr/>
        </p:nvSpPr>
        <p:spPr>
          <a:xfrm>
            <a:off x="4779097" y="5276672"/>
            <a:ext cx="3978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Decreases with frequency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18A39D-4A4D-4709-812A-03A918C0DCEA}"/>
              </a:ext>
            </a:extLst>
          </p:cNvPr>
          <p:cNvCxnSpPr>
            <a:cxnSpLocks/>
          </p:cNvCxnSpPr>
          <p:nvPr/>
        </p:nvCxnSpPr>
        <p:spPr>
          <a:xfrm flipH="1" flipV="1">
            <a:off x="4207476" y="4593136"/>
            <a:ext cx="1130644" cy="873497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174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RLC Components vs Frequency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7</a:t>
            </a:fld>
            <a:endParaRPr lang="en-US"/>
          </a:p>
        </p:txBody>
      </p:sp>
      <p:pic>
        <p:nvPicPr>
          <p:cNvPr id="6146" name="Picture 2" descr="Image result for inductor schematic symbol">
            <a:extLst>
              <a:ext uri="{FF2B5EF4-FFF2-40B4-BE49-F238E27FC236}">
                <a16:creationId xmlns:a16="http://schemas.microsoft.com/office/drawing/2014/main" id="{0A92A056-4D32-48C7-9DB2-605676D6A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55216" y="5600043"/>
            <a:ext cx="1270308" cy="68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capacitor schematic symbol">
            <a:extLst>
              <a:ext uri="{FF2B5EF4-FFF2-40B4-BE49-F238E27FC236}">
                <a16:creationId xmlns:a16="http://schemas.microsoft.com/office/drawing/2014/main" id="{6390C585-F72D-48C1-AED5-55C89AB852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48025" y="3796491"/>
            <a:ext cx="684695" cy="124736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D9041A-E406-4B70-9D3F-F178E98E03A6}"/>
              </a:ext>
            </a:extLst>
          </p:cNvPr>
          <p:cNvSpPr txBox="1"/>
          <p:nvPr/>
        </p:nvSpPr>
        <p:spPr>
          <a:xfrm>
            <a:off x="4198185" y="2549945"/>
            <a:ext cx="463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0691BF-0B05-44EB-A5CA-FA5CE38B0A36}"/>
                  </a:ext>
                </a:extLst>
              </p:cNvPr>
              <p:cNvSpPr txBox="1"/>
              <p:nvPr/>
            </p:nvSpPr>
            <p:spPr>
              <a:xfrm>
                <a:off x="2940111" y="3813581"/>
                <a:ext cx="2979963" cy="1230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baseline="-25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𝑓𝐶</m:t>
                          </m:r>
                        </m:den>
                      </m:f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0691BF-0B05-44EB-A5CA-FA5CE38B0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111" y="3813581"/>
                <a:ext cx="2979963" cy="12302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FC6963-0E22-4209-8E63-9CF68DCB4BFC}"/>
                  </a:ext>
                </a:extLst>
              </p:cNvPr>
              <p:cNvSpPr txBox="1"/>
              <p:nvPr/>
            </p:nvSpPr>
            <p:spPr>
              <a:xfrm>
                <a:off x="2992016" y="5569685"/>
                <a:ext cx="28761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baseline="-25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𝑓𝐿</m:t>
                      </m:r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FC6963-0E22-4209-8E63-9CF68DCB4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016" y="5569685"/>
                <a:ext cx="2876153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D90BA55-A8F7-42CF-AE7E-0E2DC6C0297F}"/>
              </a:ext>
            </a:extLst>
          </p:cNvPr>
          <p:cNvSpPr txBox="1"/>
          <p:nvPr/>
        </p:nvSpPr>
        <p:spPr>
          <a:xfrm>
            <a:off x="2898510" y="1133442"/>
            <a:ext cx="28831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DC Resistance/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AC Reactance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4E88D-2863-40DD-A2E8-FCE0E428A954}"/>
              </a:ext>
            </a:extLst>
          </p:cNvPr>
          <p:cNvSpPr/>
          <p:nvPr/>
        </p:nvSpPr>
        <p:spPr>
          <a:xfrm>
            <a:off x="6041571" y="1348885"/>
            <a:ext cx="2716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Change w/ </a:t>
            </a:r>
            <a:r>
              <a:rPr lang="en-US" sz="2800" dirty="0" err="1">
                <a:solidFill>
                  <a:schemeClr val="bg1"/>
                </a:solidFill>
              </a:rPr>
              <a:t>freq</a:t>
            </a:r>
            <a:r>
              <a:rPr lang="en-US" sz="2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0D51303C-4818-49A1-9453-D138F3658497}"/>
              </a:ext>
            </a:extLst>
          </p:cNvPr>
          <p:cNvSpPr/>
          <p:nvPr/>
        </p:nvSpPr>
        <p:spPr>
          <a:xfrm>
            <a:off x="7142536" y="3996396"/>
            <a:ext cx="514350" cy="857204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40C9B9C3-1F8C-4C49-9BE2-A0AAA59DF4F0}"/>
              </a:ext>
            </a:extLst>
          </p:cNvPr>
          <p:cNvSpPr/>
          <p:nvPr/>
        </p:nvSpPr>
        <p:spPr>
          <a:xfrm rot="10800000">
            <a:off x="7142537" y="5464248"/>
            <a:ext cx="514350" cy="857204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560D15-04B9-4424-883A-B4966B4DA569}"/>
              </a:ext>
            </a:extLst>
          </p:cNvPr>
          <p:cNvCxnSpPr/>
          <p:nvPr/>
        </p:nvCxnSpPr>
        <p:spPr>
          <a:xfrm>
            <a:off x="791936" y="3674495"/>
            <a:ext cx="7310664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8C57A1C-7E55-4CB2-A4DF-031DFF53C3BF}"/>
              </a:ext>
            </a:extLst>
          </p:cNvPr>
          <p:cNvCxnSpPr/>
          <p:nvPr/>
        </p:nvCxnSpPr>
        <p:spPr>
          <a:xfrm>
            <a:off x="813712" y="5165849"/>
            <a:ext cx="7310664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3FC0633-04EA-4742-B04B-B5556DCECE2B}"/>
              </a:ext>
            </a:extLst>
          </p:cNvPr>
          <p:cNvGrpSpPr/>
          <p:nvPr/>
        </p:nvGrpSpPr>
        <p:grpSpPr>
          <a:xfrm>
            <a:off x="7165966" y="2784664"/>
            <a:ext cx="467490" cy="176892"/>
            <a:chOff x="7194389" y="2846459"/>
            <a:chExt cx="467490" cy="176892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2A79335-7A2D-413B-9422-53F5939A9D89}"/>
                </a:ext>
              </a:extLst>
            </p:cNvPr>
            <p:cNvCxnSpPr>
              <a:cxnSpLocks/>
            </p:cNvCxnSpPr>
            <p:nvPr/>
          </p:nvCxnSpPr>
          <p:spPr>
            <a:xfrm>
              <a:off x="7194389" y="2846459"/>
              <a:ext cx="467490" cy="0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35FF7FE-1608-4ABF-BEF9-B5BBEC132FE1}"/>
                </a:ext>
              </a:extLst>
            </p:cNvPr>
            <p:cNvCxnSpPr>
              <a:cxnSpLocks/>
            </p:cNvCxnSpPr>
            <p:nvPr/>
          </p:nvCxnSpPr>
          <p:spPr>
            <a:xfrm>
              <a:off x="7194389" y="3023351"/>
              <a:ext cx="467490" cy="0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A8AFEB-CEA2-4B08-84FC-58FB2204841E}"/>
              </a:ext>
            </a:extLst>
          </p:cNvPr>
          <p:cNvCxnSpPr/>
          <p:nvPr/>
        </p:nvCxnSpPr>
        <p:spPr>
          <a:xfrm>
            <a:off x="813712" y="2087907"/>
            <a:ext cx="7310664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resistor schematic symbol">
            <a:extLst>
              <a:ext uri="{FF2B5EF4-FFF2-40B4-BE49-F238E27FC236}">
                <a16:creationId xmlns:a16="http://schemas.microsoft.com/office/drawing/2014/main" id="{137DFB9A-D604-4E88-9456-7FBC7DCA01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5400000">
            <a:off x="1356858" y="2498758"/>
            <a:ext cx="1322162" cy="74839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810106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C76A0237-3B51-41CF-8BE2-F310F8604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19" y="1227971"/>
            <a:ext cx="7117492" cy="38829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RC Filters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8</a:t>
            </a:fld>
            <a:endParaRPr lang="en-US"/>
          </a:p>
        </p:txBody>
      </p:sp>
      <p:pic>
        <p:nvPicPr>
          <p:cNvPr id="12" name="Picture 6" descr="https://www.allaboutcircuits.com/uploads/articles/four_major_filters.jpg">
            <a:extLst>
              <a:ext uri="{FF2B5EF4-FFF2-40B4-BE49-F238E27FC236}">
                <a16:creationId xmlns:a16="http://schemas.microsoft.com/office/drawing/2014/main" id="{B3AD3BFE-FCA8-4BBE-899B-9E90DBD714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13192" y="5077213"/>
            <a:ext cx="2107089" cy="153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9CF07A-527A-4E65-821F-D385AF007840}"/>
              </a:ext>
            </a:extLst>
          </p:cNvPr>
          <p:cNvSpPr txBox="1"/>
          <p:nvPr/>
        </p:nvSpPr>
        <p:spPr>
          <a:xfrm>
            <a:off x="7234538" y="2305950"/>
            <a:ext cx="1470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Decreases with frequency</a:t>
            </a:r>
          </a:p>
        </p:txBody>
      </p:sp>
      <p:pic>
        <p:nvPicPr>
          <p:cNvPr id="23" name="Picture 6" descr="https://www.allaboutcircuits.com/uploads/articles/four_major_filters.jpg">
            <a:extLst>
              <a:ext uri="{FF2B5EF4-FFF2-40B4-BE49-F238E27FC236}">
                <a16:creationId xmlns:a16="http://schemas.microsoft.com/office/drawing/2014/main" id="{BF2005D6-26F9-4FB3-9155-E9FFF1ED2C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36103" y="5095485"/>
            <a:ext cx="2218908" cy="152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8BF1230-C6BE-4639-979E-3275177A2659}"/>
              </a:ext>
            </a:extLst>
          </p:cNvPr>
          <p:cNvSpPr/>
          <p:nvPr/>
        </p:nvSpPr>
        <p:spPr>
          <a:xfrm>
            <a:off x="1340709" y="2913227"/>
            <a:ext cx="395416" cy="5313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71EA6A-5832-401F-8C3A-53E38D920980}"/>
              </a:ext>
            </a:extLst>
          </p:cNvPr>
          <p:cNvSpPr/>
          <p:nvPr/>
        </p:nvSpPr>
        <p:spPr>
          <a:xfrm>
            <a:off x="1340714" y="3995379"/>
            <a:ext cx="395416" cy="5313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C60A6A-1EE2-4380-B3FD-71A020936798}"/>
              </a:ext>
            </a:extLst>
          </p:cNvPr>
          <p:cNvSpPr/>
          <p:nvPr/>
        </p:nvSpPr>
        <p:spPr>
          <a:xfrm>
            <a:off x="3774824" y="2876546"/>
            <a:ext cx="395416" cy="5313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A8F0096-B678-46B2-A56E-CBCBB0C23496}"/>
              </a:ext>
            </a:extLst>
          </p:cNvPr>
          <p:cNvSpPr/>
          <p:nvPr/>
        </p:nvSpPr>
        <p:spPr>
          <a:xfrm>
            <a:off x="3842782" y="3824184"/>
            <a:ext cx="395416" cy="5313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56FE25-B780-445F-9239-203417AD26AD}"/>
              </a:ext>
            </a:extLst>
          </p:cNvPr>
          <p:cNvSpPr/>
          <p:nvPr/>
        </p:nvSpPr>
        <p:spPr>
          <a:xfrm>
            <a:off x="6282910" y="3150974"/>
            <a:ext cx="395416" cy="5313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F873A4B-DF2F-4465-A4AF-9F0F1E192D0A}"/>
              </a:ext>
            </a:extLst>
          </p:cNvPr>
          <p:cNvSpPr/>
          <p:nvPr/>
        </p:nvSpPr>
        <p:spPr>
          <a:xfrm>
            <a:off x="6214944" y="4086257"/>
            <a:ext cx="395416" cy="5313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2717F6-F5A9-47CA-B6B7-8C75CB419311}"/>
              </a:ext>
            </a:extLst>
          </p:cNvPr>
          <p:cNvCxnSpPr>
            <a:cxnSpLocks/>
          </p:cNvCxnSpPr>
          <p:nvPr/>
        </p:nvCxnSpPr>
        <p:spPr>
          <a:xfrm flipH="1">
            <a:off x="4022124" y="3150974"/>
            <a:ext cx="3212414" cy="108121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AA0E15-128D-4E51-AAA2-2BAD74361043}"/>
              </a:ext>
            </a:extLst>
          </p:cNvPr>
          <p:cNvCxnSpPr>
            <a:cxnSpLocks/>
          </p:cNvCxnSpPr>
          <p:nvPr/>
        </p:nvCxnSpPr>
        <p:spPr>
          <a:xfrm flipH="1">
            <a:off x="6332838" y="3150974"/>
            <a:ext cx="901700" cy="98853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426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Other filter topologies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537D4D-D87C-4822-8555-9955D0A34EFF}"/>
              </a:ext>
            </a:extLst>
          </p:cNvPr>
          <p:cNvSpPr txBox="1"/>
          <p:nvPr/>
        </p:nvSpPr>
        <p:spPr>
          <a:xfrm>
            <a:off x="887701" y="1152218"/>
            <a:ext cx="4265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Common Mode Choke</a:t>
            </a:r>
          </a:p>
        </p:txBody>
      </p:sp>
      <p:pic>
        <p:nvPicPr>
          <p:cNvPr id="1026" name="Picture 2" descr="Image result for common mode choke schematic">
            <a:extLst>
              <a:ext uri="{FF2B5EF4-FFF2-40B4-BE49-F238E27FC236}">
                <a16:creationId xmlns:a16="http://schemas.microsoft.com/office/drawing/2014/main" id="{1361CD02-21E6-4D76-B919-3A63570B8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365" y="2256942"/>
            <a:ext cx="5300768" cy="155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59455B5-2330-4124-840D-7CABFE2DD8B9}"/>
              </a:ext>
            </a:extLst>
          </p:cNvPr>
          <p:cNvCxnSpPr/>
          <p:nvPr/>
        </p:nvCxnSpPr>
        <p:spPr>
          <a:xfrm>
            <a:off x="2940908" y="1711248"/>
            <a:ext cx="562232" cy="8702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8B49D7-7D3F-452B-AB28-88064226B244}"/>
              </a:ext>
            </a:extLst>
          </p:cNvPr>
          <p:cNvSpPr txBox="1"/>
          <p:nvPr/>
        </p:nvSpPr>
        <p:spPr>
          <a:xfrm>
            <a:off x="5107945" y="1561615"/>
            <a:ext cx="3457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2</a:t>
            </a:r>
            <a:r>
              <a:rPr lang="en-US" sz="3200" baseline="30000" dirty="0">
                <a:solidFill>
                  <a:schemeClr val="bg1"/>
                </a:solidFill>
              </a:rPr>
              <a:t>nd</a:t>
            </a:r>
            <a:r>
              <a:rPr lang="en-US" sz="3200" dirty="0">
                <a:solidFill>
                  <a:schemeClr val="bg1"/>
                </a:solidFill>
              </a:rPr>
              <a:t> order LC filter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9EB8CA-D42E-45EC-A7CC-000D71BEEB0D}"/>
              </a:ext>
            </a:extLst>
          </p:cNvPr>
          <p:cNvCxnSpPr>
            <a:cxnSpLocks/>
          </p:cNvCxnSpPr>
          <p:nvPr/>
        </p:nvCxnSpPr>
        <p:spPr>
          <a:xfrm flipH="1">
            <a:off x="4976683" y="2022435"/>
            <a:ext cx="616434" cy="5590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 result for filter schematic">
            <a:extLst>
              <a:ext uri="{FF2B5EF4-FFF2-40B4-BE49-F238E27FC236}">
                <a16:creationId xmlns:a16="http://schemas.microsoft.com/office/drawing/2014/main" id="{F6662D7C-5E8A-4B5E-9D98-143C7EFC3F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8"/>
          <a:stretch/>
        </p:blipFill>
        <p:spPr bwMode="auto">
          <a:xfrm>
            <a:off x="703895" y="4550675"/>
            <a:ext cx="3377643" cy="2084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i filter">
            <a:extLst>
              <a:ext uri="{FF2B5EF4-FFF2-40B4-BE49-F238E27FC236}">
                <a16:creationId xmlns:a16="http://schemas.microsoft.com/office/drawing/2014/main" id="{B6242939-494B-484A-A05C-8B4E481C8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429" y="4983311"/>
            <a:ext cx="4753372" cy="133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CE04F2C-ED4E-4803-855B-1D739EA8CFB8}"/>
              </a:ext>
            </a:extLst>
          </p:cNvPr>
          <p:cNvSpPr txBox="1"/>
          <p:nvPr/>
        </p:nvSpPr>
        <p:spPr>
          <a:xfrm>
            <a:off x="5147108" y="4386594"/>
            <a:ext cx="3457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11</a:t>
            </a:r>
            <a:r>
              <a:rPr lang="en-US" sz="3200" baseline="30000" dirty="0">
                <a:solidFill>
                  <a:schemeClr val="bg1"/>
                </a:solidFill>
              </a:rPr>
              <a:t>th</a:t>
            </a:r>
            <a:r>
              <a:rPr lang="en-US" sz="3200" dirty="0">
                <a:solidFill>
                  <a:schemeClr val="bg1"/>
                </a:solidFill>
              </a:rPr>
              <a:t> order LC filter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AB54A4-4DF2-412B-824C-C29C760C112F}"/>
              </a:ext>
            </a:extLst>
          </p:cNvPr>
          <p:cNvSpPr txBox="1"/>
          <p:nvPr/>
        </p:nvSpPr>
        <p:spPr>
          <a:xfrm>
            <a:off x="568002" y="3981327"/>
            <a:ext cx="3649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2</a:t>
            </a:r>
            <a:r>
              <a:rPr lang="en-US" sz="3200" baseline="30000" dirty="0">
                <a:solidFill>
                  <a:schemeClr val="bg1"/>
                </a:solidFill>
              </a:rPr>
              <a:t>nd</a:t>
            </a:r>
            <a:r>
              <a:rPr lang="en-US" sz="3200" dirty="0">
                <a:solidFill>
                  <a:schemeClr val="bg1"/>
                </a:solidFill>
              </a:rPr>
              <a:t> order active filter</a:t>
            </a:r>
          </a:p>
        </p:txBody>
      </p:sp>
    </p:spTree>
    <p:extLst>
      <p:ext uri="{BB962C8B-B14F-4D97-AF65-F5344CB8AC3E}">
        <p14:creationId xmlns:p14="http://schemas.microsoft.com/office/powerpoint/2010/main" val="3112787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23855</TotalTime>
  <Words>292</Words>
  <Application>Microsoft Office PowerPoint</Application>
  <PresentationFormat>On-screen Show (4:3)</PresentationFormat>
  <Paragraphs>95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Filtering and Working in the Frequency Domain</vt:lpstr>
      <vt:lpstr>Tonight</vt:lpstr>
      <vt:lpstr>Time vs Frequency Domain</vt:lpstr>
      <vt:lpstr>Square Wave = Odd Harmonics</vt:lpstr>
      <vt:lpstr>1st and 2nd Order Low Pass Filters</vt:lpstr>
      <vt:lpstr>A Conceptual Low Pass Filter</vt:lpstr>
      <vt:lpstr>RLC Components vs Frequency</vt:lpstr>
      <vt:lpstr>RC Filters</vt:lpstr>
      <vt:lpstr>Other filter topologies</vt:lpstr>
      <vt:lpstr>Other filter topologies</vt:lpstr>
      <vt:lpstr>Crystal Bandpass Filters</vt:lpstr>
      <vt:lpstr>PWM Freq Components</vt:lpstr>
      <vt:lpstr>Example PWM Filters</vt:lpstr>
      <vt:lpstr>PWM Signal – 4%, 50%, 98%</vt:lpstr>
      <vt:lpstr>PWM Signal – 50%</vt:lpstr>
      <vt:lpstr>PWM Signal – 4%</vt:lpstr>
      <vt:lpstr>PWM Transition – 98% to 4%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Supplies 101</dc:title>
  <dc:creator>Ray Crampton</dc:creator>
  <cp:lastModifiedBy>Ray Crampton</cp:lastModifiedBy>
  <cp:revision>698</cp:revision>
  <cp:lastPrinted>2018-02-02T21:51:43Z</cp:lastPrinted>
  <dcterms:created xsi:type="dcterms:W3CDTF">2017-12-03T23:27:36Z</dcterms:created>
  <dcterms:modified xsi:type="dcterms:W3CDTF">2019-12-19T16:19:27Z</dcterms:modified>
</cp:coreProperties>
</file>