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512" r:id="rId3"/>
    <p:sldId id="504" r:id="rId4"/>
    <p:sldId id="435" r:id="rId5"/>
    <p:sldId id="502" r:id="rId6"/>
    <p:sldId id="503" r:id="rId7"/>
    <p:sldId id="500" r:id="rId8"/>
    <p:sldId id="494" r:id="rId9"/>
    <p:sldId id="491" r:id="rId10"/>
    <p:sldId id="474" r:id="rId11"/>
    <p:sldId id="475" r:id="rId12"/>
    <p:sldId id="495" r:id="rId13"/>
    <p:sldId id="488" r:id="rId14"/>
    <p:sldId id="477" r:id="rId15"/>
    <p:sldId id="478" r:id="rId16"/>
    <p:sldId id="511" r:id="rId17"/>
    <p:sldId id="496" r:id="rId18"/>
    <p:sldId id="489" r:id="rId19"/>
    <p:sldId id="439" r:id="rId20"/>
    <p:sldId id="498" r:id="rId21"/>
    <p:sldId id="493" r:id="rId22"/>
    <p:sldId id="481" r:id="rId23"/>
    <p:sldId id="482" r:id="rId24"/>
    <p:sldId id="483" r:id="rId25"/>
    <p:sldId id="442" r:id="rId26"/>
    <p:sldId id="484" r:id="rId27"/>
    <p:sldId id="446" r:id="rId28"/>
    <p:sldId id="479" r:id="rId29"/>
    <p:sldId id="510" r:id="rId30"/>
    <p:sldId id="487" r:id="rId31"/>
    <p:sldId id="490" r:id="rId32"/>
    <p:sldId id="450" r:id="rId33"/>
    <p:sldId id="451" r:id="rId34"/>
    <p:sldId id="506" r:id="rId35"/>
    <p:sldId id="505" r:id="rId36"/>
    <p:sldId id="509" r:id="rId37"/>
    <p:sldId id="508" r:id="rId3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4472C4"/>
    <a:srgbClr val="51A81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6BCD8E-9442-4958-A5D5-F678AD2C2BB7}" v="72" dt="2019-12-05T20:07:34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7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Crampton" userId="1c230dae8f4a47c0" providerId="LiveId" clId="{4C6BCD8E-9442-4958-A5D5-F678AD2C2BB7}"/>
    <pc:docChg chg="undo custSel addSld delSld modSld sldOrd">
      <pc:chgData name="Ray Crampton" userId="1c230dae8f4a47c0" providerId="LiveId" clId="{4C6BCD8E-9442-4958-A5D5-F678AD2C2BB7}" dt="2019-12-05T20:07:34.566" v="835" actId="1076"/>
      <pc:docMkLst>
        <pc:docMk/>
      </pc:docMkLst>
      <pc:sldChg chg="addSp delSp modSp">
        <pc:chgData name="Ray Crampton" userId="1c230dae8f4a47c0" providerId="LiveId" clId="{4C6BCD8E-9442-4958-A5D5-F678AD2C2BB7}" dt="2019-12-02T16:45:57.616" v="19" actId="1076"/>
        <pc:sldMkLst>
          <pc:docMk/>
          <pc:sldMk cId="2133700842" sldId="256"/>
        </pc:sldMkLst>
        <pc:picChg chg="del mod">
          <ac:chgData name="Ray Crampton" userId="1c230dae8f4a47c0" providerId="LiveId" clId="{4C6BCD8E-9442-4958-A5D5-F678AD2C2BB7}" dt="2019-12-02T16:45:45.383" v="14" actId="478"/>
          <ac:picMkLst>
            <pc:docMk/>
            <pc:sldMk cId="2133700842" sldId="256"/>
            <ac:picMk id="6" creationId="{DCBC6104-4A43-4EE5-A69B-DCDC9F5C3176}"/>
          </ac:picMkLst>
        </pc:picChg>
        <pc:picChg chg="add mod">
          <ac:chgData name="Ray Crampton" userId="1c230dae8f4a47c0" providerId="LiveId" clId="{4C6BCD8E-9442-4958-A5D5-F678AD2C2BB7}" dt="2019-12-02T16:45:57.616" v="19" actId="1076"/>
          <ac:picMkLst>
            <pc:docMk/>
            <pc:sldMk cId="2133700842" sldId="256"/>
            <ac:picMk id="7" creationId="{05399508-532D-4E97-BE7D-0D71D8809A4F}"/>
          </ac:picMkLst>
        </pc:picChg>
      </pc:sldChg>
      <pc:sldChg chg="modSp">
        <pc:chgData name="Ray Crampton" userId="1c230dae8f4a47c0" providerId="LiveId" clId="{4C6BCD8E-9442-4958-A5D5-F678AD2C2BB7}" dt="2019-12-05T20:00:41.057" v="584" actId="1035"/>
        <pc:sldMkLst>
          <pc:docMk/>
          <pc:sldMk cId="3331882154" sldId="435"/>
        </pc:sldMkLst>
        <pc:spChg chg="mod">
          <ac:chgData name="Ray Crampton" userId="1c230dae8f4a47c0" providerId="LiveId" clId="{4C6BCD8E-9442-4958-A5D5-F678AD2C2BB7}" dt="2019-12-05T20:00:41.057" v="584" actId="1035"/>
          <ac:spMkLst>
            <pc:docMk/>
            <pc:sldMk cId="3331882154" sldId="435"/>
            <ac:spMk id="9" creationId="{D1537D4D-D87C-4822-8555-9955D0A34EFF}"/>
          </ac:spMkLst>
        </pc:spChg>
      </pc:sldChg>
      <pc:sldChg chg="modSp del">
        <pc:chgData name="Ray Crampton" userId="1c230dae8f4a47c0" providerId="LiveId" clId="{4C6BCD8E-9442-4958-A5D5-F678AD2C2BB7}" dt="2019-12-02T21:12:07.742" v="329" actId="2696"/>
        <pc:sldMkLst>
          <pc:docMk/>
          <pc:sldMk cId="1845745222" sldId="443"/>
        </pc:sldMkLst>
        <pc:spChg chg="mod">
          <ac:chgData name="Ray Crampton" userId="1c230dae8f4a47c0" providerId="LiveId" clId="{4C6BCD8E-9442-4958-A5D5-F678AD2C2BB7}" dt="2019-12-02T21:09:12.693" v="302" actId="20577"/>
          <ac:spMkLst>
            <pc:docMk/>
            <pc:sldMk cId="1845745222" sldId="443"/>
            <ac:spMk id="2" creationId="{CF561231-B3E3-4100-8EC7-4232913052F7}"/>
          </ac:spMkLst>
        </pc:spChg>
        <pc:picChg chg="mod">
          <ac:chgData name="Ray Crampton" userId="1c230dae8f4a47c0" providerId="LiveId" clId="{4C6BCD8E-9442-4958-A5D5-F678AD2C2BB7}" dt="2019-12-02T21:10:10.948" v="316" actId="1076"/>
          <ac:picMkLst>
            <pc:docMk/>
            <pc:sldMk cId="1845745222" sldId="443"/>
            <ac:picMk id="4100" creationId="{AD8845E5-B7C8-4BD3-AB8F-9A9FE19DB436}"/>
          </ac:picMkLst>
        </pc:picChg>
        <pc:picChg chg="mod">
          <ac:chgData name="Ray Crampton" userId="1c230dae8f4a47c0" providerId="LiveId" clId="{4C6BCD8E-9442-4958-A5D5-F678AD2C2BB7}" dt="2019-12-02T21:10:12.818" v="317" actId="1076"/>
          <ac:picMkLst>
            <pc:docMk/>
            <pc:sldMk cId="1845745222" sldId="443"/>
            <ac:picMk id="4102" creationId="{2A9D1A61-39D5-4F5A-990E-6BA7013FF04A}"/>
          </ac:picMkLst>
        </pc:picChg>
      </pc:sldChg>
      <pc:sldChg chg="addSp delSp ord">
        <pc:chgData name="Ray Crampton" userId="1c230dae8f4a47c0" providerId="LiveId" clId="{4C6BCD8E-9442-4958-A5D5-F678AD2C2BB7}" dt="2019-12-02T21:15:02.578" v="332"/>
        <pc:sldMkLst>
          <pc:docMk/>
          <pc:sldMk cId="204130377" sldId="446"/>
        </pc:sldMkLst>
        <pc:picChg chg="add">
          <ac:chgData name="Ray Crampton" userId="1c230dae8f4a47c0" providerId="LiveId" clId="{4C6BCD8E-9442-4958-A5D5-F678AD2C2BB7}" dt="2019-12-02T17:26:05.426" v="117"/>
          <ac:picMkLst>
            <pc:docMk/>
            <pc:sldMk cId="204130377" sldId="446"/>
            <ac:picMk id="5" creationId="{A39B4338-583E-4D2F-8996-F47853254951}"/>
          </ac:picMkLst>
        </pc:picChg>
        <pc:picChg chg="del">
          <ac:chgData name="Ray Crampton" userId="1c230dae8f4a47c0" providerId="LiveId" clId="{4C6BCD8E-9442-4958-A5D5-F678AD2C2BB7}" dt="2019-12-02T17:26:05.117" v="116" actId="478"/>
          <ac:picMkLst>
            <pc:docMk/>
            <pc:sldMk cId="204130377" sldId="446"/>
            <ac:picMk id="15362" creationId="{633AA17F-B26F-4D72-82B7-B0DEB84AA65E}"/>
          </ac:picMkLst>
        </pc:picChg>
      </pc:sldChg>
      <pc:sldChg chg="del">
        <pc:chgData name="Ray Crampton" userId="1c230dae8f4a47c0" providerId="LiveId" clId="{4C6BCD8E-9442-4958-A5D5-F678AD2C2BB7}" dt="2019-12-05T20:07:12.680" v="834" actId="2696"/>
        <pc:sldMkLst>
          <pc:docMk/>
          <pc:sldMk cId="1061971937" sldId="476"/>
        </pc:sldMkLst>
      </pc:sldChg>
      <pc:sldChg chg="modSp">
        <pc:chgData name="Ray Crampton" userId="1c230dae8f4a47c0" providerId="LiveId" clId="{4C6BCD8E-9442-4958-A5D5-F678AD2C2BB7}" dt="2019-12-02T17:21:36.102" v="105" actId="14100"/>
        <pc:sldMkLst>
          <pc:docMk/>
          <pc:sldMk cId="2779504705" sldId="477"/>
        </pc:sldMkLst>
        <pc:cxnChg chg="mod">
          <ac:chgData name="Ray Crampton" userId="1c230dae8f4a47c0" providerId="LiveId" clId="{4C6BCD8E-9442-4958-A5D5-F678AD2C2BB7}" dt="2019-12-02T17:21:36.102" v="105" actId="14100"/>
          <ac:cxnSpMkLst>
            <pc:docMk/>
            <pc:sldMk cId="2779504705" sldId="477"/>
            <ac:cxnSpMk id="9" creationId="{EF497577-B305-4CB4-80E7-A5461ADE1C1B}"/>
          </ac:cxnSpMkLst>
        </pc:cxnChg>
      </pc:sldChg>
      <pc:sldChg chg="modSp">
        <pc:chgData name="Ray Crampton" userId="1c230dae8f4a47c0" providerId="LiveId" clId="{4C6BCD8E-9442-4958-A5D5-F678AD2C2BB7}" dt="2019-12-02T17:22:55.849" v="113" actId="20577"/>
        <pc:sldMkLst>
          <pc:docMk/>
          <pc:sldMk cId="1265258586" sldId="478"/>
        </pc:sldMkLst>
        <pc:spChg chg="mod">
          <ac:chgData name="Ray Crampton" userId="1c230dae8f4a47c0" providerId="LiveId" clId="{4C6BCD8E-9442-4958-A5D5-F678AD2C2BB7}" dt="2019-12-02T17:22:55.849" v="113" actId="20577"/>
          <ac:spMkLst>
            <pc:docMk/>
            <pc:sldMk cId="1265258586" sldId="478"/>
            <ac:spMk id="7" creationId="{1461AFCD-BEB0-4E22-9652-7F62A064DD24}"/>
          </ac:spMkLst>
        </pc:spChg>
      </pc:sldChg>
      <pc:sldChg chg="addSp delSp modSp">
        <pc:chgData name="Ray Crampton" userId="1c230dae8f4a47c0" providerId="LiveId" clId="{4C6BCD8E-9442-4958-A5D5-F678AD2C2BB7}" dt="2019-12-02T19:34:29.967" v="122" actId="478"/>
        <pc:sldMkLst>
          <pc:docMk/>
          <pc:sldMk cId="2790144528" sldId="479"/>
        </pc:sldMkLst>
        <pc:picChg chg="add mod">
          <ac:chgData name="Ray Crampton" userId="1c230dae8f4a47c0" providerId="LiveId" clId="{4C6BCD8E-9442-4958-A5D5-F678AD2C2BB7}" dt="2019-12-02T17:29:36.623" v="120" actId="1076"/>
          <ac:picMkLst>
            <pc:docMk/>
            <pc:sldMk cId="2790144528" sldId="479"/>
            <ac:picMk id="3" creationId="{9C2EF694-320F-4E73-B19D-86A6DD13FC79}"/>
          </ac:picMkLst>
        </pc:picChg>
        <pc:picChg chg="add del">
          <ac:chgData name="Ray Crampton" userId="1c230dae8f4a47c0" providerId="LiveId" clId="{4C6BCD8E-9442-4958-A5D5-F678AD2C2BB7}" dt="2019-12-02T19:34:29.967" v="122" actId="478"/>
          <ac:picMkLst>
            <pc:docMk/>
            <pc:sldMk cId="2790144528" sldId="479"/>
            <ac:picMk id="5" creationId="{6C2F2A34-B603-4D61-9ACB-31ACDC1370F1}"/>
          </ac:picMkLst>
        </pc:picChg>
        <pc:picChg chg="del">
          <ac:chgData name="Ray Crampton" userId="1c230dae8f4a47c0" providerId="LiveId" clId="{4C6BCD8E-9442-4958-A5D5-F678AD2C2BB7}" dt="2019-12-02T17:29:33.885" v="118" actId="478"/>
          <ac:picMkLst>
            <pc:docMk/>
            <pc:sldMk cId="2790144528" sldId="479"/>
            <ac:picMk id="5122" creationId="{373ED35A-E6BF-460E-8DAC-331D7D1881CA}"/>
          </ac:picMkLst>
        </pc:picChg>
      </pc:sldChg>
      <pc:sldChg chg="modSp">
        <pc:chgData name="Ray Crampton" userId="1c230dae8f4a47c0" providerId="LiveId" clId="{4C6BCD8E-9442-4958-A5D5-F678AD2C2BB7}" dt="2019-12-02T21:11:00.860" v="326" actId="20577"/>
        <pc:sldMkLst>
          <pc:docMk/>
          <pc:sldMk cId="810106738" sldId="489"/>
        </pc:sldMkLst>
        <pc:spChg chg="mod">
          <ac:chgData name="Ray Crampton" userId="1c230dae8f4a47c0" providerId="LiveId" clId="{4C6BCD8E-9442-4958-A5D5-F678AD2C2BB7}" dt="2019-12-02T21:11:00.860" v="326" actId="20577"/>
          <ac:spMkLst>
            <pc:docMk/>
            <pc:sldMk cId="810106738" sldId="489"/>
            <ac:spMk id="2" creationId="{CF561231-B3E3-4100-8EC7-4232913052F7}"/>
          </ac:spMkLst>
        </pc:spChg>
      </pc:sldChg>
      <pc:sldChg chg="modSp">
        <pc:chgData name="Ray Crampton" userId="1c230dae8f4a47c0" providerId="LiveId" clId="{4C6BCD8E-9442-4958-A5D5-F678AD2C2BB7}" dt="2019-12-02T21:12:15.664" v="331" actId="20577"/>
        <pc:sldMkLst>
          <pc:docMk/>
          <pc:sldMk cId="1998174424" sldId="496"/>
        </pc:sldMkLst>
        <pc:spChg chg="mod">
          <ac:chgData name="Ray Crampton" userId="1c230dae8f4a47c0" providerId="LiveId" clId="{4C6BCD8E-9442-4958-A5D5-F678AD2C2BB7}" dt="2019-12-02T21:12:15.664" v="331" actId="20577"/>
          <ac:spMkLst>
            <pc:docMk/>
            <pc:sldMk cId="1998174424" sldId="496"/>
            <ac:spMk id="2" creationId="{CF561231-B3E3-4100-8EC7-4232913052F7}"/>
          </ac:spMkLst>
        </pc:spChg>
      </pc:sldChg>
      <pc:sldChg chg="addSp delSp modSp">
        <pc:chgData name="Ray Crampton" userId="1c230dae8f4a47c0" providerId="LiveId" clId="{4C6BCD8E-9442-4958-A5D5-F678AD2C2BB7}" dt="2019-12-05T20:07:34.566" v="835" actId="1076"/>
        <pc:sldMkLst>
          <pc:docMk/>
          <pc:sldMk cId="508918219" sldId="500"/>
        </pc:sldMkLst>
        <pc:spChg chg="add mod">
          <ac:chgData name="Ray Crampton" userId="1c230dae8f4a47c0" providerId="LiveId" clId="{4C6BCD8E-9442-4958-A5D5-F678AD2C2BB7}" dt="2019-12-05T20:02:35.919" v="589"/>
          <ac:spMkLst>
            <pc:docMk/>
            <pc:sldMk cId="508918219" sldId="500"/>
            <ac:spMk id="3" creationId="{C4398F57-DFCB-494E-A2AA-F438FD1A9286}"/>
          </ac:spMkLst>
        </pc:spChg>
        <pc:picChg chg="add mod">
          <ac:chgData name="Ray Crampton" userId="1c230dae8f4a47c0" providerId="LiveId" clId="{4C6BCD8E-9442-4958-A5D5-F678AD2C2BB7}" dt="2019-12-05T20:07:34.566" v="835" actId="1076"/>
          <ac:picMkLst>
            <pc:docMk/>
            <pc:sldMk cId="508918219" sldId="500"/>
            <ac:picMk id="5" creationId="{90A42D5F-D1C2-4918-99AA-66FC2E4F7CCC}"/>
          </ac:picMkLst>
        </pc:picChg>
        <pc:picChg chg="add del mod">
          <ac:chgData name="Ray Crampton" userId="1c230dae8f4a47c0" providerId="LiveId" clId="{4C6BCD8E-9442-4958-A5D5-F678AD2C2BB7}" dt="2019-12-05T20:02:23.827" v="585" actId="478"/>
          <ac:picMkLst>
            <pc:docMk/>
            <pc:sldMk cId="508918219" sldId="500"/>
            <ac:picMk id="1026" creationId="{C44EB014-0A99-4628-8F84-E7373A77213B}"/>
          </ac:picMkLst>
        </pc:picChg>
        <pc:picChg chg="del">
          <ac:chgData name="Ray Crampton" userId="1c230dae8f4a47c0" providerId="LiveId" clId="{4C6BCD8E-9442-4958-A5D5-F678AD2C2BB7}" dt="2019-12-02T17:17:36.132" v="70" actId="478"/>
          <ac:picMkLst>
            <pc:docMk/>
            <pc:sldMk cId="508918219" sldId="500"/>
            <ac:picMk id="3076" creationId="{123AA6E8-E49C-4A65-A230-D2CD70F501A8}"/>
          </ac:picMkLst>
        </pc:picChg>
      </pc:sldChg>
      <pc:sldChg chg="modSp">
        <pc:chgData name="Ray Crampton" userId="1c230dae8f4a47c0" providerId="LiveId" clId="{4C6BCD8E-9442-4958-A5D5-F678AD2C2BB7}" dt="2019-12-02T17:18:37.178" v="86" actId="1076"/>
        <pc:sldMkLst>
          <pc:docMk/>
          <pc:sldMk cId="2205286588" sldId="502"/>
        </pc:sldMkLst>
        <pc:picChg chg="mod">
          <ac:chgData name="Ray Crampton" userId="1c230dae8f4a47c0" providerId="LiveId" clId="{4C6BCD8E-9442-4958-A5D5-F678AD2C2BB7}" dt="2019-12-02T17:18:37.178" v="86" actId="1076"/>
          <ac:picMkLst>
            <pc:docMk/>
            <pc:sldMk cId="2205286588" sldId="502"/>
            <ac:picMk id="2050" creationId="{9BD4E001-E861-4668-9030-BBB428326F4C}"/>
          </ac:picMkLst>
        </pc:picChg>
      </pc:sldChg>
      <pc:sldChg chg="addSp delSp modSp">
        <pc:chgData name="Ray Crampton" userId="1c230dae8f4a47c0" providerId="LiveId" clId="{4C6BCD8E-9442-4958-A5D5-F678AD2C2BB7}" dt="2019-12-02T17:19:58.178" v="104" actId="1076"/>
        <pc:sldMkLst>
          <pc:docMk/>
          <pc:sldMk cId="1026127674" sldId="503"/>
        </pc:sldMkLst>
        <pc:spChg chg="add mod">
          <ac:chgData name="Ray Crampton" userId="1c230dae8f4a47c0" providerId="LiveId" clId="{4C6BCD8E-9442-4958-A5D5-F678AD2C2BB7}" dt="2019-12-02T17:19:58.178" v="104" actId="1076"/>
          <ac:spMkLst>
            <pc:docMk/>
            <pc:sldMk cId="1026127674" sldId="503"/>
            <ac:spMk id="4" creationId="{F6B4E0CC-8CDE-41B6-AFDD-3C8A56F0554B}"/>
          </ac:spMkLst>
        </pc:spChg>
        <pc:picChg chg="add mod">
          <ac:chgData name="Ray Crampton" userId="1c230dae8f4a47c0" providerId="LiveId" clId="{4C6BCD8E-9442-4958-A5D5-F678AD2C2BB7}" dt="2019-12-02T17:19:38.193" v="94" actId="1076"/>
          <ac:picMkLst>
            <pc:docMk/>
            <pc:sldMk cId="1026127674" sldId="503"/>
            <ac:picMk id="2050" creationId="{D293D2CE-D1A2-48C9-B614-7B29C35E7501}"/>
          </ac:picMkLst>
        </pc:picChg>
        <pc:picChg chg="del mod">
          <ac:chgData name="Ray Crampton" userId="1c230dae8f4a47c0" providerId="LiveId" clId="{4C6BCD8E-9442-4958-A5D5-F678AD2C2BB7}" dt="2019-12-02T17:19:20.296" v="88" actId="478"/>
          <ac:picMkLst>
            <pc:docMk/>
            <pc:sldMk cId="1026127674" sldId="503"/>
            <ac:picMk id="15362" creationId="{633AA17F-B26F-4D72-82B7-B0DEB84AA65E}"/>
          </ac:picMkLst>
        </pc:picChg>
      </pc:sldChg>
      <pc:sldChg chg="modSp">
        <pc:chgData name="Ray Crampton" userId="1c230dae8f4a47c0" providerId="LiveId" clId="{4C6BCD8E-9442-4958-A5D5-F678AD2C2BB7}" dt="2019-11-12T18:19:03.590" v="12" actId="6549"/>
        <pc:sldMkLst>
          <pc:docMk/>
          <pc:sldMk cId="2535187279" sldId="504"/>
        </pc:sldMkLst>
        <pc:spChg chg="mod">
          <ac:chgData name="Ray Crampton" userId="1c230dae8f4a47c0" providerId="LiveId" clId="{4C6BCD8E-9442-4958-A5D5-F678AD2C2BB7}" dt="2019-11-12T18:19:03.590" v="12" actId="6549"/>
          <ac:spMkLst>
            <pc:docMk/>
            <pc:sldMk cId="2535187279" sldId="504"/>
            <ac:spMk id="6" creationId="{33316C2B-95A7-4E79-82AF-C8AA197137BD}"/>
          </ac:spMkLst>
        </pc:spChg>
      </pc:sldChg>
      <pc:sldChg chg="del">
        <pc:chgData name="Ray Crampton" userId="1c230dae8f4a47c0" providerId="LiveId" clId="{4C6BCD8E-9442-4958-A5D5-F678AD2C2BB7}" dt="2019-12-02T21:03:26.714" v="264" actId="2696"/>
        <pc:sldMkLst>
          <pc:docMk/>
          <pc:sldMk cId="4158965589" sldId="507"/>
        </pc:sldMkLst>
      </pc:sldChg>
      <pc:sldChg chg="modSp del">
        <pc:chgData name="Ray Crampton" userId="1c230dae8f4a47c0" providerId="LiveId" clId="{4C6BCD8E-9442-4958-A5D5-F678AD2C2BB7}" dt="2019-12-02T16:47:25.245" v="30" actId="2696"/>
        <pc:sldMkLst>
          <pc:docMk/>
          <pc:sldMk cId="588388990" sldId="508"/>
        </pc:sldMkLst>
        <pc:spChg chg="mod">
          <ac:chgData name="Ray Crampton" userId="1c230dae8f4a47c0" providerId="LiveId" clId="{4C6BCD8E-9442-4958-A5D5-F678AD2C2BB7}" dt="2019-12-02T16:47:21.754" v="29" actId="20577"/>
          <ac:spMkLst>
            <pc:docMk/>
            <pc:sldMk cId="588388990" sldId="508"/>
            <ac:spMk id="2" creationId="{CF561231-B3E3-4100-8EC7-4232913052F7}"/>
          </ac:spMkLst>
        </pc:spChg>
      </pc:sldChg>
      <pc:sldChg chg="add">
        <pc:chgData name="Ray Crampton" userId="1c230dae8f4a47c0" providerId="LiveId" clId="{4C6BCD8E-9442-4958-A5D5-F678AD2C2BB7}" dt="2019-12-02T16:47:28.098" v="31"/>
        <pc:sldMkLst>
          <pc:docMk/>
          <pc:sldMk cId="708991233" sldId="508"/>
        </pc:sldMkLst>
      </pc:sldChg>
      <pc:sldChg chg="modSp">
        <pc:chgData name="Ray Crampton" userId="1c230dae8f4a47c0" providerId="LiveId" clId="{4C6BCD8E-9442-4958-A5D5-F678AD2C2BB7}" dt="2019-12-02T21:17:08.719" v="451" actId="20577"/>
        <pc:sldMkLst>
          <pc:docMk/>
          <pc:sldMk cId="4026894509" sldId="509"/>
        </pc:sldMkLst>
        <pc:spChg chg="mod">
          <ac:chgData name="Ray Crampton" userId="1c230dae8f4a47c0" providerId="LiveId" clId="{4C6BCD8E-9442-4958-A5D5-F678AD2C2BB7}" dt="2019-12-02T21:15:33.973" v="342" actId="20577"/>
          <ac:spMkLst>
            <pc:docMk/>
            <pc:sldMk cId="4026894509" sldId="509"/>
            <ac:spMk id="2" creationId="{CF561231-B3E3-4100-8EC7-4232913052F7}"/>
          </ac:spMkLst>
        </pc:spChg>
        <pc:spChg chg="mod">
          <ac:chgData name="Ray Crampton" userId="1c230dae8f4a47c0" providerId="LiveId" clId="{4C6BCD8E-9442-4958-A5D5-F678AD2C2BB7}" dt="2019-12-02T21:17:08.719" v="451" actId="20577"/>
          <ac:spMkLst>
            <pc:docMk/>
            <pc:sldMk cId="4026894509" sldId="509"/>
            <ac:spMk id="9" creationId="{D1537D4D-D87C-4822-8555-9955D0A34EFF}"/>
          </ac:spMkLst>
        </pc:spChg>
      </pc:sldChg>
      <pc:sldChg chg="add del">
        <pc:chgData name="Ray Crampton" userId="1c230dae8f4a47c0" providerId="LiveId" clId="{4C6BCD8E-9442-4958-A5D5-F678AD2C2BB7}" dt="2019-12-02T17:23:40.843" v="115" actId="2696"/>
        <pc:sldMkLst>
          <pc:docMk/>
          <pc:sldMk cId="992860445" sldId="510"/>
        </pc:sldMkLst>
      </pc:sldChg>
      <pc:sldChg chg="addSp delSp modSp add">
        <pc:chgData name="Ray Crampton" userId="1c230dae8f4a47c0" providerId="LiveId" clId="{4C6BCD8E-9442-4958-A5D5-F678AD2C2BB7}" dt="2019-12-02T21:02:17.635" v="263" actId="1076"/>
        <pc:sldMkLst>
          <pc:docMk/>
          <pc:sldMk cId="1603099063" sldId="510"/>
        </pc:sldMkLst>
        <pc:spChg chg="mod">
          <ac:chgData name="Ray Crampton" userId="1c230dae8f4a47c0" providerId="LiveId" clId="{4C6BCD8E-9442-4958-A5D5-F678AD2C2BB7}" dt="2019-12-02T19:34:44.488" v="144" actId="20577"/>
          <ac:spMkLst>
            <pc:docMk/>
            <pc:sldMk cId="1603099063" sldId="510"/>
            <ac:spMk id="2" creationId="{CF561231-B3E3-4100-8EC7-4232913052F7}"/>
          </ac:spMkLst>
        </pc:spChg>
        <pc:spChg chg="add mod">
          <ac:chgData name="Ray Crampton" userId="1c230dae8f4a47c0" providerId="LiveId" clId="{4C6BCD8E-9442-4958-A5D5-F678AD2C2BB7}" dt="2019-12-02T19:50:33.160" v="187" actId="1076"/>
          <ac:spMkLst>
            <pc:docMk/>
            <pc:sldMk cId="1603099063" sldId="510"/>
            <ac:spMk id="10" creationId="{CAE52DEA-DF2C-4CD7-BB83-9B89C63E30F1}"/>
          </ac:spMkLst>
        </pc:spChg>
        <pc:spChg chg="add mod">
          <ac:chgData name="Ray Crampton" userId="1c230dae8f4a47c0" providerId="LiveId" clId="{4C6BCD8E-9442-4958-A5D5-F678AD2C2BB7}" dt="2019-12-02T19:50:40.955" v="192" actId="1076"/>
          <ac:spMkLst>
            <pc:docMk/>
            <pc:sldMk cId="1603099063" sldId="510"/>
            <ac:spMk id="11" creationId="{FD81459F-7EA1-4F07-B7A3-EA1ABF5F71D2}"/>
          </ac:spMkLst>
        </pc:spChg>
        <pc:spChg chg="add mod">
          <ac:chgData name="Ray Crampton" userId="1c230dae8f4a47c0" providerId="LiveId" clId="{4C6BCD8E-9442-4958-A5D5-F678AD2C2BB7}" dt="2019-12-02T19:50:46.743" v="199" actId="20577"/>
          <ac:spMkLst>
            <pc:docMk/>
            <pc:sldMk cId="1603099063" sldId="510"/>
            <ac:spMk id="12" creationId="{0EFDE5C0-E637-4691-AF8D-FC8097FABA7C}"/>
          </ac:spMkLst>
        </pc:spChg>
        <pc:picChg chg="add mod modCrop">
          <ac:chgData name="Ray Crampton" userId="1c230dae8f4a47c0" providerId="LiveId" clId="{4C6BCD8E-9442-4958-A5D5-F678AD2C2BB7}" dt="2019-12-02T21:01:12.864" v="247" actId="14100"/>
          <ac:picMkLst>
            <pc:docMk/>
            <pc:sldMk cId="1603099063" sldId="510"/>
            <ac:picMk id="3" creationId="{01AECD40-E9EC-41AB-92DE-FFB5D50F6C65}"/>
          </ac:picMkLst>
        </pc:picChg>
        <pc:picChg chg="del">
          <ac:chgData name="Ray Crampton" userId="1c230dae8f4a47c0" providerId="LiveId" clId="{4C6BCD8E-9442-4958-A5D5-F678AD2C2BB7}" dt="2019-12-02T19:34:38.732" v="124" actId="478"/>
          <ac:picMkLst>
            <pc:docMk/>
            <pc:sldMk cId="1603099063" sldId="510"/>
            <ac:picMk id="3" creationId="{9C2EF694-320F-4E73-B19D-86A6DD13FC79}"/>
          </ac:picMkLst>
        </pc:picChg>
        <pc:picChg chg="add del mod">
          <ac:chgData name="Ray Crampton" userId="1c230dae8f4a47c0" providerId="LiveId" clId="{4C6BCD8E-9442-4958-A5D5-F678AD2C2BB7}" dt="2019-12-02T20:58:50.624" v="216" actId="478"/>
          <ac:picMkLst>
            <pc:docMk/>
            <pc:sldMk cId="1603099063" sldId="510"/>
            <ac:picMk id="5" creationId="{0104FD3A-BE71-4AB4-BEE0-ACF833660212}"/>
          </ac:picMkLst>
        </pc:picChg>
        <pc:picChg chg="add del">
          <ac:chgData name="Ray Crampton" userId="1c230dae8f4a47c0" providerId="LiveId" clId="{4C6BCD8E-9442-4958-A5D5-F678AD2C2BB7}" dt="2019-12-02T19:47:19.608" v="146" actId="478"/>
          <ac:picMkLst>
            <pc:docMk/>
            <pc:sldMk cId="1603099063" sldId="510"/>
            <ac:picMk id="5" creationId="{76D480E5-4BA0-40B7-B486-E00C7191290A}"/>
          </ac:picMkLst>
        </pc:picChg>
        <pc:picChg chg="del">
          <ac:chgData name="Ray Crampton" userId="1c230dae8f4a47c0" providerId="LiveId" clId="{4C6BCD8E-9442-4958-A5D5-F678AD2C2BB7}" dt="2019-12-02T19:34:40.082" v="125" actId="478"/>
          <ac:picMkLst>
            <pc:docMk/>
            <pc:sldMk cId="1603099063" sldId="510"/>
            <ac:picMk id="6" creationId="{088E881A-8141-4A5A-9F90-DD058E8E13A5}"/>
          </ac:picMkLst>
        </pc:picChg>
        <pc:picChg chg="add del mod">
          <ac:chgData name="Ray Crampton" userId="1c230dae8f4a47c0" providerId="LiveId" clId="{4C6BCD8E-9442-4958-A5D5-F678AD2C2BB7}" dt="2019-12-02T20:59:18.826" v="220" actId="478"/>
          <ac:picMkLst>
            <pc:docMk/>
            <pc:sldMk cId="1603099063" sldId="510"/>
            <ac:picMk id="6" creationId="{87FE3764-2C55-4E99-89D2-907BA42B1A64}"/>
          </ac:picMkLst>
        </pc:picChg>
        <pc:picChg chg="add del mod">
          <ac:chgData name="Ray Crampton" userId="1c230dae8f4a47c0" providerId="LiveId" clId="{4C6BCD8E-9442-4958-A5D5-F678AD2C2BB7}" dt="2019-12-02T20:57:57.935" v="211" actId="478"/>
          <ac:picMkLst>
            <pc:docMk/>
            <pc:sldMk cId="1603099063" sldId="510"/>
            <ac:picMk id="7" creationId="{4B767AEA-5BF5-4D54-B1FC-A986B0406FA1}"/>
          </ac:picMkLst>
        </pc:picChg>
        <pc:picChg chg="add del mod">
          <ac:chgData name="Ray Crampton" userId="1c230dae8f4a47c0" providerId="LiveId" clId="{4C6BCD8E-9442-4958-A5D5-F678AD2C2BB7}" dt="2019-12-02T20:57:19.247" v="205" actId="478"/>
          <ac:picMkLst>
            <pc:docMk/>
            <pc:sldMk cId="1603099063" sldId="510"/>
            <ac:picMk id="8" creationId="{B718BCF4-6336-4CCC-9C34-6379936DB581}"/>
          </ac:picMkLst>
        </pc:picChg>
        <pc:picChg chg="add del mod">
          <ac:chgData name="Ray Crampton" userId="1c230dae8f4a47c0" providerId="LiveId" clId="{4C6BCD8E-9442-4958-A5D5-F678AD2C2BB7}" dt="2019-12-02T20:57:01.356" v="200" actId="478"/>
          <ac:picMkLst>
            <pc:docMk/>
            <pc:sldMk cId="1603099063" sldId="510"/>
            <ac:picMk id="9" creationId="{0280A788-3305-472C-B359-E8A9F7C0584B}"/>
          </ac:picMkLst>
        </pc:picChg>
        <pc:picChg chg="add del mod ord modCrop">
          <ac:chgData name="Ray Crampton" userId="1c230dae8f4a47c0" providerId="LiveId" clId="{4C6BCD8E-9442-4958-A5D5-F678AD2C2BB7}" dt="2019-12-02T21:02:08.330" v="259" actId="478"/>
          <ac:picMkLst>
            <pc:docMk/>
            <pc:sldMk cId="1603099063" sldId="510"/>
            <ac:picMk id="13" creationId="{01A1F171-2A29-408A-94D4-E8FFEDAE5144}"/>
          </ac:picMkLst>
        </pc:picChg>
        <pc:picChg chg="add mod modCrop">
          <ac:chgData name="Ray Crampton" userId="1c230dae8f4a47c0" providerId="LiveId" clId="{4C6BCD8E-9442-4958-A5D5-F678AD2C2BB7}" dt="2019-12-02T21:01:25.923" v="258" actId="1035"/>
          <ac:picMkLst>
            <pc:docMk/>
            <pc:sldMk cId="1603099063" sldId="510"/>
            <ac:picMk id="14" creationId="{74236BF5-C188-419E-B1A8-E68CCED53D8E}"/>
          </ac:picMkLst>
        </pc:picChg>
        <pc:picChg chg="add mod">
          <ac:chgData name="Ray Crampton" userId="1c230dae8f4a47c0" providerId="LiveId" clId="{4C6BCD8E-9442-4958-A5D5-F678AD2C2BB7}" dt="2019-12-02T21:02:17.635" v="263" actId="1076"/>
          <ac:picMkLst>
            <pc:docMk/>
            <pc:sldMk cId="1603099063" sldId="510"/>
            <ac:picMk id="15" creationId="{68EB7D7C-2C41-48C1-87F4-57639185CC5C}"/>
          </ac:picMkLst>
        </pc:picChg>
      </pc:sldChg>
      <pc:sldChg chg="add ord">
        <pc:chgData name="Ray Crampton" userId="1c230dae8f4a47c0" providerId="LiveId" clId="{4C6BCD8E-9442-4958-A5D5-F678AD2C2BB7}" dt="2019-12-02T21:12:05.314" v="328"/>
        <pc:sldMkLst>
          <pc:docMk/>
          <pc:sldMk cId="4224459980" sldId="511"/>
        </pc:sldMkLst>
      </pc:sldChg>
      <pc:sldChg chg="modSp add setBg">
        <pc:chgData name="Ray Crampton" userId="1c230dae8f4a47c0" providerId="LiveId" clId="{4C6BCD8E-9442-4958-A5D5-F678AD2C2BB7}" dt="2019-12-05T20:07:01.067" v="833" actId="20577"/>
        <pc:sldMkLst>
          <pc:docMk/>
          <pc:sldMk cId="886603524" sldId="512"/>
        </pc:sldMkLst>
        <pc:spChg chg="mod">
          <ac:chgData name="Ray Crampton" userId="1c230dae8f4a47c0" providerId="LiveId" clId="{4C6BCD8E-9442-4958-A5D5-F678AD2C2BB7}" dt="2019-12-05T20:04:07.923" v="597" actId="20577"/>
          <ac:spMkLst>
            <pc:docMk/>
            <pc:sldMk cId="886603524" sldId="512"/>
            <ac:spMk id="2" creationId="{CF561231-B3E3-4100-8EC7-4232913052F7}"/>
          </ac:spMkLst>
        </pc:spChg>
        <pc:spChg chg="mod">
          <ac:chgData name="Ray Crampton" userId="1c230dae8f4a47c0" providerId="LiveId" clId="{4C6BCD8E-9442-4958-A5D5-F678AD2C2BB7}" dt="2019-12-05T20:07:01.067" v="833" actId="20577"/>
          <ac:spMkLst>
            <pc:docMk/>
            <pc:sldMk cId="886603524" sldId="512"/>
            <ac:spMk id="9" creationId="{D1537D4D-D87C-4822-8555-9955D0A34E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2962FEB-E2C2-4B56-B891-D0020443CCB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EC9DA3-4E66-4C27-AC6B-988EBD6F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10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83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2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60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30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44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57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7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5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94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99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5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79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54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2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9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A2D9-0778-4206-AC01-1975C0DCAF44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243-817C-4045-941B-9763D6791B68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3DB8-46DC-4613-9A01-1AD7895A089D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80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28F36A-7E13-415E-BC07-836CBA6572C5}" type="datetime1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3900" y="64770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0D4740-998D-4ED6-AE5D-972734231BFE}"/>
              </a:ext>
            </a:extLst>
          </p:cNvPr>
          <p:cNvCxnSpPr>
            <a:cxnSpLocks/>
          </p:cNvCxnSpPr>
          <p:nvPr userDrawn="1"/>
        </p:nvCxnSpPr>
        <p:spPr>
          <a:xfrm>
            <a:off x="628650" y="1134321"/>
            <a:ext cx="78867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5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0F2E68-E447-4999-AB34-872BB3F84F01}" type="datetime1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F66B24-22EB-4B17-9A5F-40619732995F}" type="datetime1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460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460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6768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52881C-282A-43F7-8E1A-7135F7923BA1}" type="datetime1">
              <a:rPr lang="en-US" smtClean="0"/>
              <a:pPr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7FAD-5C72-4DDE-A58A-5FE8EE91F92B}" type="datetime1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3184-2448-41D0-A3B4-8E8F09674B4C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6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61FC-A10E-4EE2-A762-76F96F276616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F1A-5C4D-482B-9E9B-BB2F1F79D039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74C5-A641-44A9-AAD2-FA1515BFE5FB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gif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QtwsWJuUP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EQtwsWJuUPs&amp;list=PLRIGIzu0Z7KlBkiI9nNfMmRy4ZTzGr0RN&amp;index=15&amp;t=0s" TargetMode="External"/><Relationship Id="rId4" Type="http://schemas.openxmlformats.org/officeDocument/2006/relationships/hyperlink" Target="https://www.youtube.com/watch?v=vN9aR2wKv0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yaudioandvideo.com/Tutorial/DesignBuildCrossover/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yquist_frequenc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80" y="543243"/>
            <a:ext cx="7772400" cy="117887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Filtering and Working in the Frequency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F6DE8-2677-4490-A4E2-E8BC85C09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380" y="1722120"/>
            <a:ext cx="6858000" cy="5181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Mar-2019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4C79-5E67-4E55-A00B-D2E5189E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399508-532D-4E97-BE7D-0D71D8809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93" y="2377512"/>
            <a:ext cx="3163973" cy="39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0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 Sine Waves Added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ED0FAC-4C8D-446C-9768-341D4590B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93" y="1145899"/>
            <a:ext cx="7471014" cy="56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3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Creating a Waveform from </a:t>
            </a:r>
            <a:r>
              <a:rPr lang="en-US" b="1" u="sng" dirty="0">
                <a:solidFill>
                  <a:schemeClr val="bg1"/>
                </a:solidFill>
              </a:rPr>
              <a:t>“Harmonics”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69DE9-F547-44CB-9315-0037DD188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71" y="1217044"/>
            <a:ext cx="7243085" cy="548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4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Square Wave = Odd Harmonics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337DD-FECF-4819-92CD-A80E77DC2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572" y="1217044"/>
            <a:ext cx="6380706" cy="550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Common Waveforms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Image result for triangle wave harmonic content">
            <a:extLst>
              <a:ext uri="{FF2B5EF4-FFF2-40B4-BE49-F238E27FC236}">
                <a16:creationId xmlns:a16="http://schemas.microsoft.com/office/drawing/2014/main" id="{5C025CA2-EB6F-486A-BEE3-ACBCB7ED4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1" y="1792060"/>
            <a:ext cx="7781958" cy="327387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E67BC4-A388-47E4-97FB-28CDEEF56F3A}"/>
              </a:ext>
            </a:extLst>
          </p:cNvPr>
          <p:cNvSpPr txBox="1"/>
          <p:nvPr/>
        </p:nvSpPr>
        <p:spPr>
          <a:xfrm>
            <a:off x="590030" y="5405582"/>
            <a:ext cx="8038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Note: vertically symmetric waveforms tend not to have even harmonics</a:t>
            </a:r>
          </a:p>
        </p:txBody>
      </p:sp>
    </p:spTree>
    <p:extLst>
      <p:ext uri="{BB962C8B-B14F-4D97-AF65-F5344CB8AC3E}">
        <p14:creationId xmlns:p14="http://schemas.microsoft.com/office/powerpoint/2010/main" val="363717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Switching Power Supply Noise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1A63A2-C914-4A74-9224-1FBB4DF7E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595" y="3530476"/>
            <a:ext cx="3616510" cy="2828755"/>
          </a:xfrm>
          <a:prstGeom prst="rect">
            <a:avLst/>
          </a:prstGeom>
          <a:ln w="57150">
            <a:solidFill>
              <a:schemeClr val="bg1">
                <a:lumMod val="50000"/>
              </a:schemeClr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EAB27C0-6339-4FD9-B2D7-75A42ABB4FEA}"/>
              </a:ext>
            </a:extLst>
          </p:cNvPr>
          <p:cNvGrpSpPr/>
          <p:nvPr/>
        </p:nvGrpSpPr>
        <p:grpSpPr>
          <a:xfrm>
            <a:off x="585775" y="1239694"/>
            <a:ext cx="6382464" cy="1838076"/>
            <a:chOff x="153289" y="1217044"/>
            <a:chExt cx="7208734" cy="2076032"/>
          </a:xfrm>
        </p:grpSpPr>
        <p:pic>
          <p:nvPicPr>
            <p:cNvPr id="2050" name="Picture 2" descr="Image result for buck converter block diagram">
              <a:extLst>
                <a:ext uri="{FF2B5EF4-FFF2-40B4-BE49-F238E27FC236}">
                  <a16:creationId xmlns:a16="http://schemas.microsoft.com/office/drawing/2014/main" id="{62ABFF23-8A75-44B1-A462-11332F9947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89" y="1217044"/>
              <a:ext cx="7208734" cy="2076032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4A837A0-C123-4711-91C4-FA8EEA23F5C8}"/>
                </a:ext>
              </a:extLst>
            </p:cNvPr>
            <p:cNvSpPr/>
            <p:nvPr/>
          </p:nvSpPr>
          <p:spPr>
            <a:xfrm>
              <a:off x="2633191" y="1255730"/>
              <a:ext cx="1124465" cy="1085875"/>
            </a:xfrm>
            <a:prstGeom prst="round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833BA8D-95AE-41A9-A7B3-7416B527FCFF}"/>
                </a:ext>
              </a:extLst>
            </p:cNvPr>
            <p:cNvSpPr/>
            <p:nvPr/>
          </p:nvSpPr>
          <p:spPr>
            <a:xfrm>
              <a:off x="4935667" y="1217044"/>
              <a:ext cx="1124465" cy="1085875"/>
            </a:xfrm>
            <a:prstGeom prst="round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497577-B305-4CB4-80E7-A5461ADE1C1B}"/>
              </a:ext>
            </a:extLst>
          </p:cNvPr>
          <p:cNvCxnSpPr>
            <a:cxnSpLocks/>
          </p:cNvCxnSpPr>
          <p:nvPr/>
        </p:nvCxnSpPr>
        <p:spPr>
          <a:xfrm flipH="1" flipV="1">
            <a:off x="5900353" y="1909119"/>
            <a:ext cx="1173547" cy="16681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power supply ripple">
            <a:extLst>
              <a:ext uri="{FF2B5EF4-FFF2-40B4-BE49-F238E27FC236}">
                <a16:creationId xmlns:a16="http://schemas.microsoft.com/office/drawing/2014/main" id="{C6777977-102A-4516-BAEB-C82086881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0848" y="3280788"/>
            <a:ext cx="4976739" cy="331371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04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Switch Debouncing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15</a:t>
            </a:fld>
            <a:endParaRPr lang="en-US" dirty="0"/>
          </a:p>
        </p:txBody>
      </p:sp>
      <p:pic>
        <p:nvPicPr>
          <p:cNvPr id="2050" name="Picture 2" descr="Image result for switch debounce frequency response">
            <a:extLst>
              <a:ext uri="{FF2B5EF4-FFF2-40B4-BE49-F238E27FC236}">
                <a16:creationId xmlns:a16="http://schemas.microsoft.com/office/drawing/2014/main" id="{9BD4E001-E861-4668-9030-BBB428326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40" y="1417184"/>
            <a:ext cx="6764110" cy="333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61AFCD-BEB0-4E22-9652-7F62A064DD24}"/>
              </a:ext>
            </a:extLst>
          </p:cNvPr>
          <p:cNvSpPr txBox="1"/>
          <p:nvPr/>
        </p:nvSpPr>
        <p:spPr>
          <a:xfrm>
            <a:off x="590030" y="5065771"/>
            <a:ext cx="8038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What frequencies might need to be retained vs rejected?</a:t>
            </a:r>
          </a:p>
        </p:txBody>
      </p:sp>
    </p:spTree>
    <p:extLst>
      <p:ext uri="{BB962C8B-B14F-4D97-AF65-F5344CB8AC3E}">
        <p14:creationId xmlns:p14="http://schemas.microsoft.com/office/powerpoint/2010/main" val="1265258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Types of Filters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16</a:t>
            </a:fld>
            <a:endParaRPr lang="en-US"/>
          </a:p>
        </p:txBody>
      </p:sp>
      <p:pic>
        <p:nvPicPr>
          <p:cNvPr id="4100" name="Picture 4" descr="https://www.allaboutcircuits.com/uploads/articles/four_major_filters.jpg">
            <a:extLst>
              <a:ext uri="{FF2B5EF4-FFF2-40B4-BE49-F238E27FC236}">
                <a16:creationId xmlns:a16="http://schemas.microsoft.com/office/drawing/2014/main" id="{AD8845E5-B7C8-4BD3-AB8F-9A9FE19DB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65707" y="1323110"/>
            <a:ext cx="1918610" cy="543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www.allaboutcircuits.com/uploads/articles/four_major_filters.jpg">
            <a:extLst>
              <a:ext uri="{FF2B5EF4-FFF2-40B4-BE49-F238E27FC236}">
                <a16:creationId xmlns:a16="http://schemas.microsoft.com/office/drawing/2014/main" id="{2A9D1A61-39D5-4F5A-990E-6BA7013FF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43540" y="1323110"/>
            <a:ext cx="2022574" cy="543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5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 Conceptual Low Pass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54E9E-CDF1-4023-AFF7-678A6F33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19" y="2154624"/>
            <a:ext cx="2235042" cy="3171185"/>
          </a:xfrm>
          <a:prstGeom prst="rect">
            <a:avLst/>
          </a:prstGeom>
        </p:spPr>
      </p:pic>
      <p:pic>
        <p:nvPicPr>
          <p:cNvPr id="12" name="Picture 6" descr="https://www.allaboutcircuits.com/uploads/articles/four_major_filters.jpg">
            <a:extLst>
              <a:ext uri="{FF2B5EF4-FFF2-40B4-BE49-F238E27FC236}">
                <a16:creationId xmlns:a16="http://schemas.microsoft.com/office/drawing/2014/main" id="{B3AD3BFE-FCA8-4BBE-899B-9E90DBD71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72736" y="2719500"/>
            <a:ext cx="2566045" cy="187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7F1E76-5B26-461B-8099-4C4CF3DC13E9}"/>
              </a:ext>
            </a:extLst>
          </p:cNvPr>
          <p:cNvSpPr txBox="1"/>
          <p:nvPr/>
        </p:nvSpPr>
        <p:spPr>
          <a:xfrm>
            <a:off x="605219" y="1493719"/>
            <a:ext cx="223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All-pass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27C85-5DCE-4A67-82DA-3A8F6C43695D}"/>
              </a:ext>
            </a:extLst>
          </p:cNvPr>
          <p:cNvSpPr txBox="1"/>
          <p:nvPr/>
        </p:nvSpPr>
        <p:spPr>
          <a:xfrm>
            <a:off x="3208759" y="1491385"/>
            <a:ext cx="223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Low-pass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E30DD3-2827-4BF9-B0BE-E921B59C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977" y="2154623"/>
            <a:ext cx="2235042" cy="317118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D6A710-29DD-4F25-8C2E-9395FB54BDDE}"/>
              </a:ext>
            </a:extLst>
          </p:cNvPr>
          <p:cNvCxnSpPr>
            <a:cxnSpLocks/>
          </p:cNvCxnSpPr>
          <p:nvPr/>
        </p:nvCxnSpPr>
        <p:spPr>
          <a:xfrm flipV="1">
            <a:off x="3478427" y="4018547"/>
            <a:ext cx="729049" cy="51280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E47A2-A09C-49E4-8E65-29595C88581E}"/>
              </a:ext>
            </a:extLst>
          </p:cNvPr>
          <p:cNvSpPr txBox="1"/>
          <p:nvPr/>
        </p:nvSpPr>
        <p:spPr>
          <a:xfrm>
            <a:off x="4779097" y="5276672"/>
            <a:ext cx="3978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Decreases with frequency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18A39D-4A4D-4709-812A-03A918C0DCEA}"/>
              </a:ext>
            </a:extLst>
          </p:cNvPr>
          <p:cNvCxnSpPr>
            <a:cxnSpLocks/>
          </p:cNvCxnSpPr>
          <p:nvPr/>
        </p:nvCxnSpPr>
        <p:spPr>
          <a:xfrm flipH="1" flipV="1">
            <a:off x="4207476" y="4593136"/>
            <a:ext cx="1130644" cy="87349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174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RLC Components vs Frequency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18</a:t>
            </a:fld>
            <a:endParaRPr lang="en-US"/>
          </a:p>
        </p:txBody>
      </p:sp>
      <p:pic>
        <p:nvPicPr>
          <p:cNvPr id="6146" name="Picture 2" descr="Image result for inductor schematic symbol">
            <a:extLst>
              <a:ext uri="{FF2B5EF4-FFF2-40B4-BE49-F238E27FC236}">
                <a16:creationId xmlns:a16="http://schemas.microsoft.com/office/drawing/2014/main" id="{0A92A056-4D32-48C7-9DB2-605676D6A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5677" y="5550504"/>
            <a:ext cx="1369386" cy="6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capacitor schematic symbol">
            <a:extLst>
              <a:ext uri="{FF2B5EF4-FFF2-40B4-BE49-F238E27FC236}">
                <a16:creationId xmlns:a16="http://schemas.microsoft.com/office/drawing/2014/main" id="{6390C585-F72D-48C1-AED5-55C89AB85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8025" y="3715585"/>
            <a:ext cx="684695" cy="141882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D9041A-E406-4B70-9D3F-F178E98E03A6}"/>
              </a:ext>
            </a:extLst>
          </p:cNvPr>
          <p:cNvSpPr txBox="1"/>
          <p:nvPr/>
        </p:nvSpPr>
        <p:spPr>
          <a:xfrm>
            <a:off x="4198185" y="2549945"/>
            <a:ext cx="463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0691BF-0B05-44EB-A5CA-FA5CE38B0A36}"/>
                  </a:ext>
                </a:extLst>
              </p:cNvPr>
              <p:cNvSpPr txBox="1"/>
              <p:nvPr/>
            </p:nvSpPr>
            <p:spPr>
              <a:xfrm>
                <a:off x="2940111" y="3813581"/>
                <a:ext cx="2979963" cy="1230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𝑓𝐶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0691BF-0B05-44EB-A5CA-FA5CE38B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111" y="3813581"/>
                <a:ext cx="2979963" cy="1230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FC6963-0E22-4209-8E63-9CF68DCB4BFC}"/>
                  </a:ext>
                </a:extLst>
              </p:cNvPr>
              <p:cNvSpPr txBox="1"/>
              <p:nvPr/>
            </p:nvSpPr>
            <p:spPr>
              <a:xfrm>
                <a:off x="2992016" y="5569685"/>
                <a:ext cx="28761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𝑓𝐿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FC6963-0E22-4209-8E63-9CF68DCB4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016" y="5569685"/>
                <a:ext cx="287615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D90BA55-A8F7-42CF-AE7E-0E2DC6C0297F}"/>
              </a:ext>
            </a:extLst>
          </p:cNvPr>
          <p:cNvSpPr txBox="1"/>
          <p:nvPr/>
        </p:nvSpPr>
        <p:spPr>
          <a:xfrm>
            <a:off x="2898510" y="1133442"/>
            <a:ext cx="2883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DC Resistance/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AC Reactance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4E88D-2863-40DD-A2E8-FCE0E428A954}"/>
              </a:ext>
            </a:extLst>
          </p:cNvPr>
          <p:cNvSpPr/>
          <p:nvPr/>
        </p:nvSpPr>
        <p:spPr>
          <a:xfrm>
            <a:off x="6041571" y="1348885"/>
            <a:ext cx="2716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Change w/ </a:t>
            </a:r>
            <a:r>
              <a:rPr lang="en-US" sz="2800" dirty="0" err="1">
                <a:solidFill>
                  <a:schemeClr val="bg1"/>
                </a:solidFill>
              </a:rPr>
              <a:t>freq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D51303C-4818-49A1-9453-D138F3658497}"/>
              </a:ext>
            </a:extLst>
          </p:cNvPr>
          <p:cNvSpPr/>
          <p:nvPr/>
        </p:nvSpPr>
        <p:spPr>
          <a:xfrm>
            <a:off x="7142536" y="3996396"/>
            <a:ext cx="514350" cy="857204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0C9B9C3-1F8C-4C49-9BE2-A0AAA59DF4F0}"/>
              </a:ext>
            </a:extLst>
          </p:cNvPr>
          <p:cNvSpPr/>
          <p:nvPr/>
        </p:nvSpPr>
        <p:spPr>
          <a:xfrm rot="10800000">
            <a:off x="7142537" y="5464248"/>
            <a:ext cx="514350" cy="857204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560D15-04B9-4424-883A-B4966B4DA569}"/>
              </a:ext>
            </a:extLst>
          </p:cNvPr>
          <p:cNvCxnSpPr/>
          <p:nvPr/>
        </p:nvCxnSpPr>
        <p:spPr>
          <a:xfrm>
            <a:off x="791936" y="3674495"/>
            <a:ext cx="7310664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C57A1C-7E55-4CB2-A4DF-031DFF53C3BF}"/>
              </a:ext>
            </a:extLst>
          </p:cNvPr>
          <p:cNvCxnSpPr/>
          <p:nvPr/>
        </p:nvCxnSpPr>
        <p:spPr>
          <a:xfrm>
            <a:off x="813712" y="5165849"/>
            <a:ext cx="7310664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FC0633-04EA-4742-B04B-B5556DCECE2B}"/>
              </a:ext>
            </a:extLst>
          </p:cNvPr>
          <p:cNvGrpSpPr/>
          <p:nvPr/>
        </p:nvGrpSpPr>
        <p:grpSpPr>
          <a:xfrm>
            <a:off x="7165966" y="2784664"/>
            <a:ext cx="467490" cy="176892"/>
            <a:chOff x="7194389" y="2846459"/>
            <a:chExt cx="467490" cy="17689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A79335-7A2D-413B-9422-53F5939A9D89}"/>
                </a:ext>
              </a:extLst>
            </p:cNvPr>
            <p:cNvCxnSpPr>
              <a:cxnSpLocks/>
            </p:cNvCxnSpPr>
            <p:nvPr/>
          </p:nvCxnSpPr>
          <p:spPr>
            <a:xfrm>
              <a:off x="7194389" y="2846459"/>
              <a:ext cx="467490" cy="0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35FF7FE-1608-4ABF-BEF9-B5BBEC132FE1}"/>
                </a:ext>
              </a:extLst>
            </p:cNvPr>
            <p:cNvCxnSpPr>
              <a:cxnSpLocks/>
            </p:cNvCxnSpPr>
            <p:nvPr/>
          </p:nvCxnSpPr>
          <p:spPr>
            <a:xfrm>
              <a:off x="7194389" y="3023351"/>
              <a:ext cx="467490" cy="0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A8AFEB-CEA2-4B08-84FC-58FB2204841E}"/>
              </a:ext>
            </a:extLst>
          </p:cNvPr>
          <p:cNvCxnSpPr/>
          <p:nvPr/>
        </p:nvCxnSpPr>
        <p:spPr>
          <a:xfrm>
            <a:off x="813712" y="2087907"/>
            <a:ext cx="7310664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resistor schematic symbol">
            <a:extLst>
              <a:ext uri="{FF2B5EF4-FFF2-40B4-BE49-F238E27FC236}">
                <a16:creationId xmlns:a16="http://schemas.microsoft.com/office/drawing/2014/main" id="{137DFB9A-D604-4E88-9456-7FBC7DCA0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5400000">
            <a:off x="1254105" y="2504675"/>
            <a:ext cx="1527668" cy="74839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10106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C76A0237-3B51-41CF-8BE2-F310F860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19" y="1227971"/>
            <a:ext cx="7117492" cy="3882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RC Filters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19</a:t>
            </a:fld>
            <a:endParaRPr lang="en-US"/>
          </a:p>
        </p:txBody>
      </p:sp>
      <p:pic>
        <p:nvPicPr>
          <p:cNvPr id="12" name="Picture 6" descr="https://www.allaboutcircuits.com/uploads/articles/four_major_filters.jpg">
            <a:extLst>
              <a:ext uri="{FF2B5EF4-FFF2-40B4-BE49-F238E27FC236}">
                <a16:creationId xmlns:a16="http://schemas.microsoft.com/office/drawing/2014/main" id="{B3AD3BFE-FCA8-4BBE-899B-9E90DBD71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13192" y="5077213"/>
            <a:ext cx="2107089" cy="153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9CF07A-527A-4E65-821F-D385AF007840}"/>
              </a:ext>
            </a:extLst>
          </p:cNvPr>
          <p:cNvSpPr txBox="1"/>
          <p:nvPr/>
        </p:nvSpPr>
        <p:spPr>
          <a:xfrm>
            <a:off x="7234538" y="2046529"/>
            <a:ext cx="1470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Decreases with frequency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AA0E15-128D-4E51-AAA2-2BAD74361043}"/>
              </a:ext>
            </a:extLst>
          </p:cNvPr>
          <p:cNvCxnSpPr>
            <a:cxnSpLocks/>
          </p:cNvCxnSpPr>
          <p:nvPr/>
        </p:nvCxnSpPr>
        <p:spPr>
          <a:xfrm flipH="1">
            <a:off x="6282910" y="2415746"/>
            <a:ext cx="951630" cy="73522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https://www.allaboutcircuits.com/uploads/articles/four_major_filters.jpg">
            <a:extLst>
              <a:ext uri="{FF2B5EF4-FFF2-40B4-BE49-F238E27FC236}">
                <a16:creationId xmlns:a16="http://schemas.microsoft.com/office/drawing/2014/main" id="{BF2005D6-26F9-4FB3-9155-E9FFF1ED2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36103" y="5095485"/>
            <a:ext cx="2218908" cy="152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8BF1230-C6BE-4639-979E-3275177A2659}"/>
              </a:ext>
            </a:extLst>
          </p:cNvPr>
          <p:cNvSpPr/>
          <p:nvPr/>
        </p:nvSpPr>
        <p:spPr>
          <a:xfrm>
            <a:off x="1340709" y="2913227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71EA6A-5832-401F-8C3A-53E38D920980}"/>
              </a:ext>
            </a:extLst>
          </p:cNvPr>
          <p:cNvSpPr/>
          <p:nvPr/>
        </p:nvSpPr>
        <p:spPr>
          <a:xfrm>
            <a:off x="1340714" y="3995379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C60A6A-1EE2-4380-B3FD-71A020936798}"/>
              </a:ext>
            </a:extLst>
          </p:cNvPr>
          <p:cNvSpPr/>
          <p:nvPr/>
        </p:nvSpPr>
        <p:spPr>
          <a:xfrm>
            <a:off x="3774824" y="2876546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8F0096-B678-46B2-A56E-CBCBB0C23496}"/>
              </a:ext>
            </a:extLst>
          </p:cNvPr>
          <p:cNvSpPr/>
          <p:nvPr/>
        </p:nvSpPr>
        <p:spPr>
          <a:xfrm>
            <a:off x="3842782" y="3824184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56FE25-B780-445F-9239-203417AD26AD}"/>
              </a:ext>
            </a:extLst>
          </p:cNvPr>
          <p:cNvSpPr/>
          <p:nvPr/>
        </p:nvSpPr>
        <p:spPr>
          <a:xfrm>
            <a:off x="6282910" y="3150974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873A4B-DF2F-4465-A4AF-9F0F1E192D0A}"/>
              </a:ext>
            </a:extLst>
          </p:cNvPr>
          <p:cNvSpPr/>
          <p:nvPr/>
        </p:nvSpPr>
        <p:spPr>
          <a:xfrm>
            <a:off x="6214944" y="4086257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2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Tonight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37D4D-D87C-4822-8555-9955D0A34EFF}"/>
              </a:ext>
            </a:extLst>
          </p:cNvPr>
          <p:cNvSpPr txBox="1"/>
          <p:nvPr/>
        </p:nvSpPr>
        <p:spPr>
          <a:xfrm>
            <a:off x="677636" y="1108970"/>
            <a:ext cx="77968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Learn how to think in terms of the frequency domain</a:t>
            </a:r>
          </a:p>
          <a:p>
            <a:pPr marL="514350" indent="-514350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2. Understand basic filter types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3. Practical examples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4. Power supply bypassing/filtering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03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8C9B1C-3945-463F-B029-5D761B5D0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20" y="1237944"/>
            <a:ext cx="7213953" cy="38902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LC Filters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20</a:t>
            </a:fld>
            <a:endParaRPr lang="en-US"/>
          </a:p>
        </p:txBody>
      </p:sp>
      <p:pic>
        <p:nvPicPr>
          <p:cNvPr id="12" name="Picture 6" descr="https://www.allaboutcircuits.com/uploads/articles/four_major_filters.jpg">
            <a:extLst>
              <a:ext uri="{FF2B5EF4-FFF2-40B4-BE49-F238E27FC236}">
                <a16:creationId xmlns:a16="http://schemas.microsoft.com/office/drawing/2014/main" id="{B3AD3BFE-FCA8-4BBE-899B-9E90DBD71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13192" y="5077213"/>
            <a:ext cx="2107089" cy="153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9CF07A-527A-4E65-821F-D385AF007840}"/>
              </a:ext>
            </a:extLst>
          </p:cNvPr>
          <p:cNvSpPr txBox="1"/>
          <p:nvPr/>
        </p:nvSpPr>
        <p:spPr>
          <a:xfrm>
            <a:off x="7635606" y="4071492"/>
            <a:ext cx="1470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Increases with frequency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AA0E15-128D-4E51-AAA2-2BAD74361043}"/>
              </a:ext>
            </a:extLst>
          </p:cNvPr>
          <p:cNvCxnSpPr>
            <a:cxnSpLocks/>
          </p:cNvCxnSpPr>
          <p:nvPr/>
        </p:nvCxnSpPr>
        <p:spPr>
          <a:xfrm flipH="1" flipV="1">
            <a:off x="6388106" y="3964285"/>
            <a:ext cx="1403252" cy="12197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https://www.allaboutcircuits.com/uploads/articles/four_major_filters.jpg">
            <a:extLst>
              <a:ext uri="{FF2B5EF4-FFF2-40B4-BE49-F238E27FC236}">
                <a16:creationId xmlns:a16="http://schemas.microsoft.com/office/drawing/2014/main" id="{BF2005D6-26F9-4FB3-9155-E9FFF1ED2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36103" y="5095485"/>
            <a:ext cx="2218908" cy="152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DA63F9-5D93-47C4-B5EB-508E9D9C5C90}"/>
              </a:ext>
            </a:extLst>
          </p:cNvPr>
          <p:cNvSpPr/>
          <p:nvPr/>
        </p:nvSpPr>
        <p:spPr>
          <a:xfrm>
            <a:off x="1260391" y="2981188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6DECA-B18F-4EBA-B7E0-B0A34A42F9BC}"/>
              </a:ext>
            </a:extLst>
          </p:cNvPr>
          <p:cNvSpPr/>
          <p:nvPr/>
        </p:nvSpPr>
        <p:spPr>
          <a:xfrm>
            <a:off x="1266571" y="3983023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D13203-40B6-4D2C-9579-B2987581897A}"/>
              </a:ext>
            </a:extLst>
          </p:cNvPr>
          <p:cNvSpPr/>
          <p:nvPr/>
        </p:nvSpPr>
        <p:spPr>
          <a:xfrm>
            <a:off x="3824248" y="2814765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218079-B641-4013-AB8D-F6EEA8EFABF1}"/>
              </a:ext>
            </a:extLst>
          </p:cNvPr>
          <p:cNvSpPr/>
          <p:nvPr/>
        </p:nvSpPr>
        <p:spPr>
          <a:xfrm>
            <a:off x="3799536" y="3824184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029D4C-6EAF-449A-952B-D0E819D5E790}"/>
              </a:ext>
            </a:extLst>
          </p:cNvPr>
          <p:cNvSpPr/>
          <p:nvPr/>
        </p:nvSpPr>
        <p:spPr>
          <a:xfrm>
            <a:off x="6332334" y="3150974"/>
            <a:ext cx="395416" cy="4317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E42F08-28A9-42BB-87AB-9EFDBB263900}"/>
              </a:ext>
            </a:extLst>
          </p:cNvPr>
          <p:cNvSpPr/>
          <p:nvPr/>
        </p:nvSpPr>
        <p:spPr>
          <a:xfrm>
            <a:off x="6357046" y="4086257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54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RC Low Pass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74003-505E-47F2-B387-D0811DA97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78" y="1262785"/>
            <a:ext cx="2362965" cy="3171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449140-1471-48ED-A506-9560FE13E714}"/>
                  </a:ext>
                </a:extLst>
              </p:cNvPr>
              <p:cNvSpPr txBox="1"/>
              <p:nvPr/>
            </p:nvSpPr>
            <p:spPr>
              <a:xfrm>
                <a:off x="4700597" y="1126187"/>
                <a:ext cx="2979963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449140-1471-48ED-A506-9560FE13E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597" y="1126187"/>
                <a:ext cx="2979963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603E76-420C-4ACE-A159-20A194E8EEE7}"/>
                  </a:ext>
                </a:extLst>
              </p:cNvPr>
              <p:cNvSpPr txBox="1"/>
              <p:nvPr/>
            </p:nvSpPr>
            <p:spPr>
              <a:xfrm>
                <a:off x="4114797" y="1909831"/>
                <a:ext cx="4136108" cy="763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(1000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603E76-420C-4ACE-A159-20A194E8E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97" y="1909831"/>
                <a:ext cx="4136108" cy="763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F0CAD5-9AAB-467A-9C58-5BA6C54FF6E3}"/>
                  </a:ext>
                </a:extLst>
              </p:cNvPr>
              <p:cNvSpPr txBox="1"/>
              <p:nvPr/>
            </p:nvSpPr>
            <p:spPr>
              <a:xfrm>
                <a:off x="4345521" y="2802072"/>
                <a:ext cx="36758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baseline="-25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0.001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sz="2800" b="0" dirty="0">
                    <a:solidFill>
                      <a:schemeClr val="bg1"/>
                    </a:solidFill>
                  </a:rPr>
                  <a:t> Hz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F0CAD5-9AAB-467A-9C58-5BA6C54FF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521" y="2802072"/>
                <a:ext cx="3675813" cy="523220"/>
              </a:xfrm>
              <a:prstGeom prst="rect">
                <a:avLst/>
              </a:prstGeom>
              <a:blipFill>
                <a:blip r:embed="rId5"/>
                <a:stretch>
                  <a:fillRect t="-11765" r="-165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9243E07-4833-4F24-B758-BB174C9A1747}"/>
              </a:ext>
            </a:extLst>
          </p:cNvPr>
          <p:cNvSpPr txBox="1"/>
          <p:nvPr/>
        </p:nvSpPr>
        <p:spPr>
          <a:xfrm>
            <a:off x="6857885" y="4088724"/>
            <a:ext cx="2178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-3dB =0.707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A52367-174D-4455-A53C-C8472C7339F5}"/>
              </a:ext>
            </a:extLst>
          </p:cNvPr>
          <p:cNvSpPr txBox="1"/>
          <p:nvPr/>
        </p:nvSpPr>
        <p:spPr>
          <a:xfrm>
            <a:off x="6933686" y="5918318"/>
            <a:ext cx="197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-20dB = 0.1</a:t>
            </a:r>
          </a:p>
        </p:txBody>
      </p:sp>
      <p:pic>
        <p:nvPicPr>
          <p:cNvPr id="7172" name="Picture 4" descr="low pass filter bode plot">
            <a:extLst>
              <a:ext uri="{FF2B5EF4-FFF2-40B4-BE49-F238E27FC236}">
                <a16:creationId xmlns:a16="http://schemas.microsoft.com/office/drawing/2014/main" id="{06069E41-447D-47A7-A4FE-01E944B04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4" b="44598"/>
          <a:stretch/>
        </p:blipFill>
        <p:spPr bwMode="auto">
          <a:xfrm>
            <a:off x="1767475" y="3542227"/>
            <a:ext cx="5269352" cy="302538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A89A7C-E63F-4922-ADF9-F67A494BF413}"/>
              </a:ext>
            </a:extLst>
          </p:cNvPr>
          <p:cNvCxnSpPr/>
          <p:nvPr/>
        </p:nvCxnSpPr>
        <p:spPr>
          <a:xfrm flipH="1">
            <a:off x="6413157" y="4611944"/>
            <a:ext cx="895865" cy="281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94D858-BBD4-4CAD-A25A-BBF1CA46853A}"/>
              </a:ext>
            </a:extLst>
          </p:cNvPr>
          <p:cNvCxnSpPr>
            <a:cxnSpLocks/>
          </p:cNvCxnSpPr>
          <p:nvPr/>
        </p:nvCxnSpPr>
        <p:spPr>
          <a:xfrm flipH="1" flipV="1">
            <a:off x="6487298" y="5681662"/>
            <a:ext cx="753761" cy="2813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431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Low Pass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22</a:t>
            </a:fld>
            <a:endParaRPr lang="en-US"/>
          </a:p>
        </p:txBody>
      </p:sp>
      <p:pic>
        <p:nvPicPr>
          <p:cNvPr id="8196" name="Picture 4" descr="second order low pass filter">
            <a:extLst>
              <a:ext uri="{FF2B5EF4-FFF2-40B4-BE49-F238E27FC236}">
                <a16:creationId xmlns:a16="http://schemas.microsoft.com/office/drawing/2014/main" id="{41CF0D04-6432-45E9-AEA7-725051959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69" y="1217044"/>
            <a:ext cx="5745767" cy="24981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198" name="Picture 6" descr="second order low pass filter response curve">
            <a:extLst>
              <a:ext uri="{FF2B5EF4-FFF2-40B4-BE49-F238E27FC236}">
                <a16:creationId xmlns:a16="http://schemas.microsoft.com/office/drawing/2014/main" id="{3ED416DA-A316-499E-B247-DBB92FC23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358" y="3729715"/>
            <a:ext cx="5388184" cy="309971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18396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RC High Pass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23</a:t>
            </a:fld>
            <a:endParaRPr lang="en-US"/>
          </a:p>
        </p:txBody>
      </p:sp>
      <p:pic>
        <p:nvPicPr>
          <p:cNvPr id="9218" name="Picture 2" descr="passive rc high pass filter circuit">
            <a:extLst>
              <a:ext uri="{FF2B5EF4-FFF2-40B4-BE49-F238E27FC236}">
                <a16:creationId xmlns:a16="http://schemas.microsoft.com/office/drawing/2014/main" id="{E7F2E4FB-8A16-417F-ADA9-88E8D582C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4" y="1360997"/>
            <a:ext cx="4660640" cy="235891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220" name="Picture 4" descr="high pass filter bode plot">
            <a:extLst>
              <a:ext uri="{FF2B5EF4-FFF2-40B4-BE49-F238E27FC236}">
                <a16:creationId xmlns:a16="http://schemas.microsoft.com/office/drawing/2014/main" id="{B0D41C7C-2B9B-4AAC-AA50-CD1D38748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4783"/>
          <a:stretch/>
        </p:blipFill>
        <p:spPr bwMode="auto">
          <a:xfrm>
            <a:off x="2944844" y="3863864"/>
            <a:ext cx="5017500" cy="2857500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152466-C0BA-4253-84E6-DD216B9192AE}"/>
                  </a:ext>
                </a:extLst>
              </p:cNvPr>
              <p:cNvSpPr txBox="1"/>
              <p:nvPr/>
            </p:nvSpPr>
            <p:spPr>
              <a:xfrm>
                <a:off x="6060989" y="1546317"/>
                <a:ext cx="2397281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152466-C0BA-4253-84E6-DD216B919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1546317"/>
                <a:ext cx="2397281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672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RC Band Pass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24</a:t>
            </a:fld>
            <a:endParaRPr lang="en-US"/>
          </a:p>
        </p:txBody>
      </p:sp>
      <p:pic>
        <p:nvPicPr>
          <p:cNvPr id="10242" name="Picture 2" descr="passive rc band pass filter circuit">
            <a:extLst>
              <a:ext uri="{FF2B5EF4-FFF2-40B4-BE49-F238E27FC236}">
                <a16:creationId xmlns:a16="http://schemas.microsoft.com/office/drawing/2014/main" id="{FB065E75-AC02-46B5-8104-42D0A8DC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8" y="1217044"/>
            <a:ext cx="5557598" cy="230437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44" name="Picture 4" descr="band pass filter bode plot">
            <a:extLst>
              <a:ext uri="{FF2B5EF4-FFF2-40B4-BE49-F238E27FC236}">
                <a16:creationId xmlns:a16="http://schemas.microsoft.com/office/drawing/2014/main" id="{79E3A176-6CB3-4B93-AB85-AC180D416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45"/>
          <a:stretch/>
        </p:blipFill>
        <p:spPr bwMode="auto">
          <a:xfrm>
            <a:off x="2724831" y="3600451"/>
            <a:ext cx="5305210" cy="3135085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C78719-EF11-47CF-B9A1-BE30B0156430}"/>
                  </a:ext>
                </a:extLst>
              </p:cNvPr>
              <p:cNvSpPr txBox="1"/>
              <p:nvPr/>
            </p:nvSpPr>
            <p:spPr>
              <a:xfrm>
                <a:off x="6181467" y="2431466"/>
                <a:ext cx="2576384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baseline="-25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baseline="-25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C78719-EF11-47CF-B9A1-BE30B0156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467" y="2431466"/>
                <a:ext cx="2576384" cy="898964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A7C42B-4556-43AE-BFB1-5271BC5C207F}"/>
                  </a:ext>
                </a:extLst>
              </p:cNvPr>
              <p:cNvSpPr txBox="1"/>
              <p:nvPr/>
            </p:nvSpPr>
            <p:spPr>
              <a:xfrm>
                <a:off x="6181467" y="1167857"/>
                <a:ext cx="2576384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baseline="-25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baseline="-25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A7C42B-4556-43AE-BFB1-5271BC5C2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467" y="1167857"/>
                <a:ext cx="2576384" cy="898964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497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Low Pass Filter Variations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25</a:t>
            </a:fld>
            <a:endParaRPr lang="en-US"/>
          </a:p>
        </p:txBody>
      </p:sp>
      <p:pic>
        <p:nvPicPr>
          <p:cNvPr id="11270" name="Picture 6" descr="Low Pass Filter Calculator">
            <a:extLst>
              <a:ext uri="{FF2B5EF4-FFF2-40B4-BE49-F238E27FC236}">
                <a16:creationId xmlns:a16="http://schemas.microsoft.com/office/drawing/2014/main" id="{7DEDDBE0-06ED-4267-AFF4-1AEA3A77E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298684"/>
            <a:ext cx="90297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577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 Pass Filter Variations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26</a:t>
            </a:fld>
            <a:endParaRPr lang="en-US"/>
          </a:p>
        </p:txBody>
      </p:sp>
      <p:pic>
        <p:nvPicPr>
          <p:cNvPr id="11268" name="Picture 4" descr="Image result for RL RC low pass filters">
            <a:extLst>
              <a:ext uri="{FF2B5EF4-FFF2-40B4-BE49-F238E27FC236}">
                <a16:creationId xmlns:a16="http://schemas.microsoft.com/office/drawing/2014/main" id="{DEA19130-C1AC-4FE0-902B-EFC4BCE6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275272"/>
            <a:ext cx="90297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032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Practical Example - Crossover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2" descr="Image result for speaker crossover schematic">
            <a:extLst>
              <a:ext uri="{FF2B5EF4-FFF2-40B4-BE49-F238E27FC236}">
                <a16:creationId xmlns:a16="http://schemas.microsoft.com/office/drawing/2014/main" id="{A39B4338-583E-4D2F-8996-F47853254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962" y="1915040"/>
            <a:ext cx="4140800" cy="4061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4130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Example: Arduino PWM Filtering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2" descr="https://www.allaboutcircuits.com/uploads/articles/PWMDAC2_plot10.jpg">
            <a:extLst>
              <a:ext uri="{FF2B5EF4-FFF2-40B4-BE49-F238E27FC236}">
                <a16:creationId xmlns:a16="http://schemas.microsoft.com/office/drawing/2014/main" id="{088E881A-8141-4A5A-9F90-DD058E8E1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295" y="2507001"/>
            <a:ext cx="6642327" cy="405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2EF694-320F-4E73-B19D-86A6DD13F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78" y="1287150"/>
            <a:ext cx="416300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44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PWM Freq 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52DEA-DF2C-4CD7-BB83-9B89C63E30F1}"/>
              </a:ext>
            </a:extLst>
          </p:cNvPr>
          <p:cNvSpPr txBox="1"/>
          <p:nvPr/>
        </p:nvSpPr>
        <p:spPr>
          <a:xfrm>
            <a:off x="7117149" y="1822622"/>
            <a:ext cx="182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25% Duty 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1459F-7EA1-4F07-B7A3-EA1ABF5F71D2}"/>
              </a:ext>
            </a:extLst>
          </p:cNvPr>
          <p:cNvSpPr txBox="1"/>
          <p:nvPr/>
        </p:nvSpPr>
        <p:spPr>
          <a:xfrm>
            <a:off x="7117148" y="3662356"/>
            <a:ext cx="182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50% Duty Cycle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FDE5C0-E637-4691-AF8D-FC8097FABA7C}"/>
              </a:ext>
            </a:extLst>
          </p:cNvPr>
          <p:cNvSpPr txBox="1"/>
          <p:nvPr/>
        </p:nvSpPr>
        <p:spPr>
          <a:xfrm>
            <a:off x="7117148" y="5607860"/>
            <a:ext cx="182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75% Duty Cycle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ECD40-E9EC-41AB-92DE-FFB5D50F6C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96"/>
          <a:stretch/>
        </p:blipFill>
        <p:spPr>
          <a:xfrm>
            <a:off x="582533" y="981472"/>
            <a:ext cx="5443399" cy="19965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236BF5-C188-419E-B1A8-E68CCED53D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46" b="5212"/>
          <a:stretch/>
        </p:blipFill>
        <p:spPr>
          <a:xfrm>
            <a:off x="582533" y="2985998"/>
            <a:ext cx="5443399" cy="18655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EB7D7C-2C41-48C1-87F4-57639185C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33" y="4851504"/>
            <a:ext cx="5443400" cy="19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9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4365D428-277E-4DC7-ACC1-9EAD708C0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283558"/>
            <a:ext cx="81819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316C2B-95A7-4E79-82AF-C8AA1971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0987"/>
            <a:ext cx="7886700" cy="1018049"/>
          </a:xfrm>
        </p:spPr>
        <p:txBody>
          <a:bodyPr>
            <a:normAutofit fontScale="90000"/>
          </a:bodyPr>
          <a:lstStyle/>
          <a:p>
            <a:r>
              <a:rPr lang="en-US" dirty="0"/>
              <a:t>Intimidating? Check back after class!</a:t>
            </a:r>
          </a:p>
        </p:txBody>
      </p:sp>
    </p:spTree>
    <p:extLst>
      <p:ext uri="{BB962C8B-B14F-4D97-AF65-F5344CB8AC3E}">
        <p14:creationId xmlns:p14="http://schemas.microsoft.com/office/powerpoint/2010/main" val="2535187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dirty="0"/>
              <a:t>Power Supply Noise and Bypassing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6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LC Resonant Circuit Detail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C66F53-4A25-43F0-8A3D-D70144BBADFF}"/>
              </a:ext>
            </a:extLst>
          </p:cNvPr>
          <p:cNvGrpSpPr/>
          <p:nvPr/>
        </p:nvGrpSpPr>
        <p:grpSpPr>
          <a:xfrm>
            <a:off x="647455" y="1599550"/>
            <a:ext cx="1021697" cy="2816337"/>
            <a:chOff x="1166332" y="2408464"/>
            <a:chExt cx="1021697" cy="28163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E3C51A-147B-456C-A647-132D42891C75}"/>
                </a:ext>
              </a:extLst>
            </p:cNvPr>
            <p:cNvSpPr/>
            <p:nvPr/>
          </p:nvSpPr>
          <p:spPr>
            <a:xfrm>
              <a:off x="1166332" y="2408464"/>
              <a:ext cx="1021697" cy="2816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 descr="Image result for inductor schematic symbol">
              <a:extLst>
                <a:ext uri="{FF2B5EF4-FFF2-40B4-BE49-F238E27FC236}">
                  <a16:creationId xmlns:a16="http://schemas.microsoft.com/office/drawing/2014/main" id="{B06745C6-0384-4C45-A2C0-50CC27D6C3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32151" y="4197761"/>
              <a:ext cx="1369386" cy="684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Image result for capacitor schematic symbol">
              <a:extLst>
                <a:ext uri="{FF2B5EF4-FFF2-40B4-BE49-F238E27FC236}">
                  <a16:creationId xmlns:a16="http://schemas.microsoft.com/office/drawing/2014/main" id="{490BA751-C8E8-40A2-8BF4-AF54710975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66332" y="2469245"/>
              <a:ext cx="684695" cy="141882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310514-1F73-4D21-9407-C939BD10CD37}"/>
                </a:ext>
              </a:extLst>
            </p:cNvPr>
            <p:cNvSpPr txBox="1"/>
            <p:nvPr/>
          </p:nvSpPr>
          <p:spPr>
            <a:xfrm>
              <a:off x="1753059" y="2873828"/>
              <a:ext cx="3370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60C9F7-FE04-4BBC-9D2F-E637E81F027E}"/>
                </a:ext>
              </a:extLst>
            </p:cNvPr>
            <p:cNvSpPr txBox="1"/>
            <p:nvPr/>
          </p:nvSpPr>
          <p:spPr>
            <a:xfrm>
              <a:off x="1758501" y="4210050"/>
              <a:ext cx="3370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32214B8-A2F5-40AA-A44C-EFA297C4F0F7}"/>
              </a:ext>
            </a:extLst>
          </p:cNvPr>
          <p:cNvGrpSpPr/>
          <p:nvPr/>
        </p:nvGrpSpPr>
        <p:grpSpPr>
          <a:xfrm>
            <a:off x="3129350" y="1423096"/>
            <a:ext cx="5359030" cy="4616194"/>
            <a:chOff x="2841172" y="1599550"/>
            <a:chExt cx="5359030" cy="46161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E2912F3-6A5D-4AFB-AE83-179EFCEEE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1172" y="1599550"/>
              <a:ext cx="5359030" cy="461619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D6CA97-F458-4040-A7E5-702B8955E198}"/>
                </a:ext>
              </a:extLst>
            </p:cNvPr>
            <p:cNvSpPr txBox="1"/>
            <p:nvPr/>
          </p:nvSpPr>
          <p:spPr>
            <a:xfrm>
              <a:off x="4220936" y="1885244"/>
              <a:ext cx="17855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Capacitor</a:t>
              </a:r>
            </a:p>
            <a:p>
              <a:pPr algn="ctr"/>
              <a:r>
                <a:rPr lang="en-US" sz="2800" dirty="0"/>
                <a:t>dominates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45187F-97D2-4959-A2C3-2E27AAFC6977}"/>
                </a:ext>
              </a:extLst>
            </p:cNvPr>
            <p:cNvSpPr txBox="1"/>
            <p:nvPr/>
          </p:nvSpPr>
          <p:spPr>
            <a:xfrm>
              <a:off x="5828106" y="2623554"/>
              <a:ext cx="18916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Inductor</a:t>
              </a:r>
            </a:p>
            <a:p>
              <a:pPr algn="ctr"/>
              <a:r>
                <a:rPr lang="en-US" sz="2800" dirty="0"/>
                <a:t>dominates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75439E3-6605-4407-B6B4-5D705FC4C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5865" y="2751364"/>
              <a:ext cx="481692" cy="7072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1B1DD30-D8E8-4FFC-8E82-06E6776C96AC}"/>
                </a:ext>
              </a:extLst>
            </p:cNvPr>
            <p:cNvCxnSpPr>
              <a:cxnSpLocks/>
            </p:cNvCxnSpPr>
            <p:nvPr/>
          </p:nvCxnSpPr>
          <p:spPr>
            <a:xfrm>
              <a:off x="6794960" y="3534451"/>
              <a:ext cx="590539" cy="6755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0D0E78-E8BE-48BB-A0BF-2CA71F46A794}"/>
                </a:ext>
              </a:extLst>
            </p:cNvPr>
            <p:cNvSpPr txBox="1"/>
            <p:nvPr/>
          </p:nvSpPr>
          <p:spPr>
            <a:xfrm>
              <a:off x="5060663" y="4099881"/>
              <a:ext cx="18916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Resonant</a:t>
              </a:r>
            </a:p>
            <a:p>
              <a:pPr algn="ctr"/>
              <a:r>
                <a:rPr lang="en-US" sz="2800" dirty="0"/>
                <a:t>frequency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2C642D-D1CA-4493-B399-28874FF452BC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5910943" y="5053988"/>
              <a:ext cx="95542" cy="6610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6CC0A6-CE59-4D96-B73B-4A743B257449}"/>
                  </a:ext>
                </a:extLst>
              </p:cNvPr>
              <p:cNvSpPr txBox="1"/>
              <p:nvPr/>
            </p:nvSpPr>
            <p:spPr>
              <a:xfrm>
                <a:off x="194291" y="4488982"/>
                <a:ext cx="2979963" cy="1103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𝑓𝐶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6CC0A6-CE59-4D96-B73B-4A743B257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91" y="4488982"/>
                <a:ext cx="2979963" cy="1103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548E73-788E-410B-B19C-A34A81190EF6}"/>
                  </a:ext>
                </a:extLst>
              </p:cNvPr>
              <p:cNvSpPr txBox="1"/>
              <p:nvPr/>
            </p:nvSpPr>
            <p:spPr>
              <a:xfrm>
                <a:off x="194291" y="5894307"/>
                <a:ext cx="28761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𝑓𝐿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548E73-788E-410B-B19C-A34A81190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91" y="5894307"/>
                <a:ext cx="287615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963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Real World Capacitor Bypassing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32</a:t>
            </a:fld>
            <a:endParaRPr lang="en-US"/>
          </a:p>
        </p:txBody>
      </p:sp>
      <p:pic>
        <p:nvPicPr>
          <p:cNvPr id="16388" name="Picture 4" descr="Image result for 0.1uf capacitor response">
            <a:extLst>
              <a:ext uri="{FF2B5EF4-FFF2-40B4-BE49-F238E27FC236}">
                <a16:creationId xmlns:a16="http://schemas.microsoft.com/office/drawing/2014/main" id="{3A11DB18-87F3-4132-8C50-167AA7D7C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1" y="1217045"/>
            <a:ext cx="7858607" cy="508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A2FC15-38ED-49A0-93AE-D908425B5CF9}"/>
              </a:ext>
            </a:extLst>
          </p:cNvPr>
          <p:cNvSpPr/>
          <p:nvPr/>
        </p:nvSpPr>
        <p:spPr>
          <a:xfrm>
            <a:off x="1068864" y="6434961"/>
            <a:ext cx="71854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Source: https://www.planetanalog.com/document.asp?doc_id=527551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C4C22-E540-467A-9C76-8F2AA6F830DB}"/>
              </a:ext>
            </a:extLst>
          </p:cNvPr>
          <p:cNvSpPr/>
          <p:nvPr/>
        </p:nvSpPr>
        <p:spPr>
          <a:xfrm>
            <a:off x="3293794" y="2541734"/>
            <a:ext cx="650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[1uF]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A84E5A-8492-48C8-9ED7-19CEAE079CE1}"/>
              </a:ext>
            </a:extLst>
          </p:cNvPr>
          <p:cNvSpPr/>
          <p:nvPr/>
        </p:nvSpPr>
        <p:spPr>
          <a:xfrm>
            <a:off x="4350251" y="2203180"/>
            <a:ext cx="8011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[0.1uF]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11487-4F7A-4927-A501-C2018981A859}"/>
              </a:ext>
            </a:extLst>
          </p:cNvPr>
          <p:cNvSpPr/>
          <p:nvPr/>
        </p:nvSpPr>
        <p:spPr>
          <a:xfrm>
            <a:off x="5389609" y="1818061"/>
            <a:ext cx="881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[0.01uF]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D8DC90-C76E-4130-9803-7ACC6F81D53C}"/>
              </a:ext>
            </a:extLst>
          </p:cNvPr>
          <p:cNvSpPr/>
          <p:nvPr/>
        </p:nvSpPr>
        <p:spPr>
          <a:xfrm>
            <a:off x="163459" y="2104056"/>
            <a:ext cx="518637" cy="307777"/>
          </a:xfrm>
          <a:prstGeom prst="rect">
            <a:avLst/>
          </a:prstGeom>
          <a:solidFill>
            <a:srgbClr val="6699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[1</a:t>
            </a:r>
            <a:r>
              <a:rPr lang="el-GR" sz="1400" dirty="0">
                <a:solidFill>
                  <a:schemeClr val="bg1"/>
                </a:solidFill>
              </a:rPr>
              <a:t>Ω</a:t>
            </a:r>
            <a:r>
              <a:rPr lang="en-US" sz="14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375F8F-C997-413D-B713-E135E6C7FC59}"/>
              </a:ext>
            </a:extLst>
          </p:cNvPr>
          <p:cNvSpPr/>
          <p:nvPr/>
        </p:nvSpPr>
        <p:spPr>
          <a:xfrm>
            <a:off x="0" y="3902760"/>
            <a:ext cx="638847" cy="307777"/>
          </a:xfrm>
          <a:prstGeom prst="rect">
            <a:avLst/>
          </a:prstGeom>
          <a:solidFill>
            <a:srgbClr val="6699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[0.1</a:t>
            </a:r>
            <a:r>
              <a:rPr lang="el-GR" sz="1400" dirty="0">
                <a:solidFill>
                  <a:schemeClr val="bg1"/>
                </a:solidFill>
              </a:rPr>
              <a:t>Ω</a:t>
            </a:r>
            <a:r>
              <a:rPr lang="en-US" sz="14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8BCEB8-EA3B-4AA3-BB7B-4F9A3340B98B}"/>
              </a:ext>
            </a:extLst>
          </p:cNvPr>
          <p:cNvSpPr/>
          <p:nvPr/>
        </p:nvSpPr>
        <p:spPr>
          <a:xfrm>
            <a:off x="-16915" y="5641051"/>
            <a:ext cx="752142" cy="307777"/>
          </a:xfrm>
          <a:prstGeom prst="rect">
            <a:avLst/>
          </a:prstGeom>
          <a:solidFill>
            <a:srgbClr val="6699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[0.01</a:t>
            </a:r>
            <a:r>
              <a:rPr lang="el-GR" sz="1400" dirty="0">
                <a:solidFill>
                  <a:schemeClr val="bg1"/>
                </a:solidFill>
              </a:rPr>
              <a:t>Ω</a:t>
            </a:r>
            <a:r>
              <a:rPr lang="en-US" sz="1400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15730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Filter Digital Noise From Analog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B69CE-AF12-498D-BDBA-C6B2E4537008}"/>
              </a:ext>
            </a:extLst>
          </p:cNvPr>
          <p:cNvSpPr txBox="1"/>
          <p:nvPr/>
        </p:nvSpPr>
        <p:spPr>
          <a:xfrm>
            <a:off x="931907" y="5389172"/>
            <a:ext cx="7280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 ferrite bead is sort of a poor (lossy) inductor,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converting AC to heat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51146-5418-4D22-8AD9-84EBD8BD5938}"/>
              </a:ext>
            </a:extLst>
          </p:cNvPr>
          <p:cNvSpPr txBox="1"/>
          <p:nvPr/>
        </p:nvSpPr>
        <p:spPr>
          <a:xfrm>
            <a:off x="4041321" y="1845133"/>
            <a:ext cx="84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C01B4-AF6C-4949-A514-0BD80967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48" y="1298993"/>
            <a:ext cx="6776357" cy="3913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FC4221-D6B5-4050-8B2D-5617FF6B0B90}"/>
              </a:ext>
            </a:extLst>
          </p:cNvPr>
          <p:cNvSpPr txBox="1"/>
          <p:nvPr/>
        </p:nvSpPr>
        <p:spPr>
          <a:xfrm>
            <a:off x="850561" y="6490217"/>
            <a:ext cx="777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Source: All About Circuits: Choosing and Using Ferrite Beads</a:t>
            </a:r>
          </a:p>
        </p:txBody>
      </p:sp>
    </p:spTree>
    <p:extLst>
      <p:ext uri="{BB962C8B-B14F-4D97-AF65-F5344CB8AC3E}">
        <p14:creationId xmlns:p14="http://schemas.microsoft.com/office/powerpoint/2010/main" val="5167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Ferrite Bead Notes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B69CE-AF12-498D-BDBA-C6B2E4537008}"/>
              </a:ext>
            </a:extLst>
          </p:cNvPr>
          <p:cNvSpPr txBox="1"/>
          <p:nvPr/>
        </p:nvSpPr>
        <p:spPr>
          <a:xfrm>
            <a:off x="698161" y="4865926"/>
            <a:ext cx="7778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Choose bead for high impedance @ </a:t>
            </a:r>
            <a:r>
              <a:rPr lang="en-US" sz="2800" dirty="0" err="1">
                <a:solidFill>
                  <a:schemeClr val="bg1"/>
                </a:solidFill>
              </a:rPr>
              <a:t>freq</a:t>
            </a:r>
            <a:r>
              <a:rPr lang="en-US" sz="2800" dirty="0">
                <a:solidFill>
                  <a:schemeClr val="bg1"/>
                </a:solidFill>
              </a:rPr>
              <a:t> of interest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Choose current rating ~5x higher than bias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51146-5418-4D22-8AD9-84EBD8BD5938}"/>
              </a:ext>
            </a:extLst>
          </p:cNvPr>
          <p:cNvSpPr txBox="1"/>
          <p:nvPr/>
        </p:nvSpPr>
        <p:spPr>
          <a:xfrm>
            <a:off x="4041321" y="1845133"/>
            <a:ext cx="84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23ECD-961D-44B3-9CC6-24E772151CEF}"/>
              </a:ext>
            </a:extLst>
          </p:cNvPr>
          <p:cNvSpPr txBox="1"/>
          <p:nvPr/>
        </p:nvSpPr>
        <p:spPr>
          <a:xfrm>
            <a:off x="698161" y="6061183"/>
            <a:ext cx="777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From: Analog Devices AN-1368 Ferrite Bead Demystified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158C69-800A-48F0-B3E0-9492425FEE66}"/>
              </a:ext>
            </a:extLst>
          </p:cNvPr>
          <p:cNvGrpSpPr/>
          <p:nvPr/>
        </p:nvGrpSpPr>
        <p:grpSpPr>
          <a:xfrm>
            <a:off x="729049" y="1342143"/>
            <a:ext cx="3815123" cy="2865333"/>
            <a:chOff x="698161" y="1342143"/>
            <a:chExt cx="3815123" cy="28653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3FA9CE-52DE-423B-9DEC-802C73B4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161" y="1342143"/>
              <a:ext cx="3815123" cy="286533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D6B3AC-C86D-4C8C-A931-39E1A7A3E7BD}"/>
                </a:ext>
              </a:extLst>
            </p:cNvPr>
            <p:cNvSpPr/>
            <p:nvPr/>
          </p:nvSpPr>
          <p:spPr>
            <a:xfrm>
              <a:off x="2922373" y="1421027"/>
              <a:ext cx="642555" cy="2403389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08EBBBF-98B3-4FFF-89E7-F8C0F0337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243" y="1342143"/>
            <a:ext cx="3512430" cy="28680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E07A6A-DDEF-4E5A-AFF7-30954CD5856B}"/>
              </a:ext>
            </a:extLst>
          </p:cNvPr>
          <p:cNvSpPr txBox="1"/>
          <p:nvPr/>
        </p:nvSpPr>
        <p:spPr>
          <a:xfrm>
            <a:off x="5572686" y="4160505"/>
            <a:ext cx="213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TDK MPZ1608S101A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D0449F-9E7A-49C2-8817-F8C2603FB3CF}"/>
              </a:ext>
            </a:extLst>
          </p:cNvPr>
          <p:cNvSpPr txBox="1"/>
          <p:nvPr/>
        </p:nvSpPr>
        <p:spPr>
          <a:xfrm>
            <a:off x="864973" y="4160505"/>
            <a:ext cx="351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Tyco BMB2A1000LN2</a:t>
            </a:r>
          </a:p>
        </p:txBody>
      </p:sp>
    </p:spTree>
    <p:extLst>
      <p:ext uri="{BB962C8B-B14F-4D97-AF65-F5344CB8AC3E}">
        <p14:creationId xmlns:p14="http://schemas.microsoft.com/office/powerpoint/2010/main" val="3347222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4365D428-277E-4DC7-ACC1-9EAD708C0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82412"/>
            <a:ext cx="7886700" cy="495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316C2B-95A7-4E79-82AF-C8AA1971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0987"/>
            <a:ext cx="7886700" cy="1018049"/>
          </a:xfrm>
        </p:spPr>
        <p:txBody>
          <a:bodyPr/>
          <a:lstStyle/>
          <a:p>
            <a:pPr algn="ctr"/>
            <a:r>
              <a:rPr lang="en-US" dirty="0"/>
              <a:t>Let’s take another look!</a:t>
            </a:r>
          </a:p>
        </p:txBody>
      </p:sp>
    </p:spTree>
    <p:extLst>
      <p:ext uri="{BB962C8B-B14F-4D97-AF65-F5344CB8AC3E}">
        <p14:creationId xmlns:p14="http://schemas.microsoft.com/office/powerpoint/2010/main" val="61242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Week </a:t>
            </a:r>
            <a:r>
              <a:rPr lang="en-US" dirty="0"/>
              <a:t>2: </a:t>
            </a:r>
            <a:r>
              <a:rPr lang="en-US" dirty="0">
                <a:solidFill>
                  <a:schemeClr val="bg1"/>
                </a:solidFill>
              </a:rPr>
              <a:t>Lab Time!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37D4D-D87C-4822-8555-9955D0A34EFF}"/>
              </a:ext>
            </a:extLst>
          </p:cNvPr>
          <p:cNvSpPr txBox="1"/>
          <p:nvPr/>
        </p:nvSpPr>
        <p:spPr>
          <a:xfrm>
            <a:off x="1095669" y="1862729"/>
            <a:ext cx="6952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Option 1: Microcontroller PWM Filter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Build RC low pass filter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Adjust, measure with oscilloscope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Option 2: Analog Switch Debounce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Build RC low pass filter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Adjust, measure with oscilloscope</a:t>
            </a:r>
          </a:p>
        </p:txBody>
      </p:sp>
    </p:spTree>
    <p:extLst>
      <p:ext uri="{BB962C8B-B14F-4D97-AF65-F5344CB8AC3E}">
        <p14:creationId xmlns:p14="http://schemas.microsoft.com/office/powerpoint/2010/main" val="4026894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Pre-Class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37D4D-D87C-4822-8555-9955D0A34EFF}"/>
              </a:ext>
            </a:extLst>
          </p:cNvPr>
          <p:cNvSpPr txBox="1"/>
          <p:nvPr/>
        </p:nvSpPr>
        <p:spPr>
          <a:xfrm>
            <a:off x="677636" y="1139860"/>
            <a:ext cx="7796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linkClick r:id="rId3"/>
              </a:rPr>
              <a:t>https://www.youtube.com/watch?v=EQtwsWJuUPs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hlinkClick r:id="rId4"/>
              </a:rPr>
              <a:t>https://www.youtube.com/watch?v=vN9aR2wKv0U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hlinkClick r:id="rId5"/>
              </a:rPr>
              <a:t>https://www.youtube.com/watch?v=EQtwsWJuUPs&amp;list=PLRIGIzu0Z7KlBkiI9nNfMmRy4ZTzGr0RN&amp;index=15&amp;t=0s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99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Why use filters?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37D4D-D87C-4822-8555-9955D0A34EFF}"/>
              </a:ext>
            </a:extLst>
          </p:cNvPr>
          <p:cNvSpPr txBox="1"/>
          <p:nvPr/>
        </p:nvSpPr>
        <p:spPr>
          <a:xfrm>
            <a:off x="677636" y="1108970"/>
            <a:ext cx="779689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Part of moving from functional to functioning </a:t>
            </a:r>
            <a:r>
              <a:rPr lang="en-US" sz="2400" i="1" u="sng" dirty="0">
                <a:solidFill>
                  <a:schemeClr val="bg1"/>
                </a:solidFill>
              </a:rPr>
              <a:t>WELL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(Almost) all power supplies need filtering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Mechanical switches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Audio electronics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Cross-overs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Equalizers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Class D audio amplifiers need filtering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Analog/mixed-signal electronics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Sensor noise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Analog-Digital signal conversion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Digital-Analog signal conversion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88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Switch Debouncing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Image result for switch debounce frequency response">
            <a:extLst>
              <a:ext uri="{FF2B5EF4-FFF2-40B4-BE49-F238E27FC236}">
                <a16:creationId xmlns:a16="http://schemas.microsoft.com/office/drawing/2014/main" id="{9BD4E001-E861-4668-9030-BBB428326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85" y="1818779"/>
            <a:ext cx="7299658" cy="359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28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Speaker Crossover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Image result for speaker crossover schematic">
            <a:extLst>
              <a:ext uri="{FF2B5EF4-FFF2-40B4-BE49-F238E27FC236}">
                <a16:creationId xmlns:a16="http://schemas.microsoft.com/office/drawing/2014/main" id="{D293D2CE-D1A2-48C9-B614-7B29C35E7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962" y="1915040"/>
            <a:ext cx="4140800" cy="4061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B4E0CC-8CDE-41B6-AFDD-3C8A56F0554B}"/>
              </a:ext>
            </a:extLst>
          </p:cNvPr>
          <p:cNvSpPr txBox="1"/>
          <p:nvPr/>
        </p:nvSpPr>
        <p:spPr>
          <a:xfrm>
            <a:off x="123911" y="6397953"/>
            <a:ext cx="6752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https://www.diyaudioandvideo.com/Tutorial/DesignBuildCrossover/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2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ADC Example - Aliasing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98F57-DFCB-494E-A2AA-F438FD1A9286}"/>
              </a:ext>
            </a:extLst>
          </p:cNvPr>
          <p:cNvSpPr txBox="1"/>
          <p:nvPr/>
        </p:nvSpPr>
        <p:spPr>
          <a:xfrm>
            <a:off x="296562" y="6388907"/>
            <a:ext cx="8062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https://en.wikipedia.org/wiki/Nyquist_frequency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0A42D5F-D1C2-4918-99AA-66FC2E4F7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41" y="2152270"/>
            <a:ext cx="6073346" cy="282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1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Time vs Frequency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Image result for ekg display">
            <a:extLst>
              <a:ext uri="{FF2B5EF4-FFF2-40B4-BE49-F238E27FC236}">
                <a16:creationId xmlns:a16="http://schemas.microsoft.com/office/drawing/2014/main" id="{D9996F17-B620-4C1B-B894-17C04CAB5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0" y="1240331"/>
            <a:ext cx="4984252" cy="280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and equalizer">
            <a:extLst>
              <a:ext uri="{FF2B5EF4-FFF2-40B4-BE49-F238E27FC236}">
                <a16:creationId xmlns:a16="http://schemas.microsoft.com/office/drawing/2014/main" id="{02F65FDA-DD29-4F7C-ABEE-4C86A8D21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549" y="4213654"/>
            <a:ext cx="6505898" cy="22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4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Time vs Frequency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5F5860-98FF-40B6-A63E-8B899AE95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59" y="1621608"/>
            <a:ext cx="7644359" cy="3481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2F67C-5859-42F5-B71E-5EF1F84EBF79}"/>
              </a:ext>
            </a:extLst>
          </p:cNvPr>
          <p:cNvSpPr txBox="1"/>
          <p:nvPr/>
        </p:nvSpPr>
        <p:spPr>
          <a:xfrm>
            <a:off x="565538" y="5580119"/>
            <a:ext cx="803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Frequency = 1 / Period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1147F5-15CB-44A7-9531-A69CE498E9B7}"/>
              </a:ext>
            </a:extLst>
          </p:cNvPr>
          <p:cNvCxnSpPr>
            <a:cxnSpLocks/>
          </p:cNvCxnSpPr>
          <p:nvPr/>
        </p:nvCxnSpPr>
        <p:spPr>
          <a:xfrm>
            <a:off x="1643449" y="1773195"/>
            <a:ext cx="0" cy="2755556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6CE293-EA41-4C6B-90E8-9D966958E7A7}"/>
              </a:ext>
            </a:extLst>
          </p:cNvPr>
          <p:cNvCxnSpPr>
            <a:cxnSpLocks/>
          </p:cNvCxnSpPr>
          <p:nvPr/>
        </p:nvCxnSpPr>
        <p:spPr>
          <a:xfrm>
            <a:off x="1925596" y="1773195"/>
            <a:ext cx="0" cy="2755556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43C355-F51D-4516-AA5B-D7269FC32C2B}"/>
              </a:ext>
            </a:extLst>
          </p:cNvPr>
          <p:cNvCxnSpPr/>
          <p:nvPr/>
        </p:nvCxnSpPr>
        <p:spPr>
          <a:xfrm>
            <a:off x="1643449" y="3676135"/>
            <a:ext cx="29656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56F2F7-F18B-402F-9AA4-58F0BAC8833A}"/>
              </a:ext>
            </a:extLst>
          </p:cNvPr>
          <p:cNvSpPr txBox="1"/>
          <p:nvPr/>
        </p:nvSpPr>
        <p:spPr>
          <a:xfrm>
            <a:off x="1925596" y="3646967"/>
            <a:ext cx="1896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Period = 0.001s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A0212-25B5-46E7-BDB6-567578E13C00}"/>
              </a:ext>
            </a:extLst>
          </p:cNvPr>
          <p:cNvSpPr txBox="1"/>
          <p:nvPr/>
        </p:nvSpPr>
        <p:spPr>
          <a:xfrm>
            <a:off x="5603785" y="2128508"/>
            <a:ext cx="1896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Freq = 1/Period 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= 1/0.001s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= 1000Hz</a:t>
            </a:r>
          </a:p>
        </p:txBody>
      </p:sp>
    </p:spTree>
    <p:extLst>
      <p:ext uri="{BB962C8B-B14F-4D97-AF65-F5344CB8AC3E}">
        <p14:creationId xmlns:p14="http://schemas.microsoft.com/office/powerpoint/2010/main" val="126938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23325</TotalTime>
  <Words>602</Words>
  <Application>Microsoft Office PowerPoint</Application>
  <PresentationFormat>On-screen Show (4:3)</PresentationFormat>
  <Paragraphs>179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Filtering and Working in the Frequency Domain</vt:lpstr>
      <vt:lpstr>Tonight</vt:lpstr>
      <vt:lpstr>Intimidating? Check back after class!</vt:lpstr>
      <vt:lpstr>Why use filters?</vt:lpstr>
      <vt:lpstr>Switch Debouncing</vt:lpstr>
      <vt:lpstr>Speaker Crossover</vt:lpstr>
      <vt:lpstr>ADC Example - Aliasing </vt:lpstr>
      <vt:lpstr>Time vs Frequency Domain</vt:lpstr>
      <vt:lpstr>Time vs Frequency Domain</vt:lpstr>
      <vt:lpstr>2 Sine Waves Added Together</vt:lpstr>
      <vt:lpstr>Creating a Waveform from “Harmonics”</vt:lpstr>
      <vt:lpstr>Square Wave = Odd Harmonics</vt:lpstr>
      <vt:lpstr>Common Waveforms</vt:lpstr>
      <vt:lpstr>Switching Power Supply Noise</vt:lpstr>
      <vt:lpstr>Switch Debouncing</vt:lpstr>
      <vt:lpstr>Types of Filters</vt:lpstr>
      <vt:lpstr>A Conceptual Low Pass Filter</vt:lpstr>
      <vt:lpstr>RLC Components vs Frequency</vt:lpstr>
      <vt:lpstr>RC Filters</vt:lpstr>
      <vt:lpstr>LC Filters</vt:lpstr>
      <vt:lpstr>RC Low Pass Filter</vt:lpstr>
      <vt:lpstr>2nd Order Low Pass Filter</vt:lpstr>
      <vt:lpstr>RC High Pass Filter</vt:lpstr>
      <vt:lpstr>RC Band Pass Filter</vt:lpstr>
      <vt:lpstr>Low Pass Filter Variations</vt:lpstr>
      <vt:lpstr>High Pass Filter Variations</vt:lpstr>
      <vt:lpstr>Practical Example - Crossover</vt:lpstr>
      <vt:lpstr>Example: Arduino PWM Filtering</vt:lpstr>
      <vt:lpstr>PWM Freq Components</vt:lpstr>
      <vt:lpstr>Power Supply Noise and Bypassing</vt:lpstr>
      <vt:lpstr>LC Resonant Circuit Detail</vt:lpstr>
      <vt:lpstr>Real World Capacitor Bypassing</vt:lpstr>
      <vt:lpstr>Filter Digital Noise From Analog</vt:lpstr>
      <vt:lpstr>Ferrite Bead Notes</vt:lpstr>
      <vt:lpstr>Let’s take another look!</vt:lpstr>
      <vt:lpstr>Week 2: Lab Time!</vt:lpstr>
      <vt:lpstr>Pre-Class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Supplies 101</dc:title>
  <dc:creator>Ray Crampton</dc:creator>
  <cp:lastModifiedBy>Ray Crampton</cp:lastModifiedBy>
  <cp:revision>698</cp:revision>
  <cp:lastPrinted>2018-02-02T21:51:43Z</cp:lastPrinted>
  <dcterms:created xsi:type="dcterms:W3CDTF">2017-12-03T23:27:36Z</dcterms:created>
  <dcterms:modified xsi:type="dcterms:W3CDTF">2019-12-05T20:07:45Z</dcterms:modified>
</cp:coreProperties>
</file>